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72" r:id="rId1"/>
  </p:sldMasterIdLst>
  <p:notesMasterIdLst>
    <p:notesMasterId r:id="rId61"/>
  </p:notesMasterIdLst>
  <p:sldIdLst>
    <p:sldId id="256" r:id="rId2"/>
    <p:sldId id="262" r:id="rId3"/>
    <p:sldId id="308" r:id="rId4"/>
    <p:sldId id="316" r:id="rId5"/>
    <p:sldId id="317" r:id="rId6"/>
    <p:sldId id="318" r:id="rId7"/>
    <p:sldId id="345" r:id="rId8"/>
    <p:sldId id="319" r:id="rId9"/>
    <p:sldId id="320" r:id="rId10"/>
    <p:sldId id="309" r:id="rId11"/>
    <p:sldId id="321" r:id="rId12"/>
    <p:sldId id="322" r:id="rId13"/>
    <p:sldId id="323" r:id="rId14"/>
    <p:sldId id="324" r:id="rId15"/>
    <p:sldId id="325" r:id="rId16"/>
    <p:sldId id="326" r:id="rId17"/>
    <p:sldId id="327" r:id="rId18"/>
    <p:sldId id="328" r:id="rId19"/>
    <p:sldId id="311" r:id="rId20"/>
    <p:sldId id="329" r:id="rId21"/>
    <p:sldId id="330" r:id="rId22"/>
    <p:sldId id="331" r:id="rId23"/>
    <p:sldId id="332" r:id="rId24"/>
    <p:sldId id="333" r:id="rId25"/>
    <p:sldId id="334" r:id="rId26"/>
    <p:sldId id="335" r:id="rId27"/>
    <p:sldId id="336" r:id="rId28"/>
    <p:sldId id="337" r:id="rId29"/>
    <p:sldId id="338" r:id="rId30"/>
    <p:sldId id="340" r:id="rId31"/>
    <p:sldId id="310" r:id="rId32"/>
    <p:sldId id="346" r:id="rId33"/>
    <p:sldId id="348" r:id="rId34"/>
    <p:sldId id="314" r:id="rId35"/>
    <p:sldId id="315" r:id="rId36"/>
    <p:sldId id="276" r:id="rId37"/>
    <p:sldId id="341" r:id="rId38"/>
    <p:sldId id="342" r:id="rId39"/>
    <p:sldId id="343" r:id="rId40"/>
    <p:sldId id="344" r:id="rId41"/>
    <p:sldId id="293" r:id="rId42"/>
    <p:sldId id="295" r:id="rId43"/>
    <p:sldId id="298" r:id="rId44"/>
    <p:sldId id="349" r:id="rId45"/>
    <p:sldId id="350" r:id="rId46"/>
    <p:sldId id="351" r:id="rId47"/>
    <p:sldId id="352" r:id="rId48"/>
    <p:sldId id="353" r:id="rId49"/>
    <p:sldId id="354" r:id="rId50"/>
    <p:sldId id="355" r:id="rId51"/>
    <p:sldId id="356" r:id="rId52"/>
    <p:sldId id="358" r:id="rId53"/>
    <p:sldId id="357" r:id="rId54"/>
    <p:sldId id="359" r:id="rId55"/>
    <p:sldId id="360" r:id="rId56"/>
    <p:sldId id="361" r:id="rId57"/>
    <p:sldId id="362" r:id="rId58"/>
    <p:sldId id="363" r:id="rId59"/>
    <p:sldId id="364" r:id="rId60"/>
  </p:sldIdLst>
  <p:sldSz cx="13004800" cy="9753600"/>
  <p:notesSz cx="6858000" cy="9144000"/>
  <p:defaultTextStyle>
    <a:defPPr>
      <a:defRPr lang="es-ES"/>
    </a:defPPr>
    <a:lvl1pPr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900" indent="1143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800" indent="2286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700" indent="3429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600" indent="457200" algn="ctr" defTabSz="58420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99644" autoAdjust="0"/>
  </p:normalViewPr>
  <p:slideViewPr>
    <p:cSldViewPr>
      <p:cViewPr varScale="1">
        <p:scale>
          <a:sx n="68" d="100"/>
          <a:sy n="68" d="100"/>
        </p:scale>
        <p:origin x="1061" y="67"/>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4"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s-ES" noProof="0" smtClean="0">
                <a:sym typeface="Noteworthy Bold" charset="0"/>
              </a:rPr>
              <a:t>Click to edit Master text styles</a:t>
            </a:r>
          </a:p>
          <a:p>
            <a:pPr lvl="1"/>
            <a:r>
              <a:rPr lang="es-ES" noProof="0" smtClean="0">
                <a:sym typeface="Noteworthy Bold" charset="0"/>
              </a:rPr>
              <a:t>Second level</a:t>
            </a:r>
          </a:p>
          <a:p>
            <a:pPr lvl="2"/>
            <a:r>
              <a:rPr lang="es-ES" noProof="0" smtClean="0">
                <a:sym typeface="Noteworthy Bold" charset="0"/>
              </a:rPr>
              <a:t>Third level</a:t>
            </a:r>
          </a:p>
          <a:p>
            <a:pPr lvl="3"/>
            <a:r>
              <a:rPr lang="es-ES" noProof="0" smtClean="0">
                <a:sym typeface="Noteworthy Bold" charset="0"/>
              </a:rPr>
              <a:t>Fourth level</a:t>
            </a:r>
          </a:p>
          <a:p>
            <a:pPr lvl="4"/>
            <a:r>
              <a:rPr lang="es-ES" noProof="0" smtClean="0">
                <a:sym typeface="Noteworthy Bold" charset="0"/>
              </a:rPr>
              <a:t>Fifth level</a:t>
            </a:r>
          </a:p>
        </p:txBody>
      </p:sp>
    </p:spTree>
    <p:extLst>
      <p:ext uri="{BB962C8B-B14F-4D97-AF65-F5344CB8AC3E}">
        <p14:creationId xmlns:p14="http://schemas.microsoft.com/office/powerpoint/2010/main" val="1763783562"/>
      </p:ext>
    </p:extLst>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Noteworthy Bold" charset="0"/>
        <a:cs typeface="Noteworthy Bold" charset="0"/>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p:sp>
      <p:sp>
        <p:nvSpPr>
          <p:cNvPr id="80899"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r>
              <a:rPr lang="en-US" smtClean="0"/>
              <a:t>It all started a long time ago with a simple version of HTML proposed to create the basic structure of web pages, organize their content and share information. The language and the web itself were born primarily with the intention of communicating information through text.</a:t>
            </a:r>
            <a:endParaRPr lang="es-ES" smtClean="0"/>
          </a:p>
        </p:txBody>
      </p:sp>
    </p:spTree>
    <p:extLst>
      <p:ext uri="{BB962C8B-B14F-4D97-AF65-F5344CB8AC3E}">
        <p14:creationId xmlns:p14="http://schemas.microsoft.com/office/powerpoint/2010/main" val="378019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1 Marcador de imagen de diapositiva"/>
          <p:cNvSpPr>
            <a:spLocks noGrp="1" noRot="1" noChangeAspect="1" noTextEdit="1"/>
          </p:cNvSpPr>
          <p:nvPr>
            <p:ph type="sldImg"/>
          </p:nvPr>
        </p:nvSpPr>
        <p:spPr/>
      </p:sp>
      <p:sp>
        <p:nvSpPr>
          <p:cNvPr id="90115"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379119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p:sp>
      <p:sp>
        <p:nvSpPr>
          <p:cNvPr id="91139"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402698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p:sp>
      <p:sp>
        <p:nvSpPr>
          <p:cNvPr id="92163"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r>
              <a:rPr lang="es-ES" smtClean="0"/>
              <a:t>&lt;table&gt;</a:t>
            </a:r>
          </a:p>
          <a:p>
            <a:r>
              <a:rPr lang="es-ES" smtClean="0"/>
              <a:t>&lt;tr&gt;</a:t>
            </a:r>
          </a:p>
          <a:p>
            <a:r>
              <a:rPr lang="es-ES" smtClean="0"/>
              <a:t>&lt;td colspan="2"&gt;A&lt;/td&gt;</a:t>
            </a:r>
          </a:p>
          <a:p>
            <a:r>
              <a:rPr lang="es-ES" smtClean="0"/>
              <a:t>&lt;/tr&gt;</a:t>
            </a:r>
          </a:p>
          <a:p>
            <a:r>
              <a:rPr lang="es-ES" smtClean="0"/>
              <a:t>&lt;tr&gt;</a:t>
            </a:r>
          </a:p>
          <a:p>
            <a:r>
              <a:rPr lang="es-ES" smtClean="0"/>
              <a:t>&lt;td&gt;B&lt;/td&gt;</a:t>
            </a:r>
          </a:p>
          <a:p>
            <a:r>
              <a:rPr lang="es-ES" smtClean="0"/>
              <a:t>&lt;td&gt;C&lt;/td&gt;</a:t>
            </a:r>
          </a:p>
          <a:p>
            <a:r>
              <a:rPr lang="es-ES" smtClean="0"/>
              <a:t>&lt;/tr&gt;</a:t>
            </a:r>
          </a:p>
          <a:p>
            <a:r>
              <a:rPr lang="es-ES" smtClean="0"/>
              <a:t>&lt;/table&gt;</a:t>
            </a:r>
          </a:p>
          <a:p>
            <a:endParaRPr lang="en-US" smtClean="0"/>
          </a:p>
          <a:p>
            <a:r>
              <a:rPr lang="es-ES" smtClean="0"/>
              <a:t>&lt;table&gt;</a:t>
            </a:r>
          </a:p>
          <a:p>
            <a:r>
              <a:rPr lang="es-ES" smtClean="0"/>
              <a:t>&lt;tr&gt;</a:t>
            </a:r>
          </a:p>
          <a:p>
            <a:r>
              <a:rPr lang="es-ES" smtClean="0"/>
              <a:t>&lt;td&gt;A&lt;/td&gt;</a:t>
            </a:r>
          </a:p>
          <a:p>
            <a:r>
              <a:rPr lang="es-ES" smtClean="0"/>
              <a:t>&lt;td rowspan="2"&gt;B&lt;/td&gt;</a:t>
            </a:r>
          </a:p>
          <a:p>
            <a:r>
              <a:rPr lang="es-ES" smtClean="0"/>
              <a:t>&lt;/tr&gt;</a:t>
            </a:r>
          </a:p>
          <a:p>
            <a:r>
              <a:rPr lang="es-ES" smtClean="0"/>
              <a:t>&lt;tr&gt;</a:t>
            </a:r>
          </a:p>
          <a:p>
            <a:r>
              <a:rPr lang="es-ES" smtClean="0"/>
              <a:t>&lt;td&gt;C&lt;/td&gt;</a:t>
            </a:r>
          </a:p>
          <a:p>
            <a:r>
              <a:rPr lang="es-ES" smtClean="0"/>
              <a:t>&lt;/tr&gt;</a:t>
            </a:r>
          </a:p>
          <a:p>
            <a:r>
              <a:rPr lang="es-ES" smtClean="0"/>
              <a:t>&lt;/table&gt;</a:t>
            </a:r>
          </a:p>
          <a:p>
            <a:endParaRPr lang="en-US" smtClean="0"/>
          </a:p>
          <a:p>
            <a:endParaRPr lang="es-ES" smtClean="0"/>
          </a:p>
        </p:txBody>
      </p:sp>
    </p:spTree>
    <p:extLst>
      <p:ext uri="{BB962C8B-B14F-4D97-AF65-F5344CB8AC3E}">
        <p14:creationId xmlns:p14="http://schemas.microsoft.com/office/powerpoint/2010/main" val="3590899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p:sp>
      <p:sp>
        <p:nvSpPr>
          <p:cNvPr id="93187"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44034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Marcador de imagen de diapositiva"/>
          <p:cNvSpPr>
            <a:spLocks noGrp="1" noRot="1" noChangeAspect="1" noTextEdit="1"/>
          </p:cNvSpPr>
          <p:nvPr>
            <p:ph type="sldImg"/>
          </p:nvPr>
        </p:nvSpPr>
        <p:spPr/>
      </p:sp>
      <p:sp>
        <p:nvSpPr>
          <p:cNvPr id="94211"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47916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p:sp>
      <p:sp>
        <p:nvSpPr>
          <p:cNvPr id="81923"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r>
              <a:rPr lang="en-US" smtClean="0"/>
              <a:t>It all started a long time ago with a simple version of HTML proposed to create the basic structure of web pages, organize their content and share information. The language and the web itself were born primarily with the intention of communicating information through text.</a:t>
            </a:r>
          </a:p>
          <a:p>
            <a:endParaRPr lang="en-US" smtClean="0"/>
          </a:p>
          <a:p>
            <a:r>
              <a:rPr lang="en-US" smtClean="0"/>
              <a:t>The lack of integration turned out to be critical and paved the way for the evolution of a language that shares space in the document with HTML and that is not affected by plugin limitations. Javascript, an interpreted language embedded in browsers, clearly was the way to improve the user’s experience and provide functionality for the web. However, after a few years of failed attempts to promote it and misuses, the market never fully adopted the language and its popularity declined. The detractors had good reasons to oppose its adoption. At that moment, Javascript couldn’t replace the functionality of Flash and Java. And even when it was evident that Java and Flash were limiting the scope of web applications and isolating the web’s content, popular features such as video streaming were becoming a big part of the web and were only effectively offered through those technologies.</a:t>
            </a:r>
          </a:p>
          <a:p>
            <a:endParaRPr lang="en-US" smtClean="0"/>
          </a:p>
          <a:p>
            <a:r>
              <a:rPr lang="en-US" smtClean="0"/>
              <a:t>At some point during this process, it became evident to some developers that neither Java nor Flash would be enough to provide the tools they needed to create the applications demanded by an increasing number of users. These developers started to apply Javascript in their applications in a way that was never seen before. The innovation and the amazing results attracted the attention of more programmers. Soon what was called the “Web 2.0” was born, and the perception of Javascript in the developers’ community radically changed.</a:t>
            </a:r>
          </a:p>
          <a:p>
            <a:endParaRPr lang="en-US" smtClean="0"/>
          </a:p>
          <a:p>
            <a:endParaRPr lang="es-ES" smtClean="0"/>
          </a:p>
        </p:txBody>
      </p:sp>
    </p:spTree>
    <p:extLst>
      <p:ext uri="{BB962C8B-B14F-4D97-AF65-F5344CB8AC3E}">
        <p14:creationId xmlns:p14="http://schemas.microsoft.com/office/powerpoint/2010/main" val="261604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p:sp>
      <p:sp>
        <p:nvSpPr>
          <p:cNvPr id="82947"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r>
              <a:rPr lang="en-US" smtClean="0"/>
              <a:t>It all started a long time ago with a simple version of HTML proposed to create the basic structure of web pages, organize their content and share information. The language and the web itself were born primarily with the intention of communicating information through text.</a:t>
            </a:r>
          </a:p>
          <a:p>
            <a:endParaRPr lang="en-US" smtClean="0"/>
          </a:p>
          <a:p>
            <a:r>
              <a:rPr lang="en-US" smtClean="0"/>
              <a:t>The lack of integration turned out to be critical and paved the way for the evolution of a language that shares space in the document with HTML and that is not affected by plugin limitations. Javascript, an interpreted language embedded in browsers, clearly was the way to improve the user’s experience and provide functionality for the web. However, after a few years of failed attempts to promote it and misuses, the market never fully adopted the language and its popularity declined. The detractors had good reasons to oppose its adoption. At that moment, Javascript couldn’t replace the functionality of Flash and Java. And even when it was evident that Java and Flash were limiting the scope of web applications and isolating the web’s content, popular features such as video streaming were becoming a big part of the web and were only effectively offered through those technologies.</a:t>
            </a:r>
          </a:p>
          <a:p>
            <a:endParaRPr lang="en-US" smtClean="0"/>
          </a:p>
          <a:p>
            <a:r>
              <a:rPr lang="en-US" smtClean="0"/>
              <a:t>At some point during this process, it became evident to some developers that neither Java nor Flash would be enough to provide the tools they needed to create the applications demanded by an increasing number of users. These developers started to apply Javascript in their applications in a way that was never seen before. The innovation and the amazing results attracted the attention of more programmers. Soon what was called the “Web 2.0” was born, and the perception of Javascript in the developers’ community radically changed.</a:t>
            </a:r>
          </a:p>
          <a:p>
            <a:endParaRPr lang="en-US" smtClean="0"/>
          </a:p>
          <a:p>
            <a:endParaRPr lang="es-ES" smtClean="0"/>
          </a:p>
        </p:txBody>
      </p:sp>
    </p:spTree>
    <p:extLst>
      <p:ext uri="{BB962C8B-B14F-4D97-AF65-F5344CB8AC3E}">
        <p14:creationId xmlns:p14="http://schemas.microsoft.com/office/powerpoint/2010/main" val="428533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Marcador de imagen de diapositiva"/>
          <p:cNvSpPr>
            <a:spLocks noGrp="1" noRot="1" noChangeAspect="1" noTextEdit="1"/>
          </p:cNvSpPr>
          <p:nvPr>
            <p:ph type="sldImg"/>
          </p:nvPr>
        </p:nvSpPr>
        <p:spPr/>
      </p:sp>
      <p:sp>
        <p:nvSpPr>
          <p:cNvPr id="83971"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276674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p:sp>
      <p:sp>
        <p:nvSpPr>
          <p:cNvPr id="84995"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24816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Marcador de imagen de diapositiva"/>
          <p:cNvSpPr>
            <a:spLocks noGrp="1" noRot="1" noChangeAspect="1" noTextEdit="1"/>
          </p:cNvSpPr>
          <p:nvPr>
            <p:ph type="sldImg"/>
          </p:nvPr>
        </p:nvSpPr>
        <p:spPr/>
      </p:sp>
      <p:sp>
        <p:nvSpPr>
          <p:cNvPr id="86019"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103007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p:sp>
      <p:sp>
        <p:nvSpPr>
          <p:cNvPr id="87043"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60988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p:sp>
      <p:sp>
        <p:nvSpPr>
          <p:cNvPr id="88067"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129010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p:sp>
      <p:sp>
        <p:nvSpPr>
          <p:cNvPr id="89091" name="2 Marcador de notas"/>
          <p:cNvSpPr>
            <a:spLocks noGrp="1"/>
          </p:cNvSpPr>
          <p:nvPr>
            <p:ph type="body" idx="1"/>
          </p:nvPr>
        </p:nvSpPr>
        <p:spPr>
          <a:noFill/>
          <a:extLst>
            <a:ext uri="{91240B29-F687-4F45-9708-019B960494DF}">
              <a14:hiddenLine xmlns:a14="http://schemas.microsoft.com/office/drawing/2010/main" w="12700" cap="rnd">
                <a:solidFill>
                  <a:srgbClr val="000000"/>
                </a:solidFill>
                <a:round/>
                <a:headEnd/>
                <a:tailEnd/>
              </a14:hiddenLine>
            </a:ext>
          </a:extLst>
        </p:spPr>
        <p:txBody>
          <a:bodyPr/>
          <a:lstStyle/>
          <a:p>
            <a:endParaRPr lang="es-EC" smtClean="0"/>
          </a:p>
        </p:txBody>
      </p:sp>
    </p:spTree>
    <p:extLst>
      <p:ext uri="{BB962C8B-B14F-4D97-AF65-F5344CB8AC3E}">
        <p14:creationId xmlns:p14="http://schemas.microsoft.com/office/powerpoint/2010/main" val="40744051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575" y="28575"/>
            <a:ext cx="4976813"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83163" y="28575"/>
            <a:ext cx="7999412"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575" y="4006850"/>
            <a:ext cx="1090771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98188" y="4010025"/>
            <a:ext cx="2078037"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8575" y="7239000"/>
            <a:ext cx="12939713"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p:cNvSpPr/>
          <p:nvPr userDrawn="1"/>
        </p:nvSpPr>
        <p:spPr>
          <a:xfrm>
            <a:off x="12452350" y="3513138"/>
            <a:ext cx="433388" cy="217487"/>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endParaRPr lang="es-ES">
              <a:solidFill>
                <a:srgbClr val="F47F28"/>
              </a:solidFill>
            </a:endParaRPr>
          </a:p>
        </p:txBody>
      </p:sp>
      <p:sp>
        <p:nvSpPr>
          <p:cNvPr id="15" name="Text Placeholder 15"/>
          <p:cNvSpPr>
            <a:spLocks noGrp="1"/>
          </p:cNvSpPr>
          <p:nvPr>
            <p:ph type="body" sz="quarter" idx="14"/>
          </p:nvPr>
        </p:nvSpPr>
        <p:spPr>
          <a:xfrm>
            <a:off x="5093547" y="1842349"/>
            <a:ext cx="7261013" cy="2014249"/>
          </a:xfrm>
        </p:spPr>
        <p:txBody>
          <a:bodyPr anchor="b">
            <a:normAutofit/>
          </a:bodyPr>
          <a:lstStyle>
            <a:lvl1pPr algn="r" eaLnBrk="1" latinLnBrk="0" hangingPunct="1">
              <a:buNone/>
              <a:defRPr kumimoji="0" lang="es-ES" sz="3100" kern="1200">
                <a:solidFill>
                  <a:schemeClr val="tx1">
                    <a:lumMod val="75000"/>
                    <a:lumOff val="25000"/>
                  </a:schemeClr>
                </a:solidFill>
                <a:latin typeface="Calibri" pitchFamily="34" charset="0"/>
                <a:ea typeface="+mn-ea"/>
                <a:cs typeface="+mn-cs"/>
              </a:defRPr>
            </a:lvl1pPr>
          </a:lstStyle>
          <a:p>
            <a:pPr lvl="0"/>
            <a:r>
              <a:rPr lang="es-ES" smtClean="0"/>
              <a:t>Haga clic para modificar el estilo de texto del patrón</a:t>
            </a:r>
          </a:p>
        </p:txBody>
      </p:sp>
      <p:sp>
        <p:nvSpPr>
          <p:cNvPr id="2" name="Title 1"/>
          <p:cNvSpPr>
            <a:spLocks noGrp="1"/>
          </p:cNvSpPr>
          <p:nvPr>
            <p:ph type="title"/>
          </p:nvPr>
        </p:nvSpPr>
        <p:spPr>
          <a:xfrm>
            <a:off x="151245" y="5852160"/>
            <a:ext cx="10403840" cy="1300480"/>
          </a:xfrm>
        </p:spPr>
        <p:txBody>
          <a:bodyPr anchor="b">
            <a:normAutofit/>
          </a:bodyPr>
          <a:lstStyle>
            <a:lvl1pPr marL="0" indent="0" eaLnBrk="1" latinLnBrk="0" hangingPunct="1">
              <a:defRPr kumimoji="0" lang="es-ES" sz="5100" b="1" kern="1200" baseline="0">
                <a:solidFill>
                  <a:schemeClr val="bg1"/>
                </a:solidFill>
                <a:latin typeface="Arial" pitchFamily="34" charset="0"/>
                <a:ea typeface="+mn-ea"/>
                <a:cs typeface="Arial" pitchFamily="34" charset="0"/>
              </a:defRPr>
            </a:lvl1pPr>
          </a:lstStyle>
          <a:p>
            <a:pPr lvl="0"/>
            <a:r>
              <a:rPr lang="es-ES" smtClean="0"/>
              <a:t>Haga clic para modificar el estilo de título del patrón</a:t>
            </a:r>
            <a:endParaRPr/>
          </a:p>
        </p:txBody>
      </p:sp>
      <p:sp>
        <p:nvSpPr>
          <p:cNvPr id="10" name="Date Placeholder 3"/>
          <p:cNvSpPr>
            <a:spLocks noGrp="1"/>
          </p:cNvSpPr>
          <p:nvPr>
            <p:ph type="dt" sz="half" idx="15"/>
          </p:nvPr>
        </p:nvSpPr>
        <p:spPr/>
        <p:txBody>
          <a:bodyPr/>
          <a:lstStyle>
            <a:lvl1pPr eaLnBrk="1" latinLnBrk="0" hangingPunct="1">
              <a:defRPr kumimoji="0" lang="es-ES">
                <a:solidFill>
                  <a:schemeClr val="bg1"/>
                </a:solidFill>
              </a:defRPr>
            </a:lvl1pPr>
          </a:lstStyle>
          <a:p>
            <a:pPr>
              <a:defRPr/>
            </a:pPr>
            <a:fld id="{F645056B-F4BA-4662-8FB0-73A366F76D1E}" type="datetimeFigureOut">
              <a:rPr lang="es-EC"/>
              <a:pPr>
                <a:defRPr/>
              </a:pPr>
              <a:t>25/05/2015</a:t>
            </a:fld>
            <a:endParaRPr/>
          </a:p>
        </p:txBody>
      </p:sp>
      <p:sp>
        <p:nvSpPr>
          <p:cNvPr id="11" name="Footer Placeholder 4"/>
          <p:cNvSpPr>
            <a:spLocks noGrp="1"/>
          </p:cNvSpPr>
          <p:nvPr>
            <p:ph type="ftr" sz="quarter" idx="16"/>
          </p:nvPr>
        </p:nvSpPr>
        <p:spPr/>
        <p:txBody>
          <a:bodyPr/>
          <a:lstStyle>
            <a:lvl1pPr eaLnBrk="1" latinLnBrk="0" hangingPunct="1">
              <a:defRPr kumimoji="0" lang="es-ES">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es-ES">
                <a:solidFill>
                  <a:schemeClr val="bg1"/>
                </a:solidFill>
              </a:defRPr>
            </a:lvl1pPr>
          </a:lstStyle>
          <a:p>
            <a:pPr>
              <a:defRPr/>
            </a:pPr>
            <a:fld id="{40E3D713-58B4-4331-AD90-748187A383BC}" type="slidenum">
              <a:rPr/>
              <a:pPr>
                <a:defRPr/>
              </a:pPr>
              <a:t>‹Nº›</a:t>
            </a:fld>
            <a:endParaRPr/>
          </a:p>
        </p:txBody>
      </p:sp>
    </p:spTree>
    <p:extLst>
      <p:ext uri="{BB962C8B-B14F-4D97-AF65-F5344CB8AC3E}">
        <p14:creationId xmlns:p14="http://schemas.microsoft.com/office/powerpoint/2010/main" val="127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ido multimedia con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846138" y="6827838"/>
            <a:ext cx="6932612" cy="974725"/>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endParaRPr lang="es-ES" b="1">
              <a:latin typeface="Georgia" pitchFamily="18" charset="0"/>
            </a:endParaRPr>
          </a:p>
        </p:txBody>
      </p:sp>
      <p:sp>
        <p:nvSpPr>
          <p:cNvPr id="7" name="Title 1"/>
          <p:cNvSpPr>
            <a:spLocks noGrp="1"/>
          </p:cNvSpPr>
          <p:nvPr>
            <p:ph type="title"/>
          </p:nvPr>
        </p:nvSpPr>
        <p:spPr>
          <a:xfrm>
            <a:off x="862652" y="6827520"/>
            <a:ext cx="6839814" cy="806027"/>
          </a:xfrm>
        </p:spPr>
        <p:txBody>
          <a:bodyPr anchor="b">
            <a:normAutofit/>
          </a:bodyPr>
          <a:lstStyle>
            <a:lvl1pPr algn="ctr" eaLnBrk="1" latinLnBrk="0" hangingPunct="1">
              <a:defRPr kumimoji="0" lang="es-ES" sz="2600" b="0" i="1">
                <a:solidFill>
                  <a:schemeClr val="bg1">
                    <a:lumMod val="85000"/>
                  </a:schemeClr>
                </a:solidFill>
                <a:latin typeface="Georgia" pitchFamily="18" charset="0"/>
              </a:defRPr>
            </a:lvl1pPr>
          </a:lstStyle>
          <a:p>
            <a:r>
              <a:rPr lang="es-ES" smtClean="0"/>
              <a:t>Haga clic para modificar el estilo de título del patrón</a:t>
            </a:r>
            <a:endParaRPr/>
          </a:p>
        </p:txBody>
      </p:sp>
      <p:sp>
        <p:nvSpPr>
          <p:cNvPr id="9" name="Media Placeholder 8"/>
          <p:cNvSpPr>
            <a:spLocks noGrp="1"/>
          </p:cNvSpPr>
          <p:nvPr>
            <p:ph type="media" sz="quarter" idx="13"/>
          </p:nvPr>
        </p:nvSpPr>
        <p:spPr>
          <a:xfrm>
            <a:off x="834876" y="1192107"/>
            <a:ext cx="6931558" cy="5422680"/>
          </a:xfrm>
        </p:spPr>
        <p:txBody>
          <a:bodyPr rtlCol="0">
            <a:normAutofit/>
          </a:bodyPr>
          <a:lstStyle>
            <a:lvl1pPr eaLnBrk="1" latinLnBrk="0" hangingPunct="1">
              <a:buNone/>
              <a:defRPr kumimoji="0" lang="es-ES"/>
            </a:lvl1pPr>
          </a:lstStyle>
          <a:p>
            <a:pPr lvl="0"/>
            <a:r>
              <a:rPr lang="es-ES" noProof="0" smtClean="0"/>
              <a:t>Haga clic en el icono para agregar medios</a:t>
            </a:r>
            <a:endParaRPr lang="es-ES" noProof="0"/>
          </a:p>
        </p:txBody>
      </p:sp>
      <p:sp>
        <p:nvSpPr>
          <p:cNvPr id="11" name="Text Placeholder 10"/>
          <p:cNvSpPr>
            <a:spLocks noGrp="1"/>
          </p:cNvSpPr>
          <p:nvPr>
            <p:ph type="body" sz="quarter" idx="14"/>
          </p:nvPr>
        </p:nvSpPr>
        <p:spPr>
          <a:xfrm>
            <a:off x="8215983" y="1192107"/>
            <a:ext cx="4009813" cy="6594718"/>
          </a:xfrm>
        </p:spPr>
        <p:txBody>
          <a:bodyPr>
            <a:normAutofit/>
          </a:bodyPr>
          <a:lstStyle>
            <a:lvl1pPr marL="0" indent="0" algn="l" eaLnBrk="1" latinLnBrk="0" hangingPunct="1">
              <a:buNone/>
              <a:defRPr kumimoji="0" lang="es-ES" sz="3400">
                <a:solidFill>
                  <a:schemeClr val="bg1"/>
                </a:solidFill>
              </a:defRPr>
            </a:lvl1pPr>
          </a:lstStyle>
          <a:p>
            <a:pPr lvl="0"/>
            <a:r>
              <a:rPr lang="es-ES" smtClean="0"/>
              <a:t>Haga clic para modificar el estilo de texto del patrón</a:t>
            </a:r>
          </a:p>
        </p:txBody>
      </p:sp>
      <p:sp>
        <p:nvSpPr>
          <p:cNvPr id="6" name="Date Placeholder 2"/>
          <p:cNvSpPr>
            <a:spLocks noGrp="1"/>
          </p:cNvSpPr>
          <p:nvPr>
            <p:ph type="dt" sz="half" idx="15"/>
          </p:nvPr>
        </p:nvSpPr>
        <p:spPr/>
        <p:txBody>
          <a:bodyPr/>
          <a:lstStyle>
            <a:lvl1pPr eaLnBrk="1" latinLnBrk="0" hangingPunct="1">
              <a:defRPr kumimoji="0" lang="es-ES">
                <a:solidFill>
                  <a:schemeClr val="bg1"/>
                </a:solidFill>
              </a:defRPr>
            </a:lvl1pPr>
          </a:lstStyle>
          <a:p>
            <a:pPr>
              <a:defRPr/>
            </a:pPr>
            <a:fld id="{CFB14D97-740B-4709-97E6-FE48B324911F}" type="datetimeFigureOut">
              <a:rPr lang="es-EC"/>
              <a:pPr>
                <a:defRPr/>
              </a:pPr>
              <a:t>25/05/2015</a:t>
            </a:fld>
            <a:endParaRPr/>
          </a:p>
        </p:txBody>
      </p:sp>
      <p:sp>
        <p:nvSpPr>
          <p:cNvPr id="8" name="Footer Placeholder 3"/>
          <p:cNvSpPr>
            <a:spLocks noGrp="1"/>
          </p:cNvSpPr>
          <p:nvPr>
            <p:ph type="ftr" sz="quarter" idx="16"/>
          </p:nvPr>
        </p:nvSpPr>
        <p:spPr/>
        <p:txBody>
          <a:bodyPr/>
          <a:lstStyle>
            <a:lvl1pPr eaLnBrk="1" latinLnBrk="0" hangingPunct="1">
              <a:defRPr kumimoji="0" lang="es-ES">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es-ES">
                <a:solidFill>
                  <a:schemeClr val="bg1"/>
                </a:solidFill>
              </a:defRPr>
            </a:lvl1pPr>
          </a:lstStyle>
          <a:p>
            <a:pPr>
              <a:defRPr/>
            </a:pPr>
            <a:fld id="{4ED676CF-EF19-42FD-9731-E6AC13F6E926}" type="slidenum">
              <a:rPr/>
              <a:pPr>
                <a:defRPr/>
              </a:pPr>
              <a:t>‹Nº›</a:t>
            </a:fld>
            <a:endParaRPr/>
          </a:p>
        </p:txBody>
      </p:sp>
    </p:spTree>
    <p:extLst>
      <p:ext uri="{BB962C8B-B14F-4D97-AF65-F5344CB8AC3E}">
        <p14:creationId xmlns:p14="http://schemas.microsoft.com/office/powerpoint/2010/main" val="40267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2549525" y="6827838"/>
            <a:ext cx="7823200" cy="974725"/>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endParaRPr lang="es-ES" b="1">
              <a:latin typeface="Georgia" pitchFamily="18" charset="0"/>
            </a:endParaRPr>
          </a:p>
        </p:txBody>
      </p:sp>
      <p:sp>
        <p:nvSpPr>
          <p:cNvPr id="2" name="Title 1"/>
          <p:cNvSpPr>
            <a:spLocks noGrp="1"/>
          </p:cNvSpPr>
          <p:nvPr>
            <p:ph type="title"/>
          </p:nvPr>
        </p:nvSpPr>
        <p:spPr>
          <a:xfrm>
            <a:off x="2549032" y="6827520"/>
            <a:ext cx="7802880" cy="806027"/>
          </a:xfrm>
        </p:spPr>
        <p:txBody>
          <a:bodyPr anchor="b">
            <a:normAutofit/>
          </a:bodyPr>
          <a:lstStyle>
            <a:lvl1pPr algn="ctr" eaLnBrk="1" latinLnBrk="0" hangingPunct="1">
              <a:defRPr kumimoji="0" lang="es-ES" sz="2600" b="0" i="1">
                <a:solidFill>
                  <a:schemeClr val="bg1">
                    <a:lumMod val="85000"/>
                  </a:schemeClr>
                </a:solidFill>
                <a:latin typeface="Georgia" pitchFamily="18" charset="0"/>
              </a:defRPr>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eaLnBrk="1" latinLnBrk="0" hangingPunct="1">
              <a:buNone/>
              <a:defRPr kumimoji="0" lang="es-ES" sz="4600"/>
            </a:lvl1pPr>
            <a:lvl2pPr marL="650197" indent="0" eaLnBrk="1" latinLnBrk="0" hangingPunct="1">
              <a:buNone/>
              <a:defRPr kumimoji="0" lang="es-ES" sz="4000"/>
            </a:lvl2pPr>
            <a:lvl3pPr marL="1300393" indent="0" eaLnBrk="1" latinLnBrk="0" hangingPunct="1">
              <a:buNone/>
              <a:defRPr kumimoji="0" lang="es-ES" sz="3400"/>
            </a:lvl3pPr>
            <a:lvl4pPr marL="1950590" indent="0" eaLnBrk="1" latinLnBrk="0" hangingPunct="1">
              <a:buNone/>
              <a:defRPr kumimoji="0" lang="es-ES" sz="2800"/>
            </a:lvl4pPr>
            <a:lvl5pPr marL="2600786" indent="0" eaLnBrk="1" latinLnBrk="0" hangingPunct="1">
              <a:buNone/>
              <a:defRPr kumimoji="0" lang="es-ES" sz="2800"/>
            </a:lvl5pPr>
            <a:lvl6pPr marL="3250983" indent="0" eaLnBrk="1" latinLnBrk="0" hangingPunct="1">
              <a:buNone/>
              <a:defRPr kumimoji="0" lang="es-ES" sz="2800"/>
            </a:lvl6pPr>
            <a:lvl7pPr marL="3901180" indent="0" eaLnBrk="1" latinLnBrk="0" hangingPunct="1">
              <a:buNone/>
              <a:defRPr kumimoji="0" lang="es-ES" sz="2800"/>
            </a:lvl7pPr>
            <a:lvl8pPr marL="4551376" indent="0" eaLnBrk="1" latinLnBrk="0" hangingPunct="1">
              <a:buNone/>
              <a:defRPr kumimoji="0" lang="es-ES" sz="2800"/>
            </a:lvl8pPr>
            <a:lvl9pPr marL="5201573" indent="0" eaLnBrk="1" latinLnBrk="0" hangingPunct="1">
              <a:buNone/>
              <a:defRPr kumimoji="0" lang="es-ES" sz="2800"/>
            </a:lvl9pPr>
          </a:lstStyle>
          <a:p>
            <a:pPr lvl="0"/>
            <a:r>
              <a:rPr lang="es-ES" noProof="0" smtClean="0"/>
              <a:t>Haga clic en el icono para agregar una imagen</a:t>
            </a:r>
            <a:endParaRPr lang="es-ES" noProof="0"/>
          </a:p>
        </p:txBody>
      </p:sp>
      <p:sp>
        <p:nvSpPr>
          <p:cNvPr id="4" name="Text Placeholder 3"/>
          <p:cNvSpPr>
            <a:spLocks noGrp="1"/>
          </p:cNvSpPr>
          <p:nvPr>
            <p:ph type="body" sz="half" idx="2"/>
          </p:nvPr>
        </p:nvSpPr>
        <p:spPr>
          <a:xfrm>
            <a:off x="2549032" y="7911253"/>
            <a:ext cx="7802880" cy="866987"/>
          </a:xfrm>
        </p:spPr>
        <p:txBody>
          <a:bodyPr/>
          <a:lstStyle>
            <a:lvl1pPr marL="0" indent="0" algn="ctr" eaLnBrk="1" latinLnBrk="0" hangingPunct="1">
              <a:buNone/>
              <a:defRPr kumimoji="0" lang="es-ES" sz="2000"/>
            </a:lvl1pPr>
            <a:lvl2pPr marL="650197" indent="0" eaLnBrk="1" latinLnBrk="0" hangingPunct="1">
              <a:buNone/>
              <a:defRPr kumimoji="0" lang="es-ES" sz="1700"/>
            </a:lvl2pPr>
            <a:lvl3pPr marL="1300393" indent="0" eaLnBrk="1" latinLnBrk="0" hangingPunct="1">
              <a:buNone/>
              <a:defRPr kumimoji="0" lang="es-ES" sz="1400"/>
            </a:lvl3pPr>
            <a:lvl4pPr marL="1950590" indent="0" eaLnBrk="1" latinLnBrk="0" hangingPunct="1">
              <a:buNone/>
              <a:defRPr kumimoji="0" lang="es-ES" sz="1300"/>
            </a:lvl4pPr>
            <a:lvl5pPr marL="2600786" indent="0" eaLnBrk="1" latinLnBrk="0" hangingPunct="1">
              <a:buNone/>
              <a:defRPr kumimoji="0" lang="es-ES" sz="1300"/>
            </a:lvl5pPr>
            <a:lvl6pPr marL="3250983" indent="0" eaLnBrk="1" latinLnBrk="0" hangingPunct="1">
              <a:buNone/>
              <a:defRPr kumimoji="0" lang="es-ES" sz="1300"/>
            </a:lvl6pPr>
            <a:lvl7pPr marL="3901180" indent="0" eaLnBrk="1" latinLnBrk="0" hangingPunct="1">
              <a:buNone/>
              <a:defRPr kumimoji="0" lang="es-ES" sz="1300"/>
            </a:lvl7pPr>
            <a:lvl8pPr marL="4551376" indent="0" eaLnBrk="1" latinLnBrk="0" hangingPunct="1">
              <a:buNone/>
              <a:defRPr kumimoji="0" lang="es-ES" sz="1300"/>
            </a:lvl8pPr>
            <a:lvl9pPr marL="5201573" indent="0" eaLnBrk="1" latinLnBrk="0" hangingPunct="1">
              <a:buNone/>
              <a:defRPr kumimoji="0" lang="es-ES" sz="1300"/>
            </a:lvl9pPr>
          </a:lstStyle>
          <a:p>
            <a:pPr lvl="0"/>
            <a:r>
              <a:rPr lang="es-ES" smtClean="0"/>
              <a:t>Haga clic para modificar el estilo de texto del patrón</a:t>
            </a:r>
          </a:p>
        </p:txBody>
      </p:sp>
      <p:sp>
        <p:nvSpPr>
          <p:cNvPr id="6" name="Date Placeholder 4"/>
          <p:cNvSpPr>
            <a:spLocks noGrp="1"/>
          </p:cNvSpPr>
          <p:nvPr>
            <p:ph type="dt" sz="half" idx="10"/>
          </p:nvPr>
        </p:nvSpPr>
        <p:spPr/>
        <p:txBody>
          <a:bodyPr/>
          <a:lstStyle>
            <a:lvl1pPr eaLnBrk="1" latinLnBrk="0" hangingPunct="1">
              <a:defRPr kumimoji="0" lang="es-ES">
                <a:solidFill>
                  <a:schemeClr val="bg1"/>
                </a:solidFill>
              </a:defRPr>
            </a:lvl1pPr>
          </a:lstStyle>
          <a:p>
            <a:pPr>
              <a:defRPr/>
            </a:pPr>
            <a:fld id="{9F98A3C0-077F-4E33-97B4-C0B72D6E5F66}" type="datetimeFigureOut">
              <a:rPr lang="es-EC"/>
              <a:pPr>
                <a:defRPr/>
              </a:pPr>
              <a:t>25/05/2015</a:t>
            </a:fld>
            <a:endParaRPr/>
          </a:p>
        </p:txBody>
      </p:sp>
      <p:sp>
        <p:nvSpPr>
          <p:cNvPr id="7"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pPr>
              <a:defRPr/>
            </a:pPr>
            <a:fld id="{113005F7-04FD-4091-8BFD-C1C8CA27BD08}" type="slidenum">
              <a:rPr/>
              <a:pPr>
                <a:defRPr/>
              </a:pPr>
              <a:t>‹Nº›</a:t>
            </a:fld>
            <a:endParaRPr/>
          </a:p>
        </p:txBody>
      </p:sp>
    </p:spTree>
    <p:extLst>
      <p:ext uri="{BB962C8B-B14F-4D97-AF65-F5344CB8AC3E}">
        <p14:creationId xmlns:p14="http://schemas.microsoft.com/office/powerpoint/2010/main" val="184415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14" name="Title 1"/>
          <p:cNvSpPr>
            <a:spLocks noGrp="1"/>
          </p:cNvSpPr>
          <p:nvPr>
            <p:ph type="title"/>
          </p:nvPr>
        </p:nvSpPr>
        <p:spPr>
          <a:xfrm>
            <a:off x="0" y="590033"/>
            <a:ext cx="7152640" cy="650240"/>
          </a:xfrm>
          <a:solidFill>
            <a:schemeClr val="tx1">
              <a:lumMod val="50000"/>
              <a:lumOff val="50000"/>
            </a:schemeClr>
          </a:solidFill>
        </p:spPr>
        <p:txBody>
          <a:bodyPr>
            <a:normAutofit/>
          </a:bodyPr>
          <a:lstStyle>
            <a:lvl1pPr algn="l" eaLnBrk="1" latinLnBrk="0" hangingPunct="1">
              <a:defRPr kumimoji="0" lang="es-ES" sz="4000" b="1" kern="1200" baseline="0">
                <a:solidFill>
                  <a:schemeClr val="bg1"/>
                </a:solidFill>
                <a:latin typeface="+mn-lt"/>
                <a:ea typeface="+mn-ea"/>
                <a:cs typeface="+mn-cs"/>
              </a:defRPr>
            </a:lvl1pPr>
          </a:lstStyle>
          <a:p>
            <a:r>
              <a:rPr lang="es-ES" smtClean="0"/>
              <a:t>Haga clic para modificar el estilo de título del patrón</a:t>
            </a:r>
            <a:endParaRPr lang="es-ES"/>
          </a:p>
        </p:txBody>
      </p:sp>
      <p:sp>
        <p:nvSpPr>
          <p:cNvPr id="4" name="Date Placeholder 3"/>
          <p:cNvSpPr>
            <a:spLocks noGrp="1"/>
          </p:cNvSpPr>
          <p:nvPr>
            <p:ph type="dt" sz="half" idx="10"/>
          </p:nvPr>
        </p:nvSpPr>
        <p:spPr/>
        <p:txBody>
          <a:bodyPr/>
          <a:lstStyle>
            <a:lvl1pPr>
              <a:defRPr/>
            </a:lvl1pPr>
          </a:lstStyle>
          <a:p>
            <a:pPr>
              <a:defRPr/>
            </a:pPr>
            <a:fld id="{792F33C9-596D-4262-BFC2-22954FDB43A9}" type="datetimeFigureOut">
              <a:rPr lang="es-EC"/>
              <a:pPr>
                <a:defRPr/>
              </a:pPr>
              <a:t>25/05/2015</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1551EA34-4956-435E-B22D-E63E8E181E7C}" type="slidenum">
              <a:rPr/>
              <a:pPr>
                <a:defRPr/>
              </a:pPr>
              <a:t>‹Nº›</a:t>
            </a:fld>
            <a:endParaRPr/>
          </a:p>
        </p:txBody>
      </p:sp>
    </p:spTree>
    <p:extLst>
      <p:ext uri="{BB962C8B-B14F-4D97-AF65-F5344CB8AC3E}">
        <p14:creationId xmlns:p14="http://schemas.microsoft.com/office/powerpoint/2010/main" val="428454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0" y="390598"/>
            <a:ext cx="2926080" cy="8322169"/>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650240" y="390598"/>
            <a:ext cx="7261013" cy="832216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pPr>
              <a:defRPr/>
            </a:pPr>
            <a:fld id="{C5E4AA5F-DB07-47F5-AE5A-E045E60EDAB0}" type="datetimeFigureOut">
              <a:rPr lang="es-EC"/>
              <a:pPr>
                <a:defRPr/>
              </a:pPr>
              <a:t>25/05/2015</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pPr>
              <a:defRPr/>
            </a:pPr>
            <a:fld id="{9B97645F-B5C3-4D7C-813C-79EE471020FF}" type="slidenum">
              <a:rPr/>
              <a:pPr>
                <a:defRPr/>
              </a:pPr>
              <a:t>‹Nº›</a:t>
            </a:fld>
            <a:endParaRPr/>
          </a:p>
        </p:txBody>
      </p:sp>
    </p:spTree>
    <p:extLst>
      <p:ext uri="{BB962C8B-B14F-4D97-AF65-F5344CB8AC3E}">
        <p14:creationId xmlns:p14="http://schemas.microsoft.com/office/powerpoint/2010/main" val="3421392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 blanco">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l="2599" r="5875" b="5263"/>
          <a:stretch>
            <a:fillRect/>
          </a:stretch>
        </p:blipFill>
        <p:spPr bwMode="auto">
          <a:xfrm>
            <a:off x="4763" y="8345488"/>
            <a:ext cx="13004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8FE54F79-1D05-43BB-89DB-1E8A0CE97BA4}" type="datetimeFigureOut">
              <a:rPr lang="es-EC"/>
              <a:pPr>
                <a:defRPr/>
              </a:pPr>
              <a:t>25/05/2015</a:t>
            </a:fld>
            <a:endParaRPr/>
          </a:p>
        </p:txBody>
      </p:sp>
      <p:sp>
        <p:nvSpPr>
          <p:cNvPr id="4" name="Footer Placeholder 2"/>
          <p:cNvSpPr>
            <a:spLocks noGrp="1"/>
          </p:cNvSpPr>
          <p:nvPr>
            <p:ph type="ftr" sz="quarter" idx="11"/>
          </p:nvPr>
        </p:nvSpPr>
        <p:spPr/>
        <p:txBody>
          <a:bodyPr/>
          <a:lstStyle>
            <a:lvl1pPr>
              <a:defRPr/>
            </a:lvl1pPr>
          </a:lstStyle>
          <a:p>
            <a:pPr>
              <a:defRPr/>
            </a:pPr>
            <a:endParaRPr/>
          </a:p>
        </p:txBody>
      </p:sp>
      <p:sp>
        <p:nvSpPr>
          <p:cNvPr id="5" name="Slide Number Placeholder 3"/>
          <p:cNvSpPr>
            <a:spLocks noGrp="1"/>
          </p:cNvSpPr>
          <p:nvPr>
            <p:ph type="sldNum" sz="quarter" idx="12"/>
          </p:nvPr>
        </p:nvSpPr>
        <p:spPr/>
        <p:txBody>
          <a:bodyPr/>
          <a:lstStyle>
            <a:lvl1pPr>
              <a:defRPr/>
            </a:lvl1pPr>
          </a:lstStyle>
          <a:p>
            <a:pPr>
              <a:defRPr/>
            </a:pPr>
            <a:fld id="{2375B7A7-08D3-4AB1-9C91-4A84B2D851A5}" type="slidenum">
              <a:rPr/>
              <a:pPr>
                <a:defRPr/>
              </a:pPr>
              <a:t>‹Nº›</a:t>
            </a:fld>
            <a:endParaRPr/>
          </a:p>
        </p:txBody>
      </p:sp>
    </p:spTree>
    <p:extLst>
      <p:ext uri="{BB962C8B-B14F-4D97-AF65-F5344CB8AC3E}">
        <p14:creationId xmlns:p14="http://schemas.microsoft.com/office/powerpoint/2010/main" val="242225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75360" y="866987"/>
            <a:ext cx="11054080" cy="1625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75360" y="2817707"/>
            <a:ext cx="5418667" cy="58521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610773" y="2817707"/>
            <a:ext cx="5418667" cy="5852160"/>
          </a:xfrm>
        </p:spPr>
        <p:txBody>
          <a:bodyPr rtlCol="0">
            <a:normAutofit/>
          </a:bodyPr>
          <a:lstStyle/>
          <a:p>
            <a:pPr lvl="0"/>
            <a:endParaRPr lang="en-US" noProof="0" smtClean="0"/>
          </a:p>
        </p:txBody>
      </p:sp>
      <p:sp>
        <p:nvSpPr>
          <p:cNvPr id="5" name="Rectangle 16"/>
          <p:cNvSpPr>
            <a:spLocks noGrp="1" noChangeArrowheads="1"/>
          </p:cNvSpPr>
          <p:nvPr>
            <p:ph type="ftr" sz="quarter" idx="10"/>
          </p:nvPr>
        </p:nvSpPr>
        <p:spPr/>
        <p:txBody>
          <a:bodyPr/>
          <a:lstStyle>
            <a:lvl1pPr>
              <a:defRPr/>
            </a:lvl1pPr>
          </a:lstStyle>
          <a:p>
            <a:pPr>
              <a:defRPr/>
            </a:pPr>
            <a:endParaRPr lang="en-US"/>
          </a:p>
          <a:p>
            <a:pPr>
              <a:defRPr/>
            </a:pPr>
            <a:endParaRPr lang="en-US"/>
          </a:p>
        </p:txBody>
      </p:sp>
      <p:sp>
        <p:nvSpPr>
          <p:cNvPr id="6" name="Rectangle 17"/>
          <p:cNvSpPr>
            <a:spLocks noGrp="1" noChangeArrowheads="1"/>
          </p:cNvSpPr>
          <p:nvPr>
            <p:ph type="sldNum" sz="quarter" idx="11"/>
          </p:nvPr>
        </p:nvSpPr>
        <p:spPr/>
        <p:txBody>
          <a:bodyPr/>
          <a:lstStyle>
            <a:lvl1pPr>
              <a:defRPr/>
            </a:lvl1pPr>
          </a:lstStyle>
          <a:p>
            <a:pPr>
              <a:defRPr/>
            </a:pPr>
            <a:fld id="{5DBE3C83-62DC-4FA5-9123-F2B436EB524D}" type="slidenum">
              <a:rPr lang="en-US"/>
              <a:pPr>
                <a:defRPr/>
              </a:pPr>
              <a:t>‹Nº›</a:t>
            </a:fld>
            <a:endParaRPr lang="en-US"/>
          </a:p>
        </p:txBody>
      </p:sp>
    </p:spTree>
    <p:extLst>
      <p:ext uri="{BB962C8B-B14F-4D97-AF65-F5344CB8AC3E}">
        <p14:creationId xmlns:p14="http://schemas.microsoft.com/office/powerpoint/2010/main" val="910324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5360" y="866987"/>
            <a:ext cx="11054080" cy="1625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75360" y="2817707"/>
            <a:ext cx="11054080" cy="5852160"/>
          </a:xfrm>
        </p:spPr>
        <p:txBody>
          <a:bodyPr rtlCol="0">
            <a:normAutofit/>
          </a:bodyPr>
          <a:lstStyle/>
          <a:p>
            <a:pPr lvl="0"/>
            <a:endParaRPr lang="en-US" noProof="0" smtClean="0"/>
          </a:p>
        </p:txBody>
      </p:sp>
      <p:sp>
        <p:nvSpPr>
          <p:cNvPr id="4" name="Rectangle 4"/>
          <p:cNvSpPr>
            <a:spLocks noGrp="1" noChangeArrowheads="1"/>
          </p:cNvSpPr>
          <p:nvPr>
            <p:ph type="ftr" sz="quarter" idx="10"/>
          </p:nvPr>
        </p:nvSpPr>
        <p:spPr/>
        <p:txBody>
          <a:bodyPr/>
          <a:lstStyle>
            <a:lvl1pPr>
              <a:defRPr/>
            </a:lvl1pPr>
          </a:lstStyle>
          <a:p>
            <a:pPr>
              <a:defRPr/>
            </a:pPr>
            <a:endParaRPr lang="en-US"/>
          </a:p>
          <a:p>
            <a:pPr>
              <a:defRPr/>
            </a:pPr>
            <a:endParaRPr lang="en-US"/>
          </a:p>
        </p:txBody>
      </p:sp>
      <p:sp>
        <p:nvSpPr>
          <p:cNvPr id="5" name="Rectangle 5"/>
          <p:cNvSpPr>
            <a:spLocks noGrp="1" noChangeArrowheads="1"/>
          </p:cNvSpPr>
          <p:nvPr>
            <p:ph type="sldNum" sz="quarter" idx="11"/>
          </p:nvPr>
        </p:nvSpPr>
        <p:spPr/>
        <p:txBody>
          <a:bodyPr/>
          <a:lstStyle>
            <a:lvl1pPr>
              <a:defRPr/>
            </a:lvl1pPr>
          </a:lstStyle>
          <a:p>
            <a:pPr>
              <a:defRPr/>
            </a:pPr>
            <a:fld id="{6118E4A5-1777-4FED-A83D-5FBC5BD0DD0D}" type="slidenum">
              <a:rPr lang="en-US"/>
              <a:pPr>
                <a:defRPr/>
              </a:pPr>
              <a:t>‹Nº›</a:t>
            </a:fld>
            <a:endParaRPr lang="en-US"/>
          </a:p>
        </p:txBody>
      </p:sp>
    </p:spTree>
    <p:extLst>
      <p:ext uri="{BB962C8B-B14F-4D97-AF65-F5344CB8AC3E}">
        <p14:creationId xmlns:p14="http://schemas.microsoft.com/office/powerpoint/2010/main" val="1586400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smtClean="0"/>
              <a:t>Click to edit Master title style</a:t>
            </a:r>
            <a:endParaRPr lang="es-EC"/>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197" indent="0" algn="ctr">
              <a:buNone/>
              <a:defRPr>
                <a:solidFill>
                  <a:schemeClr val="tx1">
                    <a:tint val="75000"/>
                  </a:schemeClr>
                </a:solidFill>
              </a:defRPr>
            </a:lvl2pPr>
            <a:lvl3pPr marL="1300393" indent="0" algn="ctr">
              <a:buNone/>
              <a:defRPr>
                <a:solidFill>
                  <a:schemeClr val="tx1">
                    <a:tint val="75000"/>
                  </a:schemeClr>
                </a:solidFill>
              </a:defRPr>
            </a:lvl3pPr>
            <a:lvl4pPr marL="1950590" indent="0" algn="ctr">
              <a:buNone/>
              <a:defRPr>
                <a:solidFill>
                  <a:schemeClr val="tx1">
                    <a:tint val="75000"/>
                  </a:schemeClr>
                </a:solidFill>
              </a:defRPr>
            </a:lvl4pPr>
            <a:lvl5pPr marL="2600786" indent="0" algn="ctr">
              <a:buNone/>
              <a:defRPr>
                <a:solidFill>
                  <a:schemeClr val="tx1">
                    <a:tint val="75000"/>
                  </a:schemeClr>
                </a:solidFill>
              </a:defRPr>
            </a:lvl5pPr>
            <a:lvl6pPr marL="3250983" indent="0" algn="ctr">
              <a:buNone/>
              <a:defRPr>
                <a:solidFill>
                  <a:schemeClr val="tx1">
                    <a:tint val="75000"/>
                  </a:schemeClr>
                </a:solidFill>
              </a:defRPr>
            </a:lvl6pPr>
            <a:lvl7pPr marL="3901180" indent="0" algn="ctr">
              <a:buNone/>
              <a:defRPr>
                <a:solidFill>
                  <a:schemeClr val="tx1">
                    <a:tint val="75000"/>
                  </a:schemeClr>
                </a:solidFill>
              </a:defRPr>
            </a:lvl7pPr>
            <a:lvl8pPr marL="4551376" indent="0" algn="ctr">
              <a:buNone/>
              <a:defRPr>
                <a:solidFill>
                  <a:schemeClr val="tx1">
                    <a:tint val="75000"/>
                  </a:schemeClr>
                </a:solidFill>
              </a:defRPr>
            </a:lvl8pPr>
            <a:lvl9pPr marL="5201573" indent="0" algn="ctr">
              <a:buNone/>
              <a:defRPr>
                <a:solidFill>
                  <a:schemeClr val="tx1">
                    <a:tint val="75000"/>
                  </a:schemeClr>
                </a:solidFill>
              </a:defRPr>
            </a:lvl9pPr>
          </a:lstStyle>
          <a:p>
            <a:r>
              <a:rPr lang="en-US" smtClean="0"/>
              <a:t>Click to edit Master subtitle style</a:t>
            </a:r>
            <a:endParaRPr lang="es-EC"/>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A20FB6-0AD6-421A-8B3F-73575E54C757}" type="slidenum">
              <a:rPr lang="en-US"/>
              <a:pPr>
                <a:defRPr/>
              </a:pPr>
              <a:t>‹Nº›</a:t>
            </a:fld>
            <a:endParaRPr lang="en-US"/>
          </a:p>
        </p:txBody>
      </p:sp>
    </p:spTree>
    <p:extLst>
      <p:ext uri="{BB962C8B-B14F-4D97-AF65-F5344CB8AC3E}">
        <p14:creationId xmlns:p14="http://schemas.microsoft.com/office/powerpoint/2010/main" val="297755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1083733" y="2767942"/>
            <a:ext cx="2926080" cy="292608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r>
              <a:rPr lang="es-ES"/>
              <a:t>             </a:t>
            </a:r>
          </a:p>
        </p:txBody>
      </p:sp>
      <p:sp>
        <p:nvSpPr>
          <p:cNvPr id="5" name="Rectangle 7"/>
          <p:cNvSpPr/>
          <p:nvPr userDrawn="1"/>
        </p:nvSpPr>
        <p:spPr>
          <a:xfrm>
            <a:off x="12353925" y="7489825"/>
            <a:ext cx="650875" cy="13652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r>
              <a:rPr lang="es-ES">
                <a:solidFill>
                  <a:srgbClr val="FF6600"/>
                </a:solidFill>
              </a:rPr>
              <a:t>           </a:t>
            </a:r>
          </a:p>
        </p:txBody>
      </p:sp>
      <p:sp>
        <p:nvSpPr>
          <p:cNvPr id="6" name="Oval 8"/>
          <p:cNvSpPr/>
          <p:nvPr userDrawn="1"/>
        </p:nvSpPr>
        <p:spPr>
          <a:xfrm>
            <a:off x="1432644" y="2833570"/>
            <a:ext cx="2252049" cy="1842347"/>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r>
              <a:rPr lang="es-ES"/>
              <a:t>       </a:t>
            </a:r>
          </a:p>
        </p:txBody>
      </p:sp>
      <p:sp>
        <p:nvSpPr>
          <p:cNvPr id="2" name="Title 1"/>
          <p:cNvSpPr>
            <a:spLocks noGrp="1"/>
          </p:cNvSpPr>
          <p:nvPr>
            <p:ph type="title"/>
          </p:nvPr>
        </p:nvSpPr>
        <p:spPr>
          <a:xfrm>
            <a:off x="4226560" y="2833570"/>
            <a:ext cx="8344747" cy="2801843"/>
          </a:xfrm>
        </p:spPr>
        <p:txBody>
          <a:bodyPr>
            <a:normAutofit/>
          </a:bodyPr>
          <a:lstStyle>
            <a:lvl1pPr algn="l" eaLnBrk="1" latinLnBrk="0" hangingPunct="1">
              <a:defRPr kumimoji="0" lang="es-ES" sz="4300" b="1" cap="all"/>
            </a:lvl1pPr>
          </a:lstStyle>
          <a:p>
            <a:r>
              <a:rPr lang="es-ES" smtClean="0"/>
              <a:t>Haga clic para modificar el estilo de título del patrón</a:t>
            </a:r>
            <a:endParaRPr/>
          </a:p>
        </p:txBody>
      </p:sp>
      <p:sp>
        <p:nvSpPr>
          <p:cNvPr id="3" name="Text Placeholder 2"/>
          <p:cNvSpPr>
            <a:spLocks noGrp="1"/>
          </p:cNvSpPr>
          <p:nvPr>
            <p:ph type="body" idx="1"/>
          </p:nvPr>
        </p:nvSpPr>
        <p:spPr>
          <a:xfrm>
            <a:off x="541869" y="7261015"/>
            <a:ext cx="11704321" cy="534453"/>
          </a:xfrm>
        </p:spPr>
        <p:txBody>
          <a:bodyPr anchor="b">
            <a:normAutofit/>
          </a:bodyPr>
          <a:lstStyle>
            <a:lvl1pPr marL="0" indent="0" algn="r" eaLnBrk="1" latinLnBrk="0" hangingPunct="1">
              <a:buNone/>
              <a:defRPr kumimoji="0" lang="es-ES" sz="2600">
                <a:solidFill>
                  <a:schemeClr val="tx1">
                    <a:lumMod val="65000"/>
                    <a:lumOff val="35000"/>
                  </a:schemeClr>
                </a:solidFill>
              </a:defRPr>
            </a:lvl1pPr>
            <a:lvl2pPr marL="650197" indent="0" eaLnBrk="1" latinLnBrk="0" hangingPunct="1">
              <a:buNone/>
              <a:defRPr kumimoji="0" lang="es-ES" sz="2600">
                <a:solidFill>
                  <a:schemeClr val="tx1">
                    <a:tint val="75000"/>
                  </a:schemeClr>
                </a:solidFill>
              </a:defRPr>
            </a:lvl2pPr>
            <a:lvl3pPr marL="1300393" indent="0" eaLnBrk="1" latinLnBrk="0" hangingPunct="1">
              <a:buNone/>
              <a:defRPr kumimoji="0" lang="es-ES" sz="2300">
                <a:solidFill>
                  <a:schemeClr val="tx1">
                    <a:tint val="75000"/>
                  </a:schemeClr>
                </a:solidFill>
              </a:defRPr>
            </a:lvl3pPr>
            <a:lvl4pPr marL="1950590" indent="0" eaLnBrk="1" latinLnBrk="0" hangingPunct="1">
              <a:buNone/>
              <a:defRPr kumimoji="0" lang="es-ES" sz="2000">
                <a:solidFill>
                  <a:schemeClr val="tx1">
                    <a:tint val="75000"/>
                  </a:schemeClr>
                </a:solidFill>
              </a:defRPr>
            </a:lvl4pPr>
            <a:lvl5pPr marL="2600786" indent="0" eaLnBrk="1" latinLnBrk="0" hangingPunct="1">
              <a:buNone/>
              <a:defRPr kumimoji="0" lang="es-ES" sz="2000">
                <a:solidFill>
                  <a:schemeClr val="tx1">
                    <a:tint val="75000"/>
                  </a:schemeClr>
                </a:solidFill>
              </a:defRPr>
            </a:lvl5pPr>
            <a:lvl6pPr marL="3250983" indent="0" eaLnBrk="1" latinLnBrk="0" hangingPunct="1">
              <a:buNone/>
              <a:defRPr kumimoji="0" lang="es-ES" sz="2000">
                <a:solidFill>
                  <a:schemeClr val="tx1">
                    <a:tint val="75000"/>
                  </a:schemeClr>
                </a:solidFill>
              </a:defRPr>
            </a:lvl6pPr>
            <a:lvl7pPr marL="3901180" indent="0" eaLnBrk="1" latinLnBrk="0" hangingPunct="1">
              <a:buNone/>
              <a:defRPr kumimoji="0" lang="es-ES" sz="2000">
                <a:solidFill>
                  <a:schemeClr val="tx1">
                    <a:tint val="75000"/>
                  </a:schemeClr>
                </a:solidFill>
              </a:defRPr>
            </a:lvl7pPr>
            <a:lvl8pPr marL="4551376" indent="0" eaLnBrk="1" latinLnBrk="0" hangingPunct="1">
              <a:buNone/>
              <a:defRPr kumimoji="0" lang="es-ES" sz="2000">
                <a:solidFill>
                  <a:schemeClr val="tx1">
                    <a:tint val="75000"/>
                  </a:schemeClr>
                </a:solidFill>
              </a:defRPr>
            </a:lvl8pPr>
            <a:lvl9pPr marL="5201573" indent="0" eaLnBrk="1" latinLnBrk="0" hangingPunct="1">
              <a:buNone/>
              <a:defRPr kumimoji="0" lang="es-ES" sz="2000">
                <a:solidFill>
                  <a:schemeClr val="tx1">
                    <a:tint val="75000"/>
                  </a:schemeClr>
                </a:solidFill>
              </a:defRPr>
            </a:lvl9pPr>
          </a:lstStyle>
          <a:p>
            <a:pPr lvl="0"/>
            <a:r>
              <a:rPr lang="es-ES" smtClean="0"/>
              <a:t>Haga clic para modificar el estilo de texto del patrón</a:t>
            </a:r>
          </a:p>
        </p:txBody>
      </p:sp>
      <p:sp>
        <p:nvSpPr>
          <p:cNvPr id="7" name="Footer Placeholder 4"/>
          <p:cNvSpPr>
            <a:spLocks noGrp="1"/>
          </p:cNvSpPr>
          <p:nvPr>
            <p:ph type="ftr" sz="quarter" idx="10"/>
          </p:nvPr>
        </p:nvSpPr>
        <p:spPr/>
        <p:txBody>
          <a:bodyPr/>
          <a:lstStyle>
            <a:lvl1pPr eaLnBrk="1" latinLnBrk="0" hangingPunct="1">
              <a:defRPr kumimoji="0" lang="es-ES">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es-ES">
                <a:solidFill>
                  <a:schemeClr val="tx1">
                    <a:lumMod val="85000"/>
                    <a:lumOff val="15000"/>
                  </a:schemeClr>
                </a:solidFill>
              </a:defRPr>
            </a:lvl1pPr>
          </a:lstStyle>
          <a:p>
            <a:pPr>
              <a:defRPr/>
            </a:pPr>
            <a:fld id="{5977A36A-2135-4D4A-BC24-F46E50F71449}" type="slidenum">
              <a:rPr/>
              <a:pPr>
                <a:defRPr/>
              </a:pPr>
              <a:t>‹Nº›</a:t>
            </a:fld>
            <a:endParaRPr/>
          </a:p>
        </p:txBody>
      </p:sp>
    </p:spTree>
    <p:extLst>
      <p:ext uri="{BB962C8B-B14F-4D97-AF65-F5344CB8AC3E}">
        <p14:creationId xmlns:p14="http://schemas.microsoft.com/office/powerpoint/2010/main" val="89558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3">
            <a:extLst>
              <a:ext uri="{28A0092B-C50C-407E-A947-70E740481C1C}">
                <a14:useLocalDpi xmlns:a14="http://schemas.microsoft.com/office/drawing/2010/main" val="0"/>
              </a:ext>
            </a:extLst>
          </a:blip>
          <a:srcRect l="2599" r="5875" b="5263"/>
          <a:stretch>
            <a:fillRect/>
          </a:stretch>
        </p:blipFill>
        <p:spPr bwMode="auto">
          <a:xfrm>
            <a:off x="4763" y="8345488"/>
            <a:ext cx="13004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345" y="108373"/>
            <a:ext cx="11950962" cy="975360"/>
          </a:xfrm>
        </p:spPr>
        <p:txBody>
          <a:bodyPr>
            <a:normAutofit/>
          </a:bodyPr>
          <a:lstStyle>
            <a:lvl1pPr algn="l" eaLnBrk="1" latinLnBrk="0" hangingPunct="1">
              <a:defRPr kumimoji="0" lang="es-ES" sz="4300" b="0">
                <a:solidFill>
                  <a:schemeClr val="tx1">
                    <a:lumMod val="85000"/>
                    <a:lumOff val="15000"/>
                  </a:schemeClr>
                </a:solidFill>
              </a:defRPr>
            </a:lvl1pPr>
          </a:lstStyle>
          <a:p>
            <a:r>
              <a:rPr lang="es-ES" smtClean="0"/>
              <a:t>Haga clic para modificar el estilo de título del patrón</a:t>
            </a:r>
            <a:endParaRPr/>
          </a:p>
        </p:txBody>
      </p:sp>
      <p:sp>
        <p:nvSpPr>
          <p:cNvPr id="3" name="Content Placeholder 2"/>
          <p:cNvSpPr>
            <a:spLocks noGrp="1"/>
          </p:cNvSpPr>
          <p:nvPr>
            <p:ph idx="1"/>
          </p:nvPr>
        </p:nvSpPr>
        <p:spPr>
          <a:xfrm>
            <a:off x="650240" y="1497226"/>
            <a:ext cx="11704320" cy="7215541"/>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pPr>
              <a:defRPr/>
            </a:pPr>
            <a:fld id="{D1E7D487-2281-43F6-B347-52B530E8B82D}" type="datetimeFigureOut">
              <a:rPr lang="es-EC"/>
              <a:pPr>
                <a:defRPr/>
              </a:pPr>
              <a:t>25/05/2015</a:t>
            </a:fld>
            <a:endParaRPr/>
          </a:p>
        </p:txBody>
      </p:sp>
      <p:sp>
        <p:nvSpPr>
          <p:cNvPr id="6"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pPr>
              <a:defRPr/>
            </a:pPr>
            <a:endParaRPr/>
          </a:p>
        </p:txBody>
      </p:sp>
      <p:sp>
        <p:nvSpPr>
          <p:cNvPr id="7"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pPr>
              <a:defRPr/>
            </a:pPr>
            <a:fld id="{B2773C23-2B0D-448A-A090-625B6F62DC82}" type="slidenum">
              <a:rPr/>
              <a:pPr>
                <a:defRPr/>
              </a:pPr>
              <a:t>‹Nº›</a:t>
            </a:fld>
            <a:endParaRPr/>
          </a:p>
        </p:txBody>
      </p:sp>
    </p:spTree>
    <p:extLst>
      <p:ext uri="{BB962C8B-B14F-4D97-AF65-F5344CB8AC3E}">
        <p14:creationId xmlns:p14="http://schemas.microsoft.com/office/powerpoint/2010/main" val="1556308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6" name="Content Placeholder 2"/>
          <p:cNvSpPr>
            <a:spLocks noGrp="1"/>
          </p:cNvSpPr>
          <p:nvPr>
            <p:ph idx="1"/>
          </p:nvPr>
        </p:nvSpPr>
        <p:spPr>
          <a:xfrm>
            <a:off x="650240" y="2275842"/>
            <a:ext cx="11704320" cy="6436925"/>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pPr>
              <a:defRPr/>
            </a:pPr>
            <a:fld id="{3F1FFD93-2E17-46D9-B5BD-7BC7C5B5D332}" type="datetimeFigureOut">
              <a:rPr lang="es-EC"/>
              <a:pPr>
                <a:defRPr/>
              </a:pPr>
              <a:t>25/05/2015</a:t>
            </a:fld>
            <a:endParaRPr/>
          </a:p>
        </p:txBody>
      </p:sp>
      <p:sp>
        <p:nvSpPr>
          <p:cNvPr id="5"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pPr>
              <a:defRPr/>
            </a:pPr>
            <a:fld id="{898C63C5-F927-45B0-A5C9-9DA9E7490F06}" type="slidenum">
              <a:rPr/>
              <a:pPr>
                <a:defRPr/>
              </a:pPr>
              <a:t>‹Nº›</a:t>
            </a:fld>
            <a:endParaRPr/>
          </a:p>
        </p:txBody>
      </p:sp>
    </p:spTree>
    <p:extLst>
      <p:ext uri="{BB962C8B-B14F-4D97-AF65-F5344CB8AC3E}">
        <p14:creationId xmlns:p14="http://schemas.microsoft.com/office/powerpoint/2010/main" val="126760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867" y="1"/>
            <a:ext cx="10052288" cy="1192107"/>
          </a:xfrm>
        </p:spPr>
        <p:txBody>
          <a:bodyPr anchor="b">
            <a:normAutofit/>
          </a:bodyPr>
          <a:lstStyle>
            <a:lvl1pPr algn="l" eaLnBrk="1" latinLnBrk="0" hangingPunct="1">
              <a:defRPr kumimoji="0" lang="es-ES" sz="4000">
                <a:solidFill>
                  <a:schemeClr val="bg1"/>
                </a:solidFill>
              </a:defRPr>
            </a:lvl1pPr>
          </a:lstStyle>
          <a:p>
            <a:r>
              <a:rPr lang="es-ES" smtClean="0"/>
              <a:t>Haga clic para modificar el estilo de título del patrón</a:t>
            </a:r>
            <a:endParaRPr/>
          </a:p>
        </p:txBody>
      </p:sp>
      <p:sp>
        <p:nvSpPr>
          <p:cNvPr id="3" name="Content Placeholder 2"/>
          <p:cNvSpPr>
            <a:spLocks noGrp="1"/>
          </p:cNvSpPr>
          <p:nvPr>
            <p:ph sz="half" idx="1"/>
          </p:nvPr>
        </p:nvSpPr>
        <p:spPr>
          <a:xfrm>
            <a:off x="650240" y="2384218"/>
            <a:ext cx="5743787" cy="5648292"/>
          </a:xfrm>
        </p:spPr>
        <p:txBody>
          <a:bodyPr/>
          <a:lstStyle>
            <a:lvl1pPr eaLnBrk="1" latinLnBrk="0" hangingPunct="1">
              <a:defRPr kumimoji="0" lang="es-ES" sz="4000">
                <a:solidFill>
                  <a:schemeClr val="tx1">
                    <a:lumMod val="85000"/>
                    <a:lumOff val="15000"/>
                  </a:schemeClr>
                </a:solidFill>
              </a:defRPr>
            </a:lvl1pPr>
            <a:lvl2pPr eaLnBrk="1" latinLnBrk="0" hangingPunct="1">
              <a:defRPr kumimoji="0" lang="es-ES" sz="3400">
                <a:solidFill>
                  <a:schemeClr val="tx1">
                    <a:lumMod val="85000"/>
                    <a:lumOff val="15000"/>
                  </a:schemeClr>
                </a:solidFill>
              </a:defRPr>
            </a:lvl2pPr>
            <a:lvl3pPr eaLnBrk="1" latinLnBrk="0" hangingPunct="1">
              <a:defRPr kumimoji="0" lang="es-ES" sz="2800">
                <a:solidFill>
                  <a:schemeClr val="tx1">
                    <a:lumMod val="85000"/>
                    <a:lumOff val="15000"/>
                  </a:schemeClr>
                </a:solidFill>
              </a:defRPr>
            </a:lvl3pPr>
            <a:lvl4pPr eaLnBrk="1" latinLnBrk="0" hangingPunct="1">
              <a:defRPr kumimoji="0" lang="es-ES" sz="2600">
                <a:solidFill>
                  <a:schemeClr val="tx1">
                    <a:lumMod val="85000"/>
                    <a:lumOff val="15000"/>
                  </a:schemeClr>
                </a:solidFill>
              </a:defRPr>
            </a:lvl4pPr>
            <a:lvl5pPr eaLnBrk="1" latinLnBrk="0" hangingPunct="1">
              <a:defRPr kumimoji="0" lang="es-ES" sz="2600">
                <a:solidFill>
                  <a:schemeClr val="tx1">
                    <a:lumMod val="85000"/>
                    <a:lumOff val="15000"/>
                  </a:schemeClr>
                </a:solidFill>
              </a:defRPr>
            </a:lvl5pPr>
            <a:lvl6pPr eaLnBrk="1" latinLnBrk="0" hangingPunct="1">
              <a:defRPr kumimoji="0" lang="es-ES" sz="2600"/>
            </a:lvl6pPr>
            <a:lvl7pPr eaLnBrk="1" latinLnBrk="0" hangingPunct="1">
              <a:defRPr kumimoji="0" lang="es-ES" sz="2600"/>
            </a:lvl7pPr>
            <a:lvl8pPr eaLnBrk="1" latinLnBrk="0" hangingPunct="1">
              <a:defRPr kumimoji="0" lang="es-ES" sz="2600"/>
            </a:lvl8pPr>
            <a:lvl9pPr eaLnBrk="1" latinLnBrk="0" hangingPunct="1">
              <a:defRPr kumimoji="0" lang="es-ES" sz="2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6610773" y="2384213"/>
            <a:ext cx="5743787" cy="5648290"/>
          </a:xfrm>
        </p:spPr>
        <p:txBody>
          <a:bodyPr/>
          <a:lstStyle>
            <a:lvl1pPr eaLnBrk="1" latinLnBrk="0" hangingPunct="1">
              <a:defRPr kumimoji="0" lang="es-ES" sz="4000">
                <a:solidFill>
                  <a:schemeClr val="tx1">
                    <a:lumMod val="85000"/>
                    <a:lumOff val="15000"/>
                  </a:schemeClr>
                </a:solidFill>
              </a:defRPr>
            </a:lvl1pPr>
            <a:lvl2pPr eaLnBrk="1" latinLnBrk="0" hangingPunct="1">
              <a:defRPr kumimoji="0" lang="es-ES" sz="3400">
                <a:solidFill>
                  <a:schemeClr val="tx1">
                    <a:lumMod val="85000"/>
                    <a:lumOff val="15000"/>
                  </a:schemeClr>
                </a:solidFill>
              </a:defRPr>
            </a:lvl2pPr>
            <a:lvl3pPr eaLnBrk="1" latinLnBrk="0" hangingPunct="1">
              <a:defRPr kumimoji="0" lang="es-ES" sz="2800">
                <a:solidFill>
                  <a:schemeClr val="tx1">
                    <a:lumMod val="85000"/>
                    <a:lumOff val="15000"/>
                  </a:schemeClr>
                </a:solidFill>
              </a:defRPr>
            </a:lvl3pPr>
            <a:lvl4pPr eaLnBrk="1" latinLnBrk="0" hangingPunct="1">
              <a:defRPr kumimoji="0" lang="es-ES" sz="2600">
                <a:solidFill>
                  <a:schemeClr val="tx1">
                    <a:lumMod val="85000"/>
                    <a:lumOff val="15000"/>
                  </a:schemeClr>
                </a:solidFill>
              </a:defRPr>
            </a:lvl4pPr>
            <a:lvl5pPr eaLnBrk="1" latinLnBrk="0" hangingPunct="1">
              <a:defRPr kumimoji="0" lang="es-ES" sz="2600">
                <a:solidFill>
                  <a:schemeClr val="tx1">
                    <a:lumMod val="85000"/>
                    <a:lumOff val="15000"/>
                  </a:schemeClr>
                </a:solidFill>
              </a:defRPr>
            </a:lvl5pPr>
            <a:lvl6pPr eaLnBrk="1" latinLnBrk="0" hangingPunct="1">
              <a:defRPr kumimoji="0" lang="es-ES" sz="2600"/>
            </a:lvl6pPr>
            <a:lvl7pPr eaLnBrk="1" latinLnBrk="0" hangingPunct="1">
              <a:defRPr kumimoji="0" lang="es-ES" sz="2600"/>
            </a:lvl7pPr>
            <a:lvl8pPr eaLnBrk="1" latinLnBrk="0" hangingPunct="1">
              <a:defRPr kumimoji="0" lang="es-ES" sz="2600"/>
            </a:lvl8pPr>
            <a:lvl9pPr eaLnBrk="1" latinLnBrk="0" hangingPunct="1">
              <a:defRPr kumimoji="0" lang="es-ES" sz="2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lvl1pPr>
              <a:defRPr/>
            </a:lvl1pPr>
          </a:lstStyle>
          <a:p>
            <a:pPr>
              <a:defRPr/>
            </a:pPr>
            <a:fld id="{D89DE28B-A0C9-4BCC-AF7F-6202AD3D9228}" type="datetimeFigureOut">
              <a:rPr lang="es-EC"/>
              <a:pPr>
                <a:defRPr/>
              </a:pPr>
              <a:t>25/05/2015</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D425B806-4F77-4E26-B6CD-9509861C640C}" type="slidenum">
              <a:rPr/>
              <a:pPr>
                <a:defRPr/>
              </a:pPr>
              <a:t>‹Nº›</a:t>
            </a:fld>
            <a:endParaRPr/>
          </a:p>
        </p:txBody>
      </p:sp>
    </p:spTree>
    <p:extLst>
      <p:ext uri="{BB962C8B-B14F-4D97-AF65-F5344CB8AC3E}">
        <p14:creationId xmlns:p14="http://schemas.microsoft.com/office/powerpoint/2010/main" val="397228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84263"/>
            <a:ext cx="34766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99148" y="2954240"/>
            <a:ext cx="9970347" cy="1625600"/>
          </a:xfrm>
        </p:spPr>
        <p:txBody>
          <a:bodyPr/>
          <a:lstStyle>
            <a:lvl1pPr algn="l" eaLnBrk="1" latinLnBrk="0" hangingPunct="1">
              <a:defRPr kumimoji="0" lang="es-ES"/>
            </a:lvl1pPr>
          </a:lstStyle>
          <a:p>
            <a:r>
              <a:rPr lang="es-ES" smtClean="0"/>
              <a:t>Haga clic para modificar el estilo de título del patrón</a:t>
            </a:r>
            <a:endParaRPr/>
          </a:p>
        </p:txBody>
      </p:sp>
      <p:sp>
        <p:nvSpPr>
          <p:cNvPr id="4" name="Date Placeholder 2"/>
          <p:cNvSpPr>
            <a:spLocks noGrp="1"/>
          </p:cNvSpPr>
          <p:nvPr>
            <p:ph type="dt" sz="half" idx="10"/>
          </p:nvPr>
        </p:nvSpPr>
        <p:spPr/>
        <p:txBody>
          <a:bodyPr/>
          <a:lstStyle>
            <a:lvl1pPr eaLnBrk="1" latinLnBrk="0" hangingPunct="1">
              <a:defRPr kumimoji="0" lang="es-ES">
                <a:solidFill>
                  <a:schemeClr val="bg1"/>
                </a:solidFill>
              </a:defRPr>
            </a:lvl1pPr>
          </a:lstStyle>
          <a:p>
            <a:pPr>
              <a:defRPr/>
            </a:pPr>
            <a:fld id="{BA7C5126-D194-4898-AD27-E7790BF2C4EA}" type="datetimeFigureOut">
              <a:rPr lang="es-EC"/>
              <a:pPr>
                <a:defRPr/>
              </a:pPr>
              <a:t>25/05/2015</a:t>
            </a:fld>
            <a:endParaRPr/>
          </a:p>
        </p:txBody>
      </p:sp>
      <p:sp>
        <p:nvSpPr>
          <p:cNvPr id="5"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pPr>
              <a:defRPr/>
            </a:pPr>
            <a:fld id="{79BB9D1E-BE7E-41C7-99C6-D860D4D1A36C}" type="slidenum">
              <a:rPr/>
              <a:pPr>
                <a:defRPr/>
              </a:pPr>
              <a:t>‹Nº›</a:t>
            </a:fld>
            <a:endParaRPr/>
          </a:p>
        </p:txBody>
      </p:sp>
    </p:spTree>
    <p:extLst>
      <p:ext uri="{BB962C8B-B14F-4D97-AF65-F5344CB8AC3E}">
        <p14:creationId xmlns:p14="http://schemas.microsoft.com/office/powerpoint/2010/main" val="9369029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13013" y="4381868"/>
            <a:ext cx="12354560" cy="1558187"/>
          </a:xfrm>
        </p:spPr>
        <p:txBody>
          <a:bodyPr>
            <a:normAutofit/>
          </a:bodyPr>
          <a:lstStyle>
            <a:lvl1pPr algn="ctr" eaLnBrk="1" latinLnBrk="0" hangingPunct="1">
              <a:defRPr kumimoji="0" lang="es-ES" sz="6500" b="1" kern="1200" spc="-213"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s-ES" smtClean="0"/>
              <a:t>Haga clic para modificar el estilo de título del patrón</a:t>
            </a:r>
            <a:endParaRPr lang="es-ES"/>
          </a:p>
        </p:txBody>
      </p:sp>
      <p:sp>
        <p:nvSpPr>
          <p:cNvPr id="7" name="Text Placeholder 2"/>
          <p:cNvSpPr>
            <a:spLocks noGrp="1"/>
          </p:cNvSpPr>
          <p:nvPr>
            <p:ph type="body" idx="1"/>
          </p:nvPr>
        </p:nvSpPr>
        <p:spPr>
          <a:xfrm>
            <a:off x="403843" y="3448536"/>
            <a:ext cx="12364800" cy="909884"/>
          </a:xfrm>
        </p:spPr>
        <p:txBody>
          <a:bodyPr anchor="b">
            <a:normAutofit/>
          </a:bodyPr>
          <a:lstStyle>
            <a:lvl1pPr marL="0" indent="0" algn="ctr" eaLnBrk="1" latinLnBrk="0" hangingPunct="1">
              <a:buNone/>
              <a:defRPr kumimoji="0" lang="es-ES" sz="4000" kern="1200">
                <a:solidFill>
                  <a:srgbClr val="2E507A">
                    <a:alpha val="81000"/>
                  </a:srgbClr>
                </a:solidFill>
                <a:latin typeface="+mn-lt"/>
                <a:ea typeface="+mn-ea"/>
                <a:cs typeface="+mn-cs"/>
              </a:defRPr>
            </a:lvl1pPr>
            <a:lvl2pPr marL="650197" indent="0" eaLnBrk="1" latinLnBrk="0" hangingPunct="1">
              <a:buNone/>
              <a:defRPr kumimoji="0" lang="es-ES" sz="2800" b="1"/>
            </a:lvl2pPr>
            <a:lvl3pPr marL="1300393" indent="0" eaLnBrk="1" latinLnBrk="0" hangingPunct="1">
              <a:buNone/>
              <a:defRPr kumimoji="0" lang="es-ES" sz="2600" b="1"/>
            </a:lvl3pPr>
            <a:lvl4pPr marL="1950590" indent="0" eaLnBrk="1" latinLnBrk="0" hangingPunct="1">
              <a:buNone/>
              <a:defRPr kumimoji="0" lang="es-ES" sz="2300" b="1"/>
            </a:lvl4pPr>
            <a:lvl5pPr marL="2600786" indent="0" eaLnBrk="1" latinLnBrk="0" hangingPunct="1">
              <a:buNone/>
              <a:defRPr kumimoji="0" lang="es-ES" sz="2300" b="1"/>
            </a:lvl5pPr>
            <a:lvl6pPr marL="3250983" indent="0" eaLnBrk="1" latinLnBrk="0" hangingPunct="1">
              <a:buNone/>
              <a:defRPr kumimoji="0" lang="es-ES" sz="2300" b="1"/>
            </a:lvl6pPr>
            <a:lvl7pPr marL="3901180" indent="0" eaLnBrk="1" latinLnBrk="0" hangingPunct="1">
              <a:buNone/>
              <a:defRPr kumimoji="0" lang="es-ES" sz="2300" b="1"/>
            </a:lvl7pPr>
            <a:lvl8pPr marL="4551376" indent="0" eaLnBrk="1" latinLnBrk="0" hangingPunct="1">
              <a:buNone/>
              <a:defRPr kumimoji="0" lang="es-ES" sz="2300" b="1"/>
            </a:lvl8pPr>
            <a:lvl9pPr marL="5201573" indent="0" eaLnBrk="1" latinLnBrk="0" hangingPunct="1">
              <a:buNone/>
              <a:defRPr kumimoji="0" lang="es-ES" sz="2300" b="1"/>
            </a:lvl9pPr>
          </a:lstStyle>
          <a:p>
            <a:pPr lvl="0"/>
            <a:r>
              <a:rPr lang="es-ES" smtClean="0"/>
              <a:t>Haga clic para modificar el estilo de texto del patrón</a:t>
            </a:r>
          </a:p>
        </p:txBody>
      </p:sp>
      <p:sp>
        <p:nvSpPr>
          <p:cNvPr id="4" name="Date Placeholder 1"/>
          <p:cNvSpPr>
            <a:spLocks noGrp="1"/>
          </p:cNvSpPr>
          <p:nvPr>
            <p:ph type="dt" sz="half" idx="10"/>
          </p:nvPr>
        </p:nvSpPr>
        <p:spPr/>
        <p:txBody>
          <a:bodyPr/>
          <a:lstStyle>
            <a:lvl1pPr>
              <a:defRPr/>
            </a:lvl1pPr>
          </a:lstStyle>
          <a:p>
            <a:pPr>
              <a:defRPr/>
            </a:pPr>
            <a:fld id="{54DDBBD7-D62D-468C-8616-3A8C3B655928}" type="datetimeFigureOut">
              <a:rPr lang="es-EC"/>
              <a:pPr>
                <a:defRPr/>
              </a:pPr>
              <a:t>25/05/2015</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F4374974-6D60-433B-A1D6-0DBA157530EC}" type="slidenum">
              <a:rPr/>
              <a:pPr>
                <a:defRPr/>
              </a:pPr>
              <a:t>‹Nº›</a:t>
            </a:fld>
            <a:endParaRPr/>
          </a:p>
        </p:txBody>
      </p:sp>
    </p:spTree>
    <p:extLst>
      <p:ext uri="{BB962C8B-B14F-4D97-AF65-F5344CB8AC3E}">
        <p14:creationId xmlns:p14="http://schemas.microsoft.com/office/powerpoint/2010/main" val="243790819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4118187"/>
            <a:ext cx="10728960" cy="3034453"/>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30039" tIns="65020" rIns="130039" bIns="65020" anchor="ctr"/>
          <a:lstStyle/>
          <a:p>
            <a:pPr>
              <a:defRPr/>
            </a:pPr>
            <a:endParaRPr lang="es-ES"/>
          </a:p>
        </p:txBody>
      </p:sp>
      <p:sp>
        <p:nvSpPr>
          <p:cNvPr id="9" name="Title 1"/>
          <p:cNvSpPr>
            <a:spLocks noGrp="1"/>
          </p:cNvSpPr>
          <p:nvPr>
            <p:ph type="title"/>
          </p:nvPr>
        </p:nvSpPr>
        <p:spPr>
          <a:xfrm>
            <a:off x="590033" y="4551680"/>
            <a:ext cx="9970347" cy="2384213"/>
          </a:xfrm>
        </p:spPr>
        <p:txBody>
          <a:bodyPr>
            <a:normAutofit/>
          </a:bodyPr>
          <a:lstStyle>
            <a:lvl1pPr marL="0" algn="l" defTabSz="1300393" rtl="0" eaLnBrk="1" latinLnBrk="0" hangingPunct="1">
              <a:defRPr kumimoji="0" lang="es-ES" sz="5700" kern="1200">
                <a:solidFill>
                  <a:schemeClr val="bg1"/>
                </a:solidFill>
                <a:latin typeface="+mn-lt"/>
                <a:ea typeface="+mn-ea"/>
                <a:cs typeface="+mn-cs"/>
              </a:defRPr>
            </a:lvl1pPr>
          </a:lstStyle>
          <a:p>
            <a:r>
              <a:rPr lang="es-ES" smtClean="0"/>
              <a:t>Haga clic para modificar el estilo de título del patrón</a:t>
            </a:r>
            <a:endParaRPr/>
          </a:p>
        </p:txBody>
      </p:sp>
      <p:sp>
        <p:nvSpPr>
          <p:cNvPr id="10" name="Text Placeholder 15"/>
          <p:cNvSpPr>
            <a:spLocks noGrp="1"/>
          </p:cNvSpPr>
          <p:nvPr>
            <p:ph type="body" sz="quarter" idx="14"/>
          </p:nvPr>
        </p:nvSpPr>
        <p:spPr>
          <a:xfrm>
            <a:off x="6610775" y="945466"/>
            <a:ext cx="5960533" cy="541867"/>
          </a:xfrm>
        </p:spPr>
        <p:txBody>
          <a:bodyPr>
            <a:normAutofit/>
          </a:bodyPr>
          <a:lstStyle>
            <a:lvl1pPr algn="r" eaLnBrk="1" latinLnBrk="0" hangingPunct="1">
              <a:buNone/>
              <a:defRPr kumimoji="0" lang="es-ES" sz="2600" b="1" kern="1200">
                <a:solidFill>
                  <a:schemeClr val="bg1">
                    <a:lumMod val="65000"/>
                  </a:schemeClr>
                </a:solidFill>
                <a:latin typeface="Calibri" pitchFamily="34" charset="0"/>
                <a:ea typeface="+mn-ea"/>
                <a:cs typeface="+mn-cs"/>
              </a:defRPr>
            </a:lvl1pPr>
          </a:lstStyle>
          <a:p>
            <a:pPr lvl="0"/>
            <a:r>
              <a:rPr lang="es-ES" smtClean="0"/>
              <a:t>Haga clic para modificar el estilo de texto del patrón</a:t>
            </a:r>
          </a:p>
        </p:txBody>
      </p:sp>
      <p:sp>
        <p:nvSpPr>
          <p:cNvPr id="5" name="Date Placeholder 2"/>
          <p:cNvSpPr>
            <a:spLocks noGrp="1"/>
          </p:cNvSpPr>
          <p:nvPr>
            <p:ph type="dt" sz="half" idx="15"/>
          </p:nvPr>
        </p:nvSpPr>
        <p:spPr/>
        <p:txBody>
          <a:bodyPr/>
          <a:lstStyle>
            <a:lvl1pPr eaLnBrk="1" latinLnBrk="0" hangingPunct="1">
              <a:defRPr kumimoji="0" lang="es-ES">
                <a:solidFill>
                  <a:schemeClr val="bg1"/>
                </a:solidFill>
              </a:defRPr>
            </a:lvl1pPr>
          </a:lstStyle>
          <a:p>
            <a:pPr>
              <a:defRPr/>
            </a:pPr>
            <a:fld id="{AB2C5620-F0AC-439B-A861-BEB8B19831F1}" type="datetimeFigureOut">
              <a:rPr lang="es-EC"/>
              <a:pPr>
                <a:defRPr/>
              </a:pPr>
              <a:t>25/05/2015</a:t>
            </a:fld>
            <a:endParaRPr/>
          </a:p>
        </p:txBody>
      </p:sp>
      <p:sp>
        <p:nvSpPr>
          <p:cNvPr id="6" name="Footer Placeholder 3"/>
          <p:cNvSpPr>
            <a:spLocks noGrp="1"/>
          </p:cNvSpPr>
          <p:nvPr>
            <p:ph type="ftr" sz="quarter" idx="16"/>
          </p:nvPr>
        </p:nvSpPr>
        <p:spPr/>
        <p:txBody>
          <a:bodyPr/>
          <a:lstStyle>
            <a:lvl1pPr eaLnBrk="1" latinLnBrk="0" hangingPunct="1">
              <a:defRPr kumimoji="0" lang="es-ES">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es-ES">
                <a:solidFill>
                  <a:schemeClr val="bg1"/>
                </a:solidFill>
              </a:defRPr>
            </a:lvl1pPr>
          </a:lstStyle>
          <a:p>
            <a:pPr>
              <a:defRPr/>
            </a:pPr>
            <a:fld id="{4CA17DA5-C3B2-44E3-AE1B-141CBF325793}" type="slidenum">
              <a:rPr/>
              <a:pPr>
                <a:defRPr/>
              </a:pPr>
              <a:t>‹Nº›</a:t>
            </a:fld>
            <a:endParaRPr/>
          </a:p>
        </p:txBody>
      </p:sp>
    </p:spTree>
    <p:extLst>
      <p:ext uri="{BB962C8B-B14F-4D97-AF65-F5344CB8AC3E}">
        <p14:creationId xmlns:p14="http://schemas.microsoft.com/office/powerpoint/2010/main" val="8656105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5122" y="866987"/>
            <a:ext cx="4278490" cy="1174044"/>
          </a:xfrm>
        </p:spPr>
        <p:txBody>
          <a:bodyPr anchor="b"/>
          <a:lstStyle>
            <a:lvl1pPr algn="l" eaLnBrk="1" latinLnBrk="0" hangingPunct="1">
              <a:defRPr kumimoji="0" lang="es-ES" sz="2800" b="1"/>
            </a:lvl1pPr>
          </a:lstStyle>
          <a:p>
            <a:r>
              <a:rPr lang="es-ES" smtClean="0"/>
              <a:t>Haga clic para modificar el estilo de título del patrón</a:t>
            </a:r>
            <a:endParaRPr/>
          </a:p>
        </p:txBody>
      </p:sp>
      <p:sp>
        <p:nvSpPr>
          <p:cNvPr id="3" name="Content Placeholder 2"/>
          <p:cNvSpPr>
            <a:spLocks noGrp="1"/>
          </p:cNvSpPr>
          <p:nvPr>
            <p:ph idx="1"/>
          </p:nvPr>
        </p:nvSpPr>
        <p:spPr>
          <a:xfrm>
            <a:off x="5409636" y="866987"/>
            <a:ext cx="7270044" cy="7586133"/>
          </a:xfrm>
        </p:spPr>
        <p:txBody>
          <a:bodyPr/>
          <a:lstStyle>
            <a:lvl1pPr eaLnBrk="1" latinLnBrk="0" hangingPunct="1">
              <a:defRPr kumimoji="0" lang="es-ES" sz="4000">
                <a:solidFill>
                  <a:schemeClr val="bg1"/>
                </a:solidFill>
              </a:defRPr>
            </a:lvl1pPr>
            <a:lvl2pPr eaLnBrk="1" latinLnBrk="0" hangingPunct="1">
              <a:defRPr kumimoji="0" lang="es-ES" sz="4000">
                <a:solidFill>
                  <a:schemeClr val="bg1"/>
                </a:solidFill>
              </a:defRPr>
            </a:lvl2pPr>
            <a:lvl3pPr eaLnBrk="1" latinLnBrk="0" hangingPunct="1">
              <a:defRPr kumimoji="0" lang="es-ES" sz="3400">
                <a:solidFill>
                  <a:schemeClr val="bg1"/>
                </a:solidFill>
              </a:defRPr>
            </a:lvl3pPr>
            <a:lvl4pPr eaLnBrk="1" latinLnBrk="0" hangingPunct="1">
              <a:defRPr kumimoji="0" lang="es-ES" sz="2800">
                <a:solidFill>
                  <a:schemeClr val="bg1"/>
                </a:solidFill>
              </a:defRPr>
            </a:lvl4pPr>
            <a:lvl5pPr eaLnBrk="1" latinLnBrk="0" hangingPunct="1">
              <a:defRPr kumimoji="0" lang="es-ES" sz="2800">
                <a:solidFill>
                  <a:schemeClr val="bg1"/>
                </a:solidFill>
              </a:defRPr>
            </a:lvl5pPr>
            <a:lvl6pPr eaLnBrk="1" latinLnBrk="0" hangingPunct="1">
              <a:defRPr kumimoji="0" lang="es-ES" sz="2800"/>
            </a:lvl6pPr>
            <a:lvl7pPr eaLnBrk="1" latinLnBrk="0" hangingPunct="1">
              <a:defRPr kumimoji="0" lang="es-ES" sz="2800"/>
            </a:lvl7pPr>
            <a:lvl8pPr eaLnBrk="1" latinLnBrk="0" hangingPunct="1">
              <a:defRPr kumimoji="0" lang="es-ES" sz="2800"/>
            </a:lvl8pPr>
            <a:lvl9pPr eaLnBrk="1" latinLnBrk="0" hangingPunct="1">
              <a:defRPr kumimoji="0" lang="es-ES" sz="2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325122" y="2041035"/>
            <a:ext cx="4278490" cy="5436727"/>
          </a:xfrm>
        </p:spPr>
        <p:txBody>
          <a:bodyPr/>
          <a:lstStyle>
            <a:lvl1pPr marL="0" indent="0" eaLnBrk="1" latinLnBrk="0" hangingPunct="1">
              <a:buNone/>
              <a:defRPr kumimoji="0" lang="es-ES" sz="2000">
                <a:solidFill>
                  <a:schemeClr val="tx1">
                    <a:lumMod val="75000"/>
                    <a:lumOff val="25000"/>
                  </a:schemeClr>
                </a:solidFill>
              </a:defRPr>
            </a:lvl1pPr>
            <a:lvl2pPr marL="650197" indent="0" eaLnBrk="1" latinLnBrk="0" hangingPunct="1">
              <a:buNone/>
              <a:defRPr kumimoji="0" lang="es-ES" sz="1700"/>
            </a:lvl2pPr>
            <a:lvl3pPr marL="1300393" indent="0" eaLnBrk="1" latinLnBrk="0" hangingPunct="1">
              <a:buNone/>
              <a:defRPr kumimoji="0" lang="es-ES" sz="1400"/>
            </a:lvl3pPr>
            <a:lvl4pPr marL="1950590" indent="0" eaLnBrk="1" latinLnBrk="0" hangingPunct="1">
              <a:buNone/>
              <a:defRPr kumimoji="0" lang="es-ES" sz="1300"/>
            </a:lvl4pPr>
            <a:lvl5pPr marL="2600786" indent="0" eaLnBrk="1" latinLnBrk="0" hangingPunct="1">
              <a:buNone/>
              <a:defRPr kumimoji="0" lang="es-ES" sz="1300"/>
            </a:lvl5pPr>
            <a:lvl6pPr marL="3250983" indent="0" eaLnBrk="1" latinLnBrk="0" hangingPunct="1">
              <a:buNone/>
              <a:defRPr kumimoji="0" lang="es-ES" sz="1300"/>
            </a:lvl6pPr>
            <a:lvl7pPr marL="3901180" indent="0" eaLnBrk="1" latinLnBrk="0" hangingPunct="1">
              <a:buNone/>
              <a:defRPr kumimoji="0" lang="es-ES" sz="1300"/>
            </a:lvl7pPr>
            <a:lvl8pPr marL="4551376" indent="0" eaLnBrk="1" latinLnBrk="0" hangingPunct="1">
              <a:buNone/>
              <a:defRPr kumimoji="0" lang="es-ES" sz="1300"/>
            </a:lvl8pPr>
            <a:lvl9pPr marL="5201573" indent="0" eaLnBrk="1" latinLnBrk="0" hangingPunct="1">
              <a:buNone/>
              <a:defRPr kumimoji="0" lang="es-ES" sz="13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pPr>
              <a:defRPr/>
            </a:pPr>
            <a:fld id="{E6616184-00F0-49A0-B947-4A34EC00E50E}" type="datetimeFigureOut">
              <a:rPr lang="es-EC"/>
              <a:pPr>
                <a:defRPr/>
              </a:pPr>
              <a:t>25/05/2015</a:t>
            </a:fld>
            <a:endParaRPr/>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pPr>
              <a:defRPr/>
            </a:pPr>
            <a:endParaRPr/>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pPr>
              <a:defRPr/>
            </a:pPr>
            <a:fld id="{DCFAC6E5-D50B-48F1-B61E-B56C792A2540}" type="slidenum">
              <a:rPr/>
              <a:pPr>
                <a:defRPr/>
              </a:pPr>
              <a:t>‹Nº›</a:t>
            </a:fld>
            <a:endParaRPr/>
          </a:p>
        </p:txBody>
      </p:sp>
    </p:spTree>
    <p:extLst>
      <p:ext uri="{BB962C8B-B14F-4D97-AF65-F5344CB8AC3E}">
        <p14:creationId xmlns:p14="http://schemas.microsoft.com/office/powerpoint/2010/main" val="193386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9">
            <a:extLst>
              <a:ext uri="{28A0092B-C50C-407E-A947-70E740481C1C}">
                <a14:useLocalDpi xmlns:a14="http://schemas.microsoft.com/office/drawing/2010/main" val="0"/>
              </a:ext>
            </a:extLst>
          </a:blip>
          <a:srcRect l="2599" r="5875" b="5263"/>
          <a:stretch>
            <a:fillRect/>
          </a:stretch>
        </p:blipFill>
        <p:spPr bwMode="auto">
          <a:xfrm>
            <a:off x="4763" y="8345488"/>
            <a:ext cx="13004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50875" y="390525"/>
            <a:ext cx="117030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650875" y="9040813"/>
            <a:ext cx="3033713" cy="519112"/>
          </a:xfrm>
          <a:prstGeom prst="rect">
            <a:avLst/>
          </a:prstGeom>
        </p:spPr>
        <p:txBody>
          <a:bodyPr vert="horz" lIns="130046" tIns="65023" rIns="130046" bIns="65023" rtlCol="0" anchor="ctr"/>
          <a:lstStyle>
            <a:lvl1pPr algn="l" eaLnBrk="1" latinLnBrk="0" hangingPunct="1">
              <a:defRPr kumimoji="0" lang="es-ES" sz="1700">
                <a:solidFill>
                  <a:schemeClr val="tx1">
                    <a:tint val="75000"/>
                  </a:schemeClr>
                </a:solidFill>
              </a:defRPr>
            </a:lvl1pPr>
          </a:lstStyle>
          <a:p>
            <a:pPr>
              <a:defRPr/>
            </a:pPr>
            <a:fld id="{D3179175-748A-4874-A71C-7DCD2A7D58B9}" type="datetimeFigureOut">
              <a:rPr lang="es-EC"/>
              <a:pPr>
                <a:defRPr/>
              </a:pPr>
              <a:t>25/05/2015</a:t>
            </a:fld>
            <a:endParaRPr/>
          </a:p>
        </p:txBody>
      </p:sp>
      <p:sp>
        <p:nvSpPr>
          <p:cNvPr id="5" name="Footer Placeholder 4"/>
          <p:cNvSpPr>
            <a:spLocks noGrp="1"/>
          </p:cNvSpPr>
          <p:nvPr>
            <p:ph type="ftr" sz="quarter" idx="3"/>
          </p:nvPr>
        </p:nvSpPr>
        <p:spPr>
          <a:xfrm>
            <a:off x="4443413" y="9040813"/>
            <a:ext cx="4117975" cy="519112"/>
          </a:xfrm>
          <a:prstGeom prst="rect">
            <a:avLst/>
          </a:prstGeom>
        </p:spPr>
        <p:txBody>
          <a:bodyPr vert="horz" lIns="130046" tIns="65023" rIns="130046" bIns="65023" rtlCol="0" anchor="ctr"/>
          <a:lstStyle>
            <a:lvl1pPr algn="ctr" eaLnBrk="1" latinLnBrk="0" hangingPunct="1">
              <a:defRPr kumimoji="0" lang="es-ES" sz="17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a:xfrm>
            <a:off x="9320213" y="9040813"/>
            <a:ext cx="3033712" cy="519112"/>
          </a:xfrm>
          <a:prstGeom prst="rect">
            <a:avLst/>
          </a:prstGeom>
        </p:spPr>
        <p:txBody>
          <a:bodyPr vert="horz" lIns="130046" tIns="65023" rIns="130046" bIns="65023" rtlCol="0" anchor="ctr"/>
          <a:lstStyle>
            <a:lvl1pPr algn="r" eaLnBrk="1" latinLnBrk="0" hangingPunct="1">
              <a:defRPr kumimoji="0" lang="es-ES" sz="1700">
                <a:solidFill>
                  <a:schemeClr val="tx1">
                    <a:tint val="75000"/>
                  </a:schemeClr>
                </a:solidFill>
              </a:defRPr>
            </a:lvl1pPr>
          </a:lstStyle>
          <a:p>
            <a:pPr>
              <a:defRPr/>
            </a:pPr>
            <a:fld id="{1CA0F8A3-4A3A-4C1B-A75D-9FE6BA714DA6}" type="slidenum">
              <a:rPr/>
              <a:pPr>
                <a:defRPr/>
              </a:pPr>
              <a:t>‹Nº›</a:t>
            </a:fld>
            <a:endParaRPr/>
          </a:p>
        </p:txBody>
      </p:sp>
      <p:sp>
        <p:nvSpPr>
          <p:cNvPr id="1031" name="Text Placeholder 2"/>
          <p:cNvSpPr>
            <a:spLocks noGrp="1"/>
          </p:cNvSpPr>
          <p:nvPr>
            <p:ph type="body" idx="1"/>
          </p:nvPr>
        </p:nvSpPr>
        <p:spPr bwMode="auto">
          <a:xfrm>
            <a:off x="650875" y="2276475"/>
            <a:ext cx="11703050" cy="643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timing>
    <p:tnLst>
      <p:par>
        <p:cTn id="1" dur="indefinite" restart="never" nodeType="tmRoot"/>
      </p:par>
    </p:tnLst>
  </p:timing>
  <p:txStyles>
    <p:titleStyle>
      <a:lvl1pPr algn="ctr" rtl="0" eaLnBrk="0" fontAlgn="base" hangingPunct="0">
        <a:spcBef>
          <a:spcPct val="0"/>
        </a:spcBef>
        <a:spcAft>
          <a:spcPct val="0"/>
        </a:spcAft>
        <a:defRPr lang="es-ES" sz="6300" kern="1200">
          <a:solidFill>
            <a:schemeClr val="tx1"/>
          </a:solidFill>
          <a:latin typeface="+mj-lt"/>
          <a:ea typeface="+mj-ea"/>
          <a:cs typeface="+mj-cs"/>
        </a:defRPr>
      </a:lvl1pPr>
      <a:lvl2pPr algn="ctr" rtl="0" eaLnBrk="0" fontAlgn="base" hangingPunct="0">
        <a:spcBef>
          <a:spcPct val="0"/>
        </a:spcBef>
        <a:spcAft>
          <a:spcPct val="0"/>
        </a:spcAft>
        <a:defRPr sz="6300">
          <a:solidFill>
            <a:schemeClr val="tx1"/>
          </a:solidFill>
          <a:latin typeface="Calibri" pitchFamily="34" charset="0"/>
        </a:defRPr>
      </a:lvl2pPr>
      <a:lvl3pPr algn="ctr" rtl="0" eaLnBrk="0" fontAlgn="base" hangingPunct="0">
        <a:spcBef>
          <a:spcPct val="0"/>
        </a:spcBef>
        <a:spcAft>
          <a:spcPct val="0"/>
        </a:spcAft>
        <a:defRPr sz="6300">
          <a:solidFill>
            <a:schemeClr val="tx1"/>
          </a:solidFill>
          <a:latin typeface="Calibri" pitchFamily="34" charset="0"/>
        </a:defRPr>
      </a:lvl3pPr>
      <a:lvl4pPr algn="ctr" rtl="0" eaLnBrk="0" fontAlgn="base" hangingPunct="0">
        <a:spcBef>
          <a:spcPct val="0"/>
        </a:spcBef>
        <a:spcAft>
          <a:spcPct val="0"/>
        </a:spcAft>
        <a:defRPr sz="6300">
          <a:solidFill>
            <a:schemeClr val="tx1"/>
          </a:solidFill>
          <a:latin typeface="Calibri" pitchFamily="34" charset="0"/>
        </a:defRPr>
      </a:lvl4pPr>
      <a:lvl5pPr algn="ctr" rtl="0" eaLnBrk="0" fontAlgn="base" hangingPunct="0">
        <a:spcBef>
          <a:spcPct val="0"/>
        </a:spcBef>
        <a:spcAft>
          <a:spcPct val="0"/>
        </a:spcAft>
        <a:defRPr sz="6300">
          <a:solidFill>
            <a:schemeClr val="tx1"/>
          </a:solidFill>
          <a:latin typeface="Calibri" pitchFamily="34" charset="0"/>
        </a:defRPr>
      </a:lvl5pPr>
      <a:lvl6pPr marL="650230" algn="ctr" rtl="0" fontAlgn="base">
        <a:spcBef>
          <a:spcPct val="0"/>
        </a:spcBef>
        <a:spcAft>
          <a:spcPct val="0"/>
        </a:spcAft>
        <a:defRPr sz="6300">
          <a:solidFill>
            <a:schemeClr val="tx1"/>
          </a:solidFill>
          <a:latin typeface="Calibri" pitchFamily="34" charset="0"/>
        </a:defRPr>
      </a:lvl6pPr>
      <a:lvl7pPr marL="1300460" algn="ctr" rtl="0" fontAlgn="base">
        <a:spcBef>
          <a:spcPct val="0"/>
        </a:spcBef>
        <a:spcAft>
          <a:spcPct val="0"/>
        </a:spcAft>
        <a:defRPr sz="6300">
          <a:solidFill>
            <a:schemeClr val="tx1"/>
          </a:solidFill>
          <a:latin typeface="Calibri" pitchFamily="34" charset="0"/>
        </a:defRPr>
      </a:lvl7pPr>
      <a:lvl8pPr marL="1950690" algn="ctr" rtl="0" fontAlgn="base">
        <a:spcBef>
          <a:spcPct val="0"/>
        </a:spcBef>
        <a:spcAft>
          <a:spcPct val="0"/>
        </a:spcAft>
        <a:defRPr sz="6300">
          <a:solidFill>
            <a:schemeClr val="tx1"/>
          </a:solidFill>
          <a:latin typeface="Calibri" pitchFamily="34" charset="0"/>
        </a:defRPr>
      </a:lvl8pPr>
      <a:lvl9pPr marL="2600919" algn="ctr" rtl="0" fontAlgn="base">
        <a:spcBef>
          <a:spcPct val="0"/>
        </a:spcBef>
        <a:spcAft>
          <a:spcPct val="0"/>
        </a:spcAft>
        <a:defRPr sz="6300">
          <a:solidFill>
            <a:schemeClr val="tx1"/>
          </a:solidFill>
          <a:latin typeface="Calibri" pitchFamily="34" charset="0"/>
        </a:defRPr>
      </a:lvl9pPr>
    </p:titleStyle>
    <p:bodyStyle>
      <a:lvl1pPr marL="487363" indent="-487363" algn="l" rtl="0" eaLnBrk="0" fontAlgn="base" hangingPunct="0">
        <a:spcBef>
          <a:spcPct val="20000"/>
        </a:spcBef>
        <a:spcAft>
          <a:spcPct val="0"/>
        </a:spcAft>
        <a:buFont typeface="Arial" pitchFamily="34" charset="0"/>
        <a:buChar char="•"/>
        <a:defRPr lang="es-ES" sz="4600" kern="1200">
          <a:solidFill>
            <a:schemeClr val="tx1"/>
          </a:solidFill>
          <a:latin typeface="+mn-lt"/>
          <a:ea typeface="+mn-ea"/>
          <a:cs typeface="+mn-cs"/>
        </a:defRPr>
      </a:lvl1pPr>
      <a:lvl2pPr marL="1055688" indent="-404813" algn="l" rtl="0" eaLnBrk="0" fontAlgn="base" hangingPunct="0">
        <a:spcBef>
          <a:spcPct val="20000"/>
        </a:spcBef>
        <a:spcAft>
          <a:spcPct val="0"/>
        </a:spcAft>
        <a:buFont typeface="Arial" pitchFamily="34" charset="0"/>
        <a:buChar char="–"/>
        <a:defRPr lang="es-ES" sz="4000" kern="1200">
          <a:solidFill>
            <a:schemeClr val="tx1"/>
          </a:solidFill>
          <a:latin typeface="+mn-lt"/>
          <a:ea typeface="+mn-ea"/>
          <a:cs typeface="+mn-cs"/>
        </a:defRPr>
      </a:lvl2pPr>
      <a:lvl3pPr marL="1624013" indent="-323850" algn="l" rtl="0" eaLnBrk="0" fontAlgn="base" hangingPunct="0">
        <a:spcBef>
          <a:spcPct val="20000"/>
        </a:spcBef>
        <a:spcAft>
          <a:spcPct val="0"/>
        </a:spcAft>
        <a:buFont typeface="Arial" pitchFamily="34" charset="0"/>
        <a:buChar char="•"/>
        <a:defRPr lang="es-ES" sz="3400" kern="1200">
          <a:solidFill>
            <a:schemeClr val="tx1"/>
          </a:solidFill>
          <a:latin typeface="+mn-lt"/>
          <a:ea typeface="+mn-ea"/>
          <a:cs typeface="+mn-cs"/>
        </a:defRPr>
      </a:lvl3pPr>
      <a:lvl4pPr marL="2274888" indent="-323850" algn="l" rtl="0" eaLnBrk="0" fontAlgn="base" hangingPunct="0">
        <a:spcBef>
          <a:spcPct val="20000"/>
        </a:spcBef>
        <a:spcAft>
          <a:spcPct val="0"/>
        </a:spcAft>
        <a:buFont typeface="Arial" pitchFamily="34" charset="0"/>
        <a:buChar char="–"/>
        <a:defRPr lang="es-ES" sz="2800" kern="1200">
          <a:solidFill>
            <a:schemeClr val="tx1"/>
          </a:solidFill>
          <a:latin typeface="+mn-lt"/>
          <a:ea typeface="+mn-ea"/>
          <a:cs typeface="+mn-cs"/>
        </a:defRPr>
      </a:lvl4pPr>
      <a:lvl5pPr marL="2925763" indent="-323850" algn="l" rtl="0" eaLnBrk="0" fontAlgn="base" hangingPunct="0">
        <a:spcBef>
          <a:spcPct val="20000"/>
        </a:spcBef>
        <a:spcAft>
          <a:spcPct val="0"/>
        </a:spcAft>
        <a:buFont typeface="Arial" pitchFamily="34" charset="0"/>
        <a:buChar char="»"/>
        <a:defRPr lang="es-ES" sz="2800"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9pPr>
    </p:bodyStyle>
    <p:otherStyle>
      <a:defPPr>
        <a:defRPr kumimoji="0" lang="es-ES"/>
      </a:defPPr>
      <a:lvl1pPr marL="0" algn="l" defTabSz="1300460" rtl="0" eaLnBrk="1" latinLnBrk="0" hangingPunct="1">
        <a:defRPr kumimoji="0" lang="es-ES" sz="2600" kern="1200">
          <a:solidFill>
            <a:schemeClr val="tx1"/>
          </a:solidFill>
          <a:latin typeface="+mn-lt"/>
          <a:ea typeface="+mn-ea"/>
          <a:cs typeface="+mn-cs"/>
        </a:defRPr>
      </a:lvl1pPr>
      <a:lvl2pPr marL="650230" algn="l" defTabSz="1300460" rtl="0" eaLnBrk="1" latinLnBrk="0" hangingPunct="1">
        <a:defRPr kumimoji="0" lang="es-ES" sz="2600" kern="1200">
          <a:solidFill>
            <a:schemeClr val="tx1"/>
          </a:solidFill>
          <a:latin typeface="+mn-lt"/>
          <a:ea typeface="+mn-ea"/>
          <a:cs typeface="+mn-cs"/>
        </a:defRPr>
      </a:lvl2pPr>
      <a:lvl3pPr marL="1300460" algn="l" defTabSz="1300460" rtl="0" eaLnBrk="1" latinLnBrk="0" hangingPunct="1">
        <a:defRPr kumimoji="0" lang="es-ES" sz="2600" kern="1200">
          <a:solidFill>
            <a:schemeClr val="tx1"/>
          </a:solidFill>
          <a:latin typeface="+mn-lt"/>
          <a:ea typeface="+mn-ea"/>
          <a:cs typeface="+mn-cs"/>
        </a:defRPr>
      </a:lvl3pPr>
      <a:lvl4pPr marL="1950690" algn="l" defTabSz="1300460" rtl="0" eaLnBrk="1" latinLnBrk="0" hangingPunct="1">
        <a:defRPr kumimoji="0" lang="es-ES" sz="2600" kern="1200">
          <a:solidFill>
            <a:schemeClr val="tx1"/>
          </a:solidFill>
          <a:latin typeface="+mn-lt"/>
          <a:ea typeface="+mn-ea"/>
          <a:cs typeface="+mn-cs"/>
        </a:defRPr>
      </a:lvl4pPr>
      <a:lvl5pPr marL="2600919" algn="l" defTabSz="1300460" rtl="0" eaLnBrk="1" latinLnBrk="0" hangingPunct="1">
        <a:defRPr kumimoji="0" lang="es-ES" sz="2600" kern="1200">
          <a:solidFill>
            <a:schemeClr val="tx1"/>
          </a:solidFill>
          <a:latin typeface="+mn-lt"/>
          <a:ea typeface="+mn-ea"/>
          <a:cs typeface="+mn-cs"/>
        </a:defRPr>
      </a:lvl5pPr>
      <a:lvl6pPr marL="3251149" algn="l" defTabSz="1300460" rtl="0" eaLnBrk="1" latinLnBrk="0" hangingPunct="1">
        <a:defRPr kumimoji="0" lang="es-ES" sz="2600" kern="1200">
          <a:solidFill>
            <a:schemeClr val="tx1"/>
          </a:solidFill>
          <a:latin typeface="+mn-lt"/>
          <a:ea typeface="+mn-ea"/>
          <a:cs typeface="+mn-cs"/>
        </a:defRPr>
      </a:lvl6pPr>
      <a:lvl7pPr marL="3901379" algn="l" defTabSz="1300460" rtl="0" eaLnBrk="1" latinLnBrk="0" hangingPunct="1">
        <a:defRPr kumimoji="0" lang="es-ES" sz="2600" kern="1200">
          <a:solidFill>
            <a:schemeClr val="tx1"/>
          </a:solidFill>
          <a:latin typeface="+mn-lt"/>
          <a:ea typeface="+mn-ea"/>
          <a:cs typeface="+mn-cs"/>
        </a:defRPr>
      </a:lvl7pPr>
      <a:lvl8pPr marL="4551609" algn="l" defTabSz="1300460" rtl="0" eaLnBrk="1" latinLnBrk="0" hangingPunct="1">
        <a:defRPr kumimoji="0" lang="es-ES" sz="2600" kern="1200">
          <a:solidFill>
            <a:schemeClr val="tx1"/>
          </a:solidFill>
          <a:latin typeface="+mn-lt"/>
          <a:ea typeface="+mn-ea"/>
          <a:cs typeface="+mn-cs"/>
        </a:defRPr>
      </a:lvl8pPr>
      <a:lvl9pPr marL="5201839" algn="l" defTabSz="1300460" rtl="0" eaLnBrk="1" latinLnBrk="0" hangingPunct="1">
        <a:defRPr kumimoji="0" lang="es-ES"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s.com/tags/ref_language_codes.asp"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hyperlink" Target="http://www.fiec.espol.edu.ec/"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academico.espol.edu.ec/materias.aspx?param=199906983"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body" sz="quarter" idx="14"/>
          </p:nvPr>
        </p:nvSpPr>
        <p:spPr>
          <a:xfrm>
            <a:off x="5094288" y="1843088"/>
            <a:ext cx="7259637" cy="2012950"/>
          </a:xfrm>
        </p:spPr>
        <p:txBody>
          <a:bodyPr/>
          <a:lstStyle/>
          <a:p>
            <a:pPr marL="0" indent="0">
              <a:defRPr/>
            </a:pPr>
            <a:r>
              <a:rPr smtClean="0"/>
              <a:t>Estandares para el Web </a:t>
            </a:r>
          </a:p>
        </p:txBody>
      </p:sp>
      <p:sp>
        <p:nvSpPr>
          <p:cNvPr id="3075" name="Rectangle 2"/>
          <p:cNvSpPr>
            <a:spLocks noGrp="1" noChangeArrowheads="1"/>
          </p:cNvSpPr>
          <p:nvPr>
            <p:ph type="title"/>
          </p:nvPr>
        </p:nvSpPr>
        <p:spPr>
          <a:xfrm>
            <a:off x="150813" y="5851525"/>
            <a:ext cx="10404475" cy="1301750"/>
          </a:xfrm>
        </p:spPr>
        <p:txBody>
          <a:bodyPr/>
          <a:lstStyle/>
          <a:p>
            <a:pPr>
              <a:defRPr/>
            </a:pPr>
            <a:r>
              <a:rPr smtClean="0"/>
              <a:t>Desarrollo de aplicaciones Web</a:t>
            </a:r>
          </a:p>
        </p:txBody>
      </p:sp>
      <p:pic>
        <p:nvPicPr>
          <p:cNvPr id="19460" name="Picture 3" descr="InsertedImage.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70150" y="7108825"/>
            <a:ext cx="3492500" cy="232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4" descr="InsertedImage.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0238" y="982663"/>
            <a:ext cx="40386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5" descr="InsertedImage.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7625" y="773113"/>
            <a:ext cx="26416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Global</a:t>
            </a:r>
          </a:p>
        </p:txBody>
      </p:sp>
      <p:sp>
        <p:nvSpPr>
          <p:cNvPr id="3" name="2 Marcador de contenido"/>
          <p:cNvSpPr>
            <a:spLocks noGrp="1"/>
          </p:cNvSpPr>
          <p:nvPr>
            <p:ph sz="half" idx="1"/>
          </p:nvPr>
        </p:nvSpPr>
        <p:spPr>
          <a:xfrm>
            <a:off x="650875" y="2384425"/>
            <a:ext cx="8154988" cy="5648325"/>
          </a:xfrm>
        </p:spPr>
        <p:txBody>
          <a:bodyPr/>
          <a:lstStyle/>
          <a:p>
            <a:pPr>
              <a:defRPr/>
            </a:pPr>
            <a:r>
              <a:rPr lang="es-EC" sz="2800" dirty="0" err="1" smtClean="0"/>
              <a:t>Doctype</a:t>
            </a:r>
            <a:endParaRPr lang="es-EC" sz="2800" dirty="0" smtClean="0"/>
          </a:p>
          <a:p>
            <a:pPr lvl="1">
              <a:defRPr/>
            </a:pPr>
            <a:r>
              <a:rPr lang="es-EC" sz="2400" dirty="0" smtClean="0"/>
              <a:t>Especifica el tipo de documento</a:t>
            </a:r>
          </a:p>
          <a:p>
            <a:pPr lvl="1">
              <a:defRPr/>
            </a:pPr>
            <a:r>
              <a:rPr lang="es-EC" sz="2400" dirty="0" smtClean="0"/>
              <a:t>Debe ser la primera línea, sin espacios ni líneas antes</a:t>
            </a:r>
          </a:p>
          <a:p>
            <a:pPr lvl="1">
              <a:defRPr/>
            </a:pPr>
            <a:r>
              <a:rPr lang="es-EC" sz="2400" dirty="0" smtClean="0"/>
              <a:t>Activa el motor del navegador para interpretar HTML5 si es posible sino se ignora.</a:t>
            </a:r>
          </a:p>
          <a:p>
            <a:pPr>
              <a:defRPr/>
            </a:pPr>
            <a:r>
              <a:rPr lang="es-EC" sz="2800" dirty="0" err="1"/>
              <a:t>Html</a:t>
            </a:r>
            <a:endParaRPr lang="es-EC" sz="2800" dirty="0"/>
          </a:p>
          <a:p>
            <a:pPr lvl="1">
              <a:defRPr/>
            </a:pPr>
            <a:r>
              <a:rPr lang="es-EC" sz="2400" dirty="0" smtClean="0"/>
              <a:t>Inicia la estructura de árbol</a:t>
            </a:r>
          </a:p>
          <a:p>
            <a:pPr lvl="1">
              <a:defRPr/>
            </a:pPr>
            <a:r>
              <a:rPr lang="es-EC" sz="2400" dirty="0" smtClean="0"/>
              <a:t>Es el elemento raíz</a:t>
            </a:r>
          </a:p>
          <a:p>
            <a:pPr lvl="1">
              <a:defRPr/>
            </a:pPr>
            <a:r>
              <a:rPr lang="es-EC" sz="2400" dirty="0" smtClean="0"/>
              <a:t>Encierra todo el código HTML</a:t>
            </a:r>
          </a:p>
          <a:p>
            <a:pPr lvl="1">
              <a:defRPr/>
            </a:pPr>
            <a:r>
              <a:rPr lang="es-EC" sz="2400" dirty="0" smtClean="0"/>
              <a:t>El atributo </a:t>
            </a:r>
            <a:r>
              <a:rPr lang="es-EC" sz="2400" dirty="0" err="1" smtClean="0"/>
              <a:t>lang</a:t>
            </a:r>
            <a:r>
              <a:rPr lang="es-EC" sz="2400" dirty="0" smtClean="0"/>
              <a:t> es el único atributo que se necesita especificar en este </a:t>
            </a:r>
            <a:r>
              <a:rPr lang="es-EC" sz="2400" dirty="0" err="1" smtClean="0"/>
              <a:t>tag</a:t>
            </a:r>
            <a:r>
              <a:rPr lang="es-EC" sz="2400" dirty="0" smtClean="0"/>
              <a:t> en HTML5 y define el lenguaje humano del contenido del documento. En el ejemplo “es” se usa para Español. Para otros </a:t>
            </a:r>
            <a:r>
              <a:rPr lang="es-EC" sz="2400" dirty="0"/>
              <a:t>lenguajes revisar </a:t>
            </a:r>
            <a:r>
              <a:rPr lang="es-EC" sz="2400" dirty="0">
                <a:hlinkClick r:id="rId2"/>
              </a:rPr>
              <a:t>http://</a:t>
            </a:r>
            <a:r>
              <a:rPr lang="es-EC" sz="2400" dirty="0" smtClean="0">
                <a:hlinkClick r:id="rId2"/>
              </a:rPr>
              <a:t>www.w3schools.com/tags/ref_language_codes.asp</a:t>
            </a:r>
            <a:endParaRPr lang="es-EC" sz="2400" dirty="0" smtClean="0"/>
          </a:p>
          <a:p>
            <a:pPr lvl="1">
              <a:defRPr/>
            </a:pPr>
            <a:endParaRPr lang="es-EC" sz="2400" dirty="0"/>
          </a:p>
          <a:p>
            <a:pPr>
              <a:defRPr/>
            </a:pPr>
            <a:endParaRPr lang="es-EC" sz="2800" dirty="0" smtClean="0"/>
          </a:p>
          <a:p>
            <a:pPr lvl="1">
              <a:defRPr/>
            </a:pPr>
            <a:endParaRPr lang="es-EC" sz="2000" dirty="0" smtClean="0"/>
          </a:p>
          <a:p>
            <a:pPr lvl="1">
              <a:defRPr/>
            </a:pPr>
            <a:endParaRPr lang="es-EC" sz="2000" dirty="0" smtClean="0"/>
          </a:p>
          <a:p>
            <a:pPr>
              <a:defRPr/>
            </a:pPr>
            <a:endParaRPr lang="es-EC" sz="2000" dirty="0" smtClean="0"/>
          </a:p>
          <a:p>
            <a:pPr>
              <a:defRPr/>
            </a:pPr>
            <a:endParaRPr lang="es-EC" sz="2800" dirty="0"/>
          </a:p>
        </p:txBody>
      </p:sp>
      <p:sp>
        <p:nvSpPr>
          <p:cNvPr id="5" name="4 Marcador de contenido"/>
          <p:cNvSpPr>
            <a:spLocks noGrp="1"/>
          </p:cNvSpPr>
          <p:nvPr>
            <p:ph sz="half" idx="2"/>
          </p:nvPr>
        </p:nvSpPr>
        <p:spPr>
          <a:xfrm>
            <a:off x="8878888" y="2384425"/>
            <a:ext cx="3475037" cy="5648325"/>
          </a:xfrm>
        </p:spPr>
        <p:txBody>
          <a:bodyPr/>
          <a:lstStyle/>
          <a:p>
            <a:pPr marL="0" lvl="1" indent="0">
              <a:buFont typeface="Arial" pitchFamily="34" charset="0"/>
              <a:buNone/>
              <a:defRPr/>
            </a:pPr>
            <a:r>
              <a:rPr sz="2400" dirty="0">
                <a:solidFill>
                  <a:srgbClr val="FF0000"/>
                </a:solidFill>
              </a:rPr>
              <a:t>&lt;!DOCTYPE </a:t>
            </a:r>
            <a:r>
              <a:rPr sz="2400" dirty="0" err="1">
                <a:solidFill>
                  <a:srgbClr val="FF0000"/>
                </a:solidFill>
              </a:rPr>
              <a:t>html</a:t>
            </a:r>
            <a:r>
              <a:rPr sz="2400" dirty="0" smtClean="0">
                <a:solidFill>
                  <a:srgbClr val="FF0000"/>
                </a:solidFill>
              </a:rPr>
              <a:t>&gt;</a:t>
            </a:r>
          </a:p>
          <a:p>
            <a:pPr marL="0" lvl="1" indent="0">
              <a:buFont typeface="Arial" pitchFamily="34" charset="0"/>
              <a:buNone/>
              <a:defRPr/>
            </a:pPr>
            <a:r>
              <a:rPr lang="es-EC" sz="2400" dirty="0">
                <a:solidFill>
                  <a:srgbClr val="FF0000"/>
                </a:solidFill>
              </a:rPr>
              <a:t>&lt;</a:t>
            </a:r>
            <a:r>
              <a:rPr lang="es-EC" sz="2400" dirty="0" err="1">
                <a:solidFill>
                  <a:srgbClr val="FF0000"/>
                </a:solidFill>
              </a:rPr>
              <a:t>html</a:t>
            </a:r>
            <a:r>
              <a:rPr lang="es-EC" sz="2400" dirty="0">
                <a:solidFill>
                  <a:srgbClr val="FF0000"/>
                </a:solidFill>
              </a:rPr>
              <a:t> </a:t>
            </a:r>
            <a:r>
              <a:rPr lang="es-EC" sz="2400" dirty="0" err="1" smtClean="0">
                <a:solidFill>
                  <a:srgbClr val="FF0000"/>
                </a:solidFill>
              </a:rPr>
              <a:t>lang</a:t>
            </a:r>
            <a:r>
              <a:rPr lang="es-EC" sz="2400" dirty="0" smtClean="0">
                <a:solidFill>
                  <a:srgbClr val="FF0000"/>
                </a:solidFill>
              </a:rPr>
              <a:t>=“es”&gt;</a:t>
            </a:r>
            <a:endParaRPr lang="es-EC" sz="2400" dirty="0">
              <a:solidFill>
                <a:srgbClr val="FF0000"/>
              </a:solidFill>
            </a:endParaRPr>
          </a:p>
          <a:p>
            <a:pPr marL="0" lvl="1" indent="0">
              <a:buFont typeface="Arial" pitchFamily="34" charset="0"/>
              <a:buNone/>
              <a:defRPr/>
            </a:pPr>
            <a:r>
              <a:rPr lang="es-EC" sz="2400" dirty="0">
                <a:solidFill>
                  <a:srgbClr val="FF0000"/>
                </a:solidFill>
              </a:rPr>
              <a:t>&lt;/</a:t>
            </a:r>
            <a:r>
              <a:rPr lang="es-EC" sz="2400" dirty="0" err="1">
                <a:solidFill>
                  <a:srgbClr val="FF0000"/>
                </a:solidFill>
              </a:rPr>
              <a:t>html</a:t>
            </a:r>
            <a:r>
              <a:rPr lang="es-EC" sz="2400" dirty="0">
                <a:solidFill>
                  <a:srgbClr val="FF0000"/>
                </a:solidFill>
              </a:rPr>
              <a:t>&gt;</a:t>
            </a:r>
          </a:p>
          <a:p>
            <a:pPr>
              <a:defRPr/>
            </a:pPr>
            <a:endParaRPr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Global</a:t>
            </a:r>
          </a:p>
        </p:txBody>
      </p:sp>
      <p:sp>
        <p:nvSpPr>
          <p:cNvPr id="3" name="2 Marcador de contenido"/>
          <p:cNvSpPr>
            <a:spLocks noGrp="1"/>
          </p:cNvSpPr>
          <p:nvPr>
            <p:ph sz="half" idx="1"/>
          </p:nvPr>
        </p:nvSpPr>
        <p:spPr>
          <a:xfrm>
            <a:off x="650875" y="2384425"/>
            <a:ext cx="8154988" cy="5648325"/>
          </a:xfrm>
        </p:spPr>
        <p:txBody>
          <a:bodyPr/>
          <a:lstStyle/>
          <a:p>
            <a:pPr>
              <a:defRPr/>
            </a:pPr>
            <a:r>
              <a:rPr lang="es-EC" sz="2800" dirty="0" smtClean="0"/>
              <a:t>El </a:t>
            </a:r>
            <a:r>
              <a:rPr lang="es-EC" sz="2800" dirty="0" err="1" smtClean="0"/>
              <a:t>tag</a:t>
            </a:r>
            <a:r>
              <a:rPr lang="es-EC" sz="2800" dirty="0" smtClean="0"/>
              <a:t> &lt;</a:t>
            </a:r>
            <a:r>
              <a:rPr lang="es-EC" sz="2800" dirty="0" err="1" smtClean="0"/>
              <a:t>html</a:t>
            </a:r>
            <a:r>
              <a:rPr lang="es-EC" sz="2800" dirty="0" smtClean="0"/>
              <a:t>&gt; contiene 2 secciones</a:t>
            </a:r>
          </a:p>
          <a:p>
            <a:pPr>
              <a:defRPr/>
            </a:pPr>
            <a:r>
              <a:rPr lang="es-EC" sz="2800" dirty="0" smtClean="0"/>
              <a:t>Head</a:t>
            </a:r>
          </a:p>
          <a:p>
            <a:pPr lvl="1">
              <a:defRPr/>
            </a:pPr>
            <a:r>
              <a:rPr lang="es-EC" sz="2400" dirty="0" smtClean="0"/>
              <a:t>No presenta cambios respecto a otras versiones</a:t>
            </a:r>
          </a:p>
          <a:p>
            <a:pPr lvl="1">
              <a:defRPr/>
            </a:pPr>
            <a:r>
              <a:rPr lang="es-EC" sz="2400" dirty="0" smtClean="0"/>
              <a:t>Define el titulo, el conjunto de caracteres, información general del documento, incorpora archivos de estilo y scripts.</a:t>
            </a:r>
          </a:p>
          <a:p>
            <a:pPr lvl="1">
              <a:defRPr/>
            </a:pPr>
            <a:r>
              <a:rPr lang="es-EC" sz="2400" dirty="0" smtClean="0"/>
              <a:t>Únicamente el titulo es visible.</a:t>
            </a:r>
          </a:p>
          <a:p>
            <a:pPr>
              <a:defRPr/>
            </a:pPr>
            <a:r>
              <a:rPr lang="es-EC" sz="2800" dirty="0" err="1" smtClean="0"/>
              <a:t>Body</a:t>
            </a:r>
            <a:endParaRPr lang="es-EC" sz="2800" dirty="0" smtClean="0"/>
          </a:p>
          <a:p>
            <a:pPr lvl="1">
              <a:defRPr/>
            </a:pPr>
            <a:r>
              <a:rPr lang="es-EC" sz="2400" dirty="0" smtClean="0"/>
              <a:t>Almacena la mayor sección del documento</a:t>
            </a:r>
          </a:p>
          <a:p>
            <a:pPr lvl="1">
              <a:defRPr/>
            </a:pPr>
            <a:r>
              <a:rPr lang="es-EC" sz="2400" dirty="0" smtClean="0"/>
              <a:t>Es la parte visible del documento</a:t>
            </a:r>
          </a:p>
          <a:p>
            <a:pPr lvl="1">
              <a:defRPr/>
            </a:pPr>
            <a:r>
              <a:rPr lang="es-EC" sz="2400" dirty="0"/>
              <a:t>No presenta cambios respecto a </a:t>
            </a:r>
            <a:r>
              <a:rPr lang="es-EC" sz="2400" dirty="0" smtClean="0"/>
              <a:t> otras </a:t>
            </a:r>
            <a:r>
              <a:rPr lang="es-EC" sz="2400" dirty="0"/>
              <a:t>versiones</a:t>
            </a:r>
          </a:p>
          <a:p>
            <a:pPr lvl="1">
              <a:defRPr/>
            </a:pPr>
            <a:endParaRPr lang="es-EC" sz="2400" dirty="0"/>
          </a:p>
          <a:p>
            <a:pPr>
              <a:defRPr/>
            </a:pPr>
            <a:endParaRPr lang="es-EC" sz="2800" dirty="0" smtClean="0"/>
          </a:p>
          <a:p>
            <a:pPr lvl="1">
              <a:defRPr/>
            </a:pPr>
            <a:endParaRPr lang="es-EC" sz="2000" dirty="0" smtClean="0"/>
          </a:p>
          <a:p>
            <a:pPr lvl="1">
              <a:defRPr/>
            </a:pPr>
            <a:endParaRPr lang="es-EC" sz="2000" dirty="0" smtClean="0"/>
          </a:p>
          <a:p>
            <a:pPr>
              <a:defRPr/>
            </a:pPr>
            <a:endParaRPr lang="es-EC" sz="2000" dirty="0" smtClean="0"/>
          </a:p>
          <a:p>
            <a:pPr>
              <a:defRPr/>
            </a:pPr>
            <a:endParaRPr lang="es-EC" sz="2800" dirty="0"/>
          </a:p>
        </p:txBody>
      </p:sp>
      <p:sp>
        <p:nvSpPr>
          <p:cNvPr id="5" name="4 Marcador de contenido"/>
          <p:cNvSpPr>
            <a:spLocks noGrp="1"/>
          </p:cNvSpPr>
          <p:nvPr>
            <p:ph sz="half" idx="2"/>
          </p:nvPr>
        </p:nvSpPr>
        <p:spPr>
          <a:xfrm>
            <a:off x="8878888" y="2384425"/>
            <a:ext cx="3475037" cy="5648325"/>
          </a:xfrm>
        </p:spPr>
        <p:txBody>
          <a:bodyPr/>
          <a:lstStyle/>
          <a:p>
            <a:pPr marL="0" lvl="1" indent="0">
              <a:buFont typeface="Arial" pitchFamily="34" charset="0"/>
              <a:buNone/>
              <a:defRPr/>
            </a:pPr>
            <a:r>
              <a:rPr sz="2400" dirty="0">
                <a:solidFill>
                  <a:schemeClr val="tx1"/>
                </a:solidFill>
              </a:rPr>
              <a:t>&lt;!DOCTYPE </a:t>
            </a:r>
            <a:r>
              <a:rPr sz="2400" dirty="0" err="1">
                <a:solidFill>
                  <a:schemeClr val="tx1"/>
                </a:solidFill>
              </a:rPr>
              <a:t>html</a:t>
            </a:r>
            <a:r>
              <a:rPr sz="2400" dirty="0" smtClean="0">
                <a:solidFill>
                  <a:schemeClr val="tx1"/>
                </a:solidFill>
              </a:rPr>
              <a:t>&gt;</a:t>
            </a:r>
          </a:p>
          <a:p>
            <a:pPr marL="0" lvl="1" indent="0">
              <a:buFont typeface="Arial" pitchFamily="34" charset="0"/>
              <a:buNone/>
              <a:defRPr/>
            </a:pPr>
            <a:r>
              <a:rPr lang="es-EC" sz="2400" dirty="0">
                <a:solidFill>
                  <a:schemeClr val="tx1"/>
                </a:solidFill>
              </a:rPr>
              <a:t>&lt;</a:t>
            </a:r>
            <a:r>
              <a:rPr lang="es-EC" sz="2400" dirty="0" err="1">
                <a:solidFill>
                  <a:schemeClr val="tx1"/>
                </a:solidFill>
              </a:rPr>
              <a:t>html</a:t>
            </a:r>
            <a:r>
              <a:rPr lang="es-EC" sz="2400" dirty="0">
                <a:solidFill>
                  <a:schemeClr val="tx1"/>
                </a:solidFill>
              </a:rPr>
              <a:t> </a:t>
            </a:r>
            <a:r>
              <a:rPr lang="es-EC" sz="2400" dirty="0" err="1" smtClean="0">
                <a:solidFill>
                  <a:schemeClr val="tx1"/>
                </a:solidFill>
              </a:rPr>
              <a:t>lang</a:t>
            </a:r>
            <a:r>
              <a:rPr lang="es-EC" sz="2400" dirty="0" smtClean="0">
                <a:solidFill>
                  <a:schemeClr val="tx1"/>
                </a:solidFill>
              </a:rPr>
              <a:t>=“es”&gt;</a:t>
            </a:r>
          </a:p>
          <a:p>
            <a:pPr marL="0" lvl="1" indent="0">
              <a:buFont typeface="Arial" pitchFamily="34" charset="0"/>
              <a:buNone/>
              <a:defRPr/>
            </a:pPr>
            <a:r>
              <a:rPr lang="es-EC" sz="2400" dirty="0" smtClean="0">
                <a:solidFill>
                  <a:srgbClr val="FF0000"/>
                </a:solidFill>
              </a:rPr>
              <a:t>	&lt;head&gt;</a:t>
            </a:r>
          </a:p>
          <a:p>
            <a:pPr marL="0" lvl="1" indent="0">
              <a:buFont typeface="Arial" pitchFamily="34" charset="0"/>
              <a:buNone/>
              <a:defRPr/>
            </a:pPr>
            <a:r>
              <a:rPr lang="es-EC" sz="2400" dirty="0" smtClean="0">
                <a:solidFill>
                  <a:srgbClr val="FF0000"/>
                </a:solidFill>
              </a:rPr>
              <a:t>	&lt;/head&gt;</a:t>
            </a:r>
            <a:endParaRPr lang="es-EC" sz="2400" dirty="0">
              <a:solidFill>
                <a:srgbClr val="FF0000"/>
              </a:solidFill>
            </a:endParaRPr>
          </a:p>
          <a:p>
            <a:pPr marL="0" lvl="1" indent="0">
              <a:buFont typeface="Arial" pitchFamily="34" charset="0"/>
              <a:buNone/>
              <a:defRPr/>
            </a:pPr>
            <a:r>
              <a:rPr lang="es-EC" sz="2400" dirty="0" smtClean="0">
                <a:solidFill>
                  <a:srgbClr val="FF0000"/>
                </a:solidFill>
              </a:rPr>
              <a:t>	&lt;</a:t>
            </a:r>
            <a:r>
              <a:rPr lang="es-EC" sz="2400" dirty="0" err="1" smtClean="0">
                <a:solidFill>
                  <a:srgbClr val="FF0000"/>
                </a:solidFill>
              </a:rPr>
              <a:t>body</a:t>
            </a:r>
            <a:r>
              <a:rPr lang="es-EC" sz="2400" dirty="0" smtClean="0">
                <a:solidFill>
                  <a:srgbClr val="FF0000"/>
                </a:solidFill>
              </a:rPr>
              <a:t>&gt;</a:t>
            </a:r>
            <a:endParaRPr lang="es-EC" sz="2400" dirty="0">
              <a:solidFill>
                <a:srgbClr val="FF0000"/>
              </a:solidFill>
            </a:endParaRPr>
          </a:p>
          <a:p>
            <a:pPr marL="0" lvl="1" indent="0">
              <a:buFont typeface="Arial" pitchFamily="34" charset="0"/>
              <a:buNone/>
              <a:defRPr/>
            </a:pPr>
            <a:r>
              <a:rPr lang="es-EC" sz="2400" dirty="0">
                <a:solidFill>
                  <a:srgbClr val="FF0000"/>
                </a:solidFill>
              </a:rPr>
              <a:t>	</a:t>
            </a:r>
            <a:r>
              <a:rPr lang="es-EC" sz="2400" dirty="0" smtClean="0">
                <a:solidFill>
                  <a:srgbClr val="FF0000"/>
                </a:solidFill>
              </a:rPr>
              <a:t>&lt;/</a:t>
            </a:r>
            <a:r>
              <a:rPr lang="es-EC" sz="2400" dirty="0" err="1" smtClean="0">
                <a:solidFill>
                  <a:srgbClr val="FF0000"/>
                </a:solidFill>
              </a:rPr>
              <a:t>body</a:t>
            </a:r>
            <a:r>
              <a:rPr lang="es-EC" sz="2400" dirty="0" smtClean="0">
                <a:solidFill>
                  <a:srgbClr val="FF0000"/>
                </a:solidFill>
              </a:rPr>
              <a:t>&gt;</a:t>
            </a:r>
            <a:endParaRPr lang="es-EC" sz="2400" dirty="0">
              <a:solidFill>
                <a:srgbClr val="FF0000"/>
              </a:solidFill>
            </a:endParaRPr>
          </a:p>
          <a:p>
            <a:pPr marL="0" lvl="1" indent="0">
              <a:buFont typeface="Arial" pitchFamily="34" charset="0"/>
              <a:buNone/>
              <a:defRPr/>
            </a:pPr>
            <a:r>
              <a:rPr lang="es-EC" sz="2400" dirty="0" smtClean="0">
                <a:solidFill>
                  <a:schemeClr val="tx1"/>
                </a:solidFill>
              </a:rPr>
              <a:t>&lt;/</a:t>
            </a:r>
            <a:r>
              <a:rPr lang="es-EC" sz="2400" dirty="0" err="1">
                <a:solidFill>
                  <a:schemeClr val="tx1"/>
                </a:solidFill>
              </a:rPr>
              <a:t>html</a:t>
            </a:r>
            <a:r>
              <a:rPr lang="es-EC" sz="2400" dirty="0">
                <a:solidFill>
                  <a:schemeClr val="tx1"/>
                </a:solidFill>
              </a:rPr>
              <a:t>&gt;</a:t>
            </a:r>
          </a:p>
          <a:p>
            <a:pPr>
              <a:defRPr/>
            </a:pPr>
            <a:endParaRPr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Global</a:t>
            </a:r>
          </a:p>
        </p:txBody>
      </p:sp>
      <p:sp>
        <p:nvSpPr>
          <p:cNvPr id="3" name="2 Marcador de contenido"/>
          <p:cNvSpPr>
            <a:spLocks noGrp="1"/>
          </p:cNvSpPr>
          <p:nvPr>
            <p:ph sz="half" idx="1"/>
          </p:nvPr>
        </p:nvSpPr>
        <p:spPr>
          <a:xfrm>
            <a:off x="650875" y="2384425"/>
            <a:ext cx="5780088" cy="5648325"/>
          </a:xfrm>
        </p:spPr>
        <p:txBody>
          <a:bodyPr/>
          <a:lstStyle/>
          <a:p>
            <a:pPr>
              <a:defRPr/>
            </a:pPr>
            <a:r>
              <a:rPr lang="es-EC" sz="2800" dirty="0" smtClean="0"/>
              <a:t>Meta</a:t>
            </a:r>
          </a:p>
          <a:p>
            <a:pPr lvl="1">
              <a:defRPr/>
            </a:pPr>
            <a:r>
              <a:rPr lang="es-EC" sz="2400" dirty="0" smtClean="0"/>
              <a:t>Elemento del </a:t>
            </a:r>
            <a:r>
              <a:rPr lang="es-EC" sz="2400" dirty="0" err="1" smtClean="0"/>
              <a:t>tag</a:t>
            </a:r>
            <a:r>
              <a:rPr lang="es-EC" sz="2400" dirty="0" smtClean="0"/>
              <a:t> &lt;head&gt;</a:t>
            </a:r>
          </a:p>
          <a:p>
            <a:pPr lvl="1">
              <a:defRPr/>
            </a:pPr>
            <a:r>
              <a:rPr lang="es-EC" sz="2400" dirty="0" smtClean="0"/>
              <a:t>Especifica como el texto es presentado en pantalla (</a:t>
            </a:r>
            <a:r>
              <a:rPr lang="es-EC" sz="2400" dirty="0" err="1" smtClean="0"/>
              <a:t>charset</a:t>
            </a:r>
            <a:r>
              <a:rPr lang="es-EC" sz="2400" dirty="0" smtClean="0"/>
              <a:t>) acorde a las necesidades.</a:t>
            </a:r>
          </a:p>
          <a:p>
            <a:pPr lvl="1">
              <a:defRPr/>
            </a:pPr>
            <a:r>
              <a:rPr lang="es-EC" sz="2400" dirty="0" smtClean="0"/>
              <a:t>Otros atributos </a:t>
            </a:r>
          </a:p>
          <a:p>
            <a:pPr lvl="2">
              <a:defRPr/>
            </a:pPr>
            <a:r>
              <a:rPr lang="es-EC" sz="1800" dirty="0" err="1" smtClean="0"/>
              <a:t>Description</a:t>
            </a:r>
            <a:r>
              <a:rPr lang="es-EC" sz="1800" dirty="0" smtClean="0"/>
              <a:t> </a:t>
            </a:r>
          </a:p>
          <a:p>
            <a:pPr lvl="2">
              <a:defRPr/>
            </a:pPr>
            <a:r>
              <a:rPr lang="es-EC" sz="1800" dirty="0" err="1" smtClean="0"/>
              <a:t>Keywords</a:t>
            </a:r>
            <a:endParaRPr lang="es-EC" sz="1800" dirty="0" smtClean="0"/>
          </a:p>
          <a:p>
            <a:pPr lvl="1">
              <a:defRPr/>
            </a:pPr>
            <a:r>
              <a:rPr lang="es-EC" sz="2400" dirty="0" smtClean="0"/>
              <a:t>Información para los mores de búsqueda y dispositivos</a:t>
            </a:r>
          </a:p>
          <a:p>
            <a:pPr lvl="1">
              <a:defRPr/>
            </a:pPr>
            <a:r>
              <a:rPr lang="es-EC" sz="2400" dirty="0" smtClean="0"/>
              <a:t>Es un </a:t>
            </a:r>
            <a:r>
              <a:rPr lang="es-EC" sz="2400" dirty="0" err="1" smtClean="0"/>
              <a:t>tag</a:t>
            </a:r>
            <a:r>
              <a:rPr lang="es-EC" sz="2400" dirty="0" smtClean="0"/>
              <a:t> que no tiene par, no es necesario cerrarlo pero por compatibilidad se lo recomienda (</a:t>
            </a:r>
            <a:r>
              <a:rPr lang="es-EC" sz="2400" dirty="0" err="1" smtClean="0"/>
              <a:t>self-enclosing</a:t>
            </a:r>
            <a:r>
              <a:rPr lang="es-EC" sz="2400" dirty="0" smtClean="0"/>
              <a:t>)</a:t>
            </a:r>
            <a:endParaRPr lang="es-EC" sz="2400" dirty="0"/>
          </a:p>
          <a:p>
            <a:pPr>
              <a:defRPr/>
            </a:pPr>
            <a:endParaRPr lang="es-EC" sz="2800" dirty="0" smtClean="0"/>
          </a:p>
          <a:p>
            <a:pPr lvl="1">
              <a:defRPr/>
            </a:pPr>
            <a:endParaRPr lang="es-EC" sz="2000" dirty="0" smtClean="0"/>
          </a:p>
          <a:p>
            <a:pPr lvl="1">
              <a:defRPr/>
            </a:pPr>
            <a:endParaRPr lang="es-EC" sz="2000" dirty="0" smtClean="0"/>
          </a:p>
          <a:p>
            <a:pPr>
              <a:defRPr/>
            </a:pPr>
            <a:endParaRPr lang="es-EC" sz="2000" dirty="0" smtClean="0"/>
          </a:p>
          <a:p>
            <a:pPr>
              <a:defRPr/>
            </a:pPr>
            <a:endParaRPr lang="es-EC" sz="2800" dirty="0"/>
          </a:p>
        </p:txBody>
      </p:sp>
      <p:sp>
        <p:nvSpPr>
          <p:cNvPr id="5" name="4 Marcador de contenido"/>
          <p:cNvSpPr>
            <a:spLocks noGrp="1"/>
          </p:cNvSpPr>
          <p:nvPr>
            <p:ph sz="half" idx="2"/>
          </p:nvPr>
        </p:nvSpPr>
        <p:spPr>
          <a:xfrm>
            <a:off x="6430963" y="2384425"/>
            <a:ext cx="5922962" cy="5648325"/>
          </a:xfrm>
        </p:spPr>
        <p:txBody>
          <a:bodyPr/>
          <a:lstStyle/>
          <a:p>
            <a:pPr marL="0" lvl="1" indent="0">
              <a:buFont typeface="Arial" pitchFamily="34" charset="0"/>
              <a:buNone/>
              <a:defRPr/>
            </a:pPr>
            <a:r>
              <a:rPr lang="en-US" sz="2400" dirty="0">
                <a:solidFill>
                  <a:schemeClr val="tx1"/>
                </a:solidFill>
              </a:rPr>
              <a:t>&lt;!DOCTYPE html&gt;</a:t>
            </a:r>
          </a:p>
          <a:p>
            <a:pPr marL="0" lvl="1" indent="0">
              <a:buFont typeface="Arial" pitchFamily="34" charset="0"/>
              <a:buNone/>
              <a:defRPr/>
            </a:pPr>
            <a:r>
              <a:rPr lang="en-US" sz="2400" dirty="0">
                <a:solidFill>
                  <a:schemeClr val="tx1"/>
                </a:solidFill>
              </a:rPr>
              <a:t>&lt;html </a:t>
            </a:r>
            <a:r>
              <a:rPr lang="en-US" sz="2400" dirty="0" err="1">
                <a:solidFill>
                  <a:schemeClr val="tx1"/>
                </a:solidFill>
              </a:rPr>
              <a:t>lang</a:t>
            </a:r>
            <a:r>
              <a:rPr lang="en-US" sz="2400" dirty="0">
                <a:solidFill>
                  <a:schemeClr val="tx1"/>
                </a:solidFill>
              </a:rPr>
              <a:t>="en"&gt;</a:t>
            </a:r>
          </a:p>
          <a:p>
            <a:pPr marL="0" lvl="1" indent="0">
              <a:buFont typeface="Arial" pitchFamily="34" charset="0"/>
              <a:buNone/>
              <a:defRPr/>
            </a:pPr>
            <a:r>
              <a:rPr lang="en-US" sz="2400" dirty="0">
                <a:solidFill>
                  <a:schemeClr val="tx1"/>
                </a:solidFill>
              </a:rPr>
              <a:t>&lt;head&gt;</a:t>
            </a:r>
          </a:p>
          <a:p>
            <a:pPr marL="0" lvl="1" indent="0">
              <a:buFont typeface="Arial" pitchFamily="34" charset="0"/>
              <a:buNone/>
              <a:defRPr/>
            </a:pPr>
            <a:r>
              <a:rPr lang="en-US" sz="2400" dirty="0">
                <a:solidFill>
                  <a:srgbClr val="FF0000"/>
                </a:solidFill>
              </a:rPr>
              <a:t>&lt;meta </a:t>
            </a:r>
            <a:r>
              <a:rPr lang="en-US" sz="2400" dirty="0" smtClean="0">
                <a:solidFill>
                  <a:srgbClr val="FF0000"/>
                </a:solidFill>
              </a:rPr>
              <a:t>charset=“utf-8” /&gt;</a:t>
            </a:r>
          </a:p>
          <a:p>
            <a:pPr marL="0" lvl="1" indent="0">
              <a:buFont typeface="Arial" pitchFamily="34" charset="0"/>
              <a:buNone/>
              <a:defRPr/>
            </a:pPr>
            <a:r>
              <a:rPr lang="en-US" sz="2400" dirty="0">
                <a:solidFill>
                  <a:srgbClr val="FF0000"/>
                </a:solidFill>
              </a:rPr>
              <a:t>&lt;meta </a:t>
            </a:r>
            <a:r>
              <a:rPr lang="en-US" sz="2400" dirty="0" smtClean="0">
                <a:solidFill>
                  <a:srgbClr val="FF0000"/>
                </a:solidFill>
              </a:rPr>
              <a:t>name=“description</a:t>
            </a:r>
            <a:r>
              <a:rPr lang="en-US" sz="2400" dirty="0">
                <a:solidFill>
                  <a:srgbClr val="FF0000"/>
                </a:solidFill>
              </a:rPr>
              <a:t>” </a:t>
            </a:r>
            <a:r>
              <a:rPr lang="en-US" sz="2400" dirty="0" smtClean="0">
                <a:solidFill>
                  <a:srgbClr val="FF0000"/>
                </a:solidFill>
              </a:rPr>
              <a:t>content=“</a:t>
            </a:r>
            <a:r>
              <a:rPr lang="en-US" sz="2400" dirty="0" err="1" smtClean="0">
                <a:solidFill>
                  <a:srgbClr val="FF0000"/>
                </a:solidFill>
              </a:rPr>
              <a:t>Ejemplo</a:t>
            </a:r>
            <a:r>
              <a:rPr lang="en-US" sz="2400" dirty="0" smtClean="0">
                <a:solidFill>
                  <a:srgbClr val="FF0000"/>
                </a:solidFill>
              </a:rPr>
              <a:t> de HTML5” /&gt;</a:t>
            </a:r>
            <a:endParaRPr lang="en-US" sz="2400" dirty="0">
              <a:solidFill>
                <a:srgbClr val="FF0000"/>
              </a:solidFill>
            </a:endParaRPr>
          </a:p>
          <a:p>
            <a:pPr marL="0" lvl="1" indent="0">
              <a:buFont typeface="Arial" pitchFamily="34" charset="0"/>
              <a:buNone/>
              <a:defRPr/>
            </a:pPr>
            <a:r>
              <a:rPr lang="en-US" sz="2400" dirty="0">
                <a:solidFill>
                  <a:srgbClr val="FF0000"/>
                </a:solidFill>
              </a:rPr>
              <a:t>&lt;meta name</a:t>
            </a:r>
            <a:r>
              <a:rPr lang="en-US" sz="2400" dirty="0" smtClean="0">
                <a:solidFill>
                  <a:srgbClr val="FF0000"/>
                </a:solidFill>
              </a:rPr>
              <a:t>=“keywords</a:t>
            </a:r>
            <a:r>
              <a:rPr lang="en-US" sz="2400" dirty="0">
                <a:solidFill>
                  <a:srgbClr val="FF0000"/>
                </a:solidFill>
              </a:rPr>
              <a:t>” </a:t>
            </a:r>
            <a:r>
              <a:rPr lang="en-US" sz="2400" dirty="0" smtClean="0">
                <a:solidFill>
                  <a:srgbClr val="FF0000"/>
                </a:solidFill>
              </a:rPr>
              <a:t>content=“HTML5</a:t>
            </a:r>
            <a:r>
              <a:rPr lang="en-US" sz="2400" dirty="0">
                <a:solidFill>
                  <a:srgbClr val="FF0000"/>
                </a:solidFill>
              </a:rPr>
              <a:t>, CSS3, </a:t>
            </a:r>
            <a:r>
              <a:rPr lang="en-US" sz="2400" dirty="0" err="1" smtClean="0">
                <a:solidFill>
                  <a:srgbClr val="FF0000"/>
                </a:solidFill>
              </a:rPr>
              <a:t>Javascript</a:t>
            </a:r>
            <a:r>
              <a:rPr lang="en-US" sz="2400" dirty="0" smtClean="0">
                <a:solidFill>
                  <a:srgbClr val="FF0000"/>
                </a:solidFill>
              </a:rPr>
              <a:t>” /&gt;</a:t>
            </a:r>
          </a:p>
          <a:p>
            <a:pPr marL="0" lvl="1" indent="0">
              <a:buFont typeface="Arial" pitchFamily="34" charset="0"/>
              <a:buNone/>
              <a:defRPr/>
            </a:pPr>
            <a:r>
              <a:rPr lang="en-US" sz="2400" dirty="0" smtClean="0">
                <a:solidFill>
                  <a:schemeClr val="tx1"/>
                </a:solidFill>
              </a:rPr>
              <a:t>&lt;/</a:t>
            </a:r>
            <a:r>
              <a:rPr lang="en-US" sz="2400" dirty="0">
                <a:solidFill>
                  <a:schemeClr val="tx1"/>
                </a:solidFill>
              </a:rPr>
              <a:t>head&gt;</a:t>
            </a:r>
          </a:p>
          <a:p>
            <a:pPr marL="0" lvl="1" indent="0">
              <a:buFont typeface="Arial" pitchFamily="34" charset="0"/>
              <a:buNone/>
              <a:defRPr/>
            </a:pPr>
            <a:r>
              <a:rPr lang="en-US" sz="2400" dirty="0">
                <a:solidFill>
                  <a:schemeClr val="tx1"/>
                </a:solidFill>
              </a:rPr>
              <a:t>&lt;body&gt;</a:t>
            </a:r>
          </a:p>
          <a:p>
            <a:pPr marL="0" lvl="1" indent="0">
              <a:buFont typeface="Arial" pitchFamily="34" charset="0"/>
              <a:buNone/>
              <a:defRPr/>
            </a:pPr>
            <a:r>
              <a:rPr lang="en-US" sz="2400" dirty="0">
                <a:solidFill>
                  <a:schemeClr val="tx1"/>
                </a:solidFill>
              </a:rPr>
              <a:t>&lt;/body&gt;</a:t>
            </a:r>
          </a:p>
          <a:p>
            <a:pPr marL="0" lvl="1" indent="0">
              <a:buFont typeface="Arial" pitchFamily="34" charset="0"/>
              <a:buNone/>
              <a:defRPr/>
            </a:pPr>
            <a:r>
              <a:rPr lang="en-US" sz="2400" dirty="0">
                <a:solidFill>
                  <a:schemeClr val="tx1"/>
                </a:solidFill>
              </a:rPr>
              <a:t>&lt;/html&gt;</a:t>
            </a:r>
            <a:endParaRPr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Global</a:t>
            </a:r>
          </a:p>
        </p:txBody>
      </p:sp>
      <p:sp>
        <p:nvSpPr>
          <p:cNvPr id="3" name="2 Marcador de contenido"/>
          <p:cNvSpPr>
            <a:spLocks noGrp="1"/>
          </p:cNvSpPr>
          <p:nvPr>
            <p:ph sz="half" idx="1"/>
          </p:nvPr>
        </p:nvSpPr>
        <p:spPr>
          <a:xfrm>
            <a:off x="650875" y="2384425"/>
            <a:ext cx="5780088" cy="5648325"/>
          </a:xfrm>
        </p:spPr>
        <p:txBody>
          <a:bodyPr/>
          <a:lstStyle/>
          <a:p>
            <a:pPr>
              <a:defRPr/>
            </a:pPr>
            <a:r>
              <a:rPr lang="es-EC" sz="2800" dirty="0" err="1" smtClean="0"/>
              <a:t>Title</a:t>
            </a:r>
            <a:endParaRPr lang="es-EC" sz="2800" dirty="0" smtClean="0"/>
          </a:p>
          <a:p>
            <a:pPr lvl="1">
              <a:defRPr/>
            </a:pPr>
            <a:r>
              <a:rPr lang="es-EC" sz="2400" dirty="0" smtClean="0"/>
              <a:t>Especifica el titulo del documento</a:t>
            </a:r>
          </a:p>
          <a:p>
            <a:pPr lvl="1">
              <a:defRPr/>
            </a:pPr>
            <a:r>
              <a:rPr lang="es-EC" sz="2400" dirty="0" smtClean="0"/>
              <a:t>Se muestra en la parte superior de los navegadores o en las pestañas</a:t>
            </a:r>
            <a:endParaRPr lang="es-EC" sz="2400" dirty="0"/>
          </a:p>
          <a:p>
            <a:pPr>
              <a:defRPr/>
            </a:pPr>
            <a:r>
              <a:rPr lang="es-EC" sz="2800" dirty="0" smtClean="0"/>
              <a:t>Link</a:t>
            </a:r>
          </a:p>
          <a:p>
            <a:pPr lvl="1">
              <a:defRPr/>
            </a:pPr>
            <a:r>
              <a:rPr lang="es-EC" sz="2000" dirty="0" smtClean="0"/>
              <a:t>Usado para incorporar archivos externos de estilos, scripts, imágenes o iconos</a:t>
            </a:r>
          </a:p>
          <a:p>
            <a:pPr lvl="1">
              <a:defRPr/>
            </a:pPr>
            <a:r>
              <a:rPr lang="es-EC" sz="2000" dirty="0" smtClean="0"/>
              <a:t>En HTML5 solo se utilizan los atributos </a:t>
            </a:r>
            <a:r>
              <a:rPr lang="es-EC" sz="2000" dirty="0" err="1" smtClean="0"/>
              <a:t>rel</a:t>
            </a:r>
            <a:r>
              <a:rPr lang="es-EC" sz="2000" dirty="0" smtClean="0"/>
              <a:t> y </a:t>
            </a:r>
            <a:r>
              <a:rPr lang="es-EC" sz="2000" dirty="0" err="1" smtClean="0"/>
              <a:t>ref</a:t>
            </a:r>
            <a:r>
              <a:rPr lang="es-EC" sz="2000" dirty="0" smtClean="0"/>
              <a:t>, el atributo </a:t>
            </a:r>
            <a:r>
              <a:rPr lang="es-EC" sz="2000" dirty="0" err="1" smtClean="0"/>
              <a:t>type</a:t>
            </a:r>
            <a:r>
              <a:rPr lang="es-EC" sz="2000" dirty="0" smtClean="0"/>
              <a:t> se eliminó</a:t>
            </a:r>
          </a:p>
          <a:p>
            <a:pPr lvl="1">
              <a:defRPr/>
            </a:pPr>
            <a:endParaRPr lang="es-EC" sz="2000" dirty="0" smtClean="0"/>
          </a:p>
          <a:p>
            <a:pPr>
              <a:defRPr/>
            </a:pPr>
            <a:endParaRPr lang="es-EC" sz="2000" dirty="0" smtClean="0"/>
          </a:p>
          <a:p>
            <a:pPr>
              <a:defRPr/>
            </a:pPr>
            <a:endParaRPr lang="es-EC" sz="2800" dirty="0"/>
          </a:p>
        </p:txBody>
      </p:sp>
      <p:sp>
        <p:nvSpPr>
          <p:cNvPr id="5" name="4 Marcador de contenido"/>
          <p:cNvSpPr>
            <a:spLocks noGrp="1"/>
          </p:cNvSpPr>
          <p:nvPr>
            <p:ph sz="half" idx="2"/>
          </p:nvPr>
        </p:nvSpPr>
        <p:spPr>
          <a:xfrm>
            <a:off x="6430963" y="2384425"/>
            <a:ext cx="5922962" cy="5648325"/>
          </a:xfrm>
        </p:spPr>
        <p:txBody>
          <a:bodyPr/>
          <a:lstStyle/>
          <a:p>
            <a:pPr marL="0" lvl="1" indent="0">
              <a:buFont typeface="Arial" pitchFamily="34" charset="0"/>
              <a:buNone/>
              <a:defRPr/>
            </a:pPr>
            <a:r>
              <a:rPr lang="en-US" sz="2400" dirty="0">
                <a:solidFill>
                  <a:schemeClr val="tx1"/>
                </a:solidFill>
              </a:rPr>
              <a:t>&lt;!DOCTYPE html&gt;</a:t>
            </a:r>
          </a:p>
          <a:p>
            <a:pPr marL="0" lvl="1" indent="0">
              <a:buFont typeface="Arial" pitchFamily="34" charset="0"/>
              <a:buNone/>
              <a:defRPr/>
            </a:pPr>
            <a:r>
              <a:rPr lang="en-US" sz="2400" dirty="0">
                <a:solidFill>
                  <a:schemeClr val="tx1"/>
                </a:solidFill>
              </a:rPr>
              <a:t>&lt;html </a:t>
            </a:r>
            <a:r>
              <a:rPr lang="en-US" sz="2400" dirty="0" err="1">
                <a:solidFill>
                  <a:schemeClr val="tx1"/>
                </a:solidFill>
              </a:rPr>
              <a:t>lang</a:t>
            </a:r>
            <a:r>
              <a:rPr lang="en-US" sz="2400" dirty="0">
                <a:solidFill>
                  <a:schemeClr val="tx1"/>
                </a:solidFill>
              </a:rPr>
              <a:t>="en"&gt;</a:t>
            </a:r>
          </a:p>
          <a:p>
            <a:pPr marL="0" lvl="1" indent="0">
              <a:buFont typeface="Arial" pitchFamily="34" charset="0"/>
              <a:buNone/>
              <a:defRPr/>
            </a:pPr>
            <a:r>
              <a:rPr lang="en-US" sz="2400" dirty="0">
                <a:solidFill>
                  <a:schemeClr val="tx1"/>
                </a:solidFill>
              </a:rPr>
              <a:t>&lt;head&gt;</a:t>
            </a:r>
          </a:p>
          <a:p>
            <a:pPr marL="0" lvl="1" indent="0">
              <a:buFont typeface="Arial" pitchFamily="34" charset="0"/>
              <a:buNone/>
              <a:defRPr/>
            </a:pPr>
            <a:r>
              <a:rPr lang="en-US" sz="2400" dirty="0">
                <a:solidFill>
                  <a:schemeClr val="tx1"/>
                </a:solidFill>
              </a:rPr>
              <a:t>&lt;meta </a:t>
            </a:r>
            <a:r>
              <a:rPr lang="en-US" sz="2400" dirty="0" smtClean="0">
                <a:solidFill>
                  <a:schemeClr val="tx1"/>
                </a:solidFill>
              </a:rPr>
              <a:t>charset=“utf-8” /&gt;</a:t>
            </a:r>
          </a:p>
          <a:p>
            <a:pPr marL="0" lvl="1" indent="0">
              <a:buFont typeface="Arial" pitchFamily="34" charset="0"/>
              <a:buNone/>
              <a:defRPr/>
            </a:pPr>
            <a:r>
              <a:rPr lang="en-US" sz="2400" dirty="0">
                <a:solidFill>
                  <a:schemeClr val="tx1"/>
                </a:solidFill>
              </a:rPr>
              <a:t>&lt;meta </a:t>
            </a:r>
            <a:r>
              <a:rPr lang="en-US" sz="2400" dirty="0" smtClean="0">
                <a:solidFill>
                  <a:schemeClr val="tx1"/>
                </a:solidFill>
              </a:rPr>
              <a:t>name=“description</a:t>
            </a:r>
            <a:r>
              <a:rPr lang="en-US" sz="2400" dirty="0">
                <a:solidFill>
                  <a:schemeClr val="tx1"/>
                </a:solidFill>
              </a:rPr>
              <a:t>” </a:t>
            </a:r>
            <a:r>
              <a:rPr lang="en-US" sz="2400" dirty="0" smtClean="0">
                <a:solidFill>
                  <a:schemeClr val="tx1"/>
                </a:solidFill>
              </a:rPr>
              <a:t>content=“</a:t>
            </a:r>
            <a:r>
              <a:rPr lang="en-US" sz="2400" dirty="0" err="1" smtClean="0">
                <a:solidFill>
                  <a:schemeClr val="tx1"/>
                </a:solidFill>
              </a:rPr>
              <a:t>Ejemplo</a:t>
            </a:r>
            <a:r>
              <a:rPr lang="en-US" sz="2400" dirty="0" smtClean="0">
                <a:solidFill>
                  <a:schemeClr val="tx1"/>
                </a:solidFill>
              </a:rPr>
              <a:t> de HTML5” /&gt;</a:t>
            </a:r>
            <a:endParaRPr lang="en-US" sz="2400" dirty="0">
              <a:solidFill>
                <a:schemeClr val="tx1"/>
              </a:solidFill>
            </a:endParaRPr>
          </a:p>
          <a:p>
            <a:pPr marL="0" lvl="1" indent="0">
              <a:buFont typeface="Arial" pitchFamily="34" charset="0"/>
              <a:buNone/>
              <a:defRPr/>
            </a:pPr>
            <a:r>
              <a:rPr lang="en-US" sz="2400" dirty="0">
                <a:solidFill>
                  <a:schemeClr val="tx1"/>
                </a:solidFill>
              </a:rPr>
              <a:t>&lt;meta name</a:t>
            </a:r>
            <a:r>
              <a:rPr lang="en-US" sz="2400" dirty="0" smtClean="0">
                <a:solidFill>
                  <a:schemeClr val="tx1"/>
                </a:solidFill>
              </a:rPr>
              <a:t>=“keywords</a:t>
            </a:r>
            <a:r>
              <a:rPr lang="en-US" sz="2400" dirty="0">
                <a:solidFill>
                  <a:schemeClr val="tx1"/>
                </a:solidFill>
              </a:rPr>
              <a:t>” </a:t>
            </a:r>
            <a:r>
              <a:rPr lang="en-US" sz="2400" dirty="0" smtClean="0">
                <a:solidFill>
                  <a:schemeClr val="tx1"/>
                </a:solidFill>
              </a:rPr>
              <a:t>content=“HTML5</a:t>
            </a:r>
            <a:r>
              <a:rPr lang="en-US" sz="2400" dirty="0">
                <a:solidFill>
                  <a:schemeClr val="tx1"/>
                </a:solidFill>
              </a:rPr>
              <a:t>, CSS3, </a:t>
            </a:r>
            <a:r>
              <a:rPr lang="en-US" sz="2400" dirty="0" err="1" smtClean="0">
                <a:solidFill>
                  <a:schemeClr val="tx1"/>
                </a:solidFill>
              </a:rPr>
              <a:t>Javascript</a:t>
            </a:r>
            <a:r>
              <a:rPr lang="en-US" sz="2400" dirty="0">
                <a:solidFill>
                  <a:schemeClr val="tx1"/>
                </a:solidFill>
              </a:rPr>
              <a:t>” </a:t>
            </a:r>
            <a:r>
              <a:rPr lang="en-US" sz="2400" dirty="0" smtClean="0">
                <a:solidFill>
                  <a:schemeClr val="tx1"/>
                </a:solidFill>
              </a:rPr>
              <a:t>/&gt;</a:t>
            </a:r>
          </a:p>
          <a:p>
            <a:pPr marL="0" lvl="1" indent="0">
              <a:buFont typeface="Arial" pitchFamily="34" charset="0"/>
              <a:buNone/>
              <a:defRPr/>
            </a:pPr>
            <a:r>
              <a:rPr lang="en-US" sz="2400" dirty="0" smtClean="0">
                <a:solidFill>
                  <a:srgbClr val="FF0000"/>
                </a:solidFill>
              </a:rPr>
              <a:t>&lt;title&gt;</a:t>
            </a:r>
            <a:r>
              <a:rPr lang="en-US" sz="2400" dirty="0" err="1" smtClean="0">
                <a:solidFill>
                  <a:schemeClr val="tx1"/>
                </a:solidFill>
              </a:rPr>
              <a:t>Titulo</a:t>
            </a:r>
            <a:r>
              <a:rPr lang="en-US" sz="2400" dirty="0" smtClean="0">
                <a:solidFill>
                  <a:schemeClr val="tx1"/>
                </a:solidFill>
              </a:rPr>
              <a:t> del </a:t>
            </a:r>
            <a:r>
              <a:rPr lang="en-US" sz="2400" dirty="0" err="1" smtClean="0">
                <a:solidFill>
                  <a:schemeClr val="tx1"/>
                </a:solidFill>
              </a:rPr>
              <a:t>documento</a:t>
            </a:r>
            <a:r>
              <a:rPr lang="en-US" sz="2400" dirty="0" smtClean="0">
                <a:solidFill>
                  <a:srgbClr val="FF0000"/>
                </a:solidFill>
              </a:rPr>
              <a:t>&lt;/</a:t>
            </a:r>
            <a:r>
              <a:rPr lang="en-US" sz="2400" dirty="0">
                <a:solidFill>
                  <a:srgbClr val="FF0000"/>
                </a:solidFill>
              </a:rPr>
              <a:t>title</a:t>
            </a:r>
            <a:r>
              <a:rPr lang="en-US" sz="2400" dirty="0" smtClean="0">
                <a:solidFill>
                  <a:srgbClr val="FF0000"/>
                </a:solidFill>
              </a:rPr>
              <a:t>&gt;</a:t>
            </a:r>
          </a:p>
          <a:p>
            <a:pPr marL="0" lvl="1" indent="0">
              <a:buFont typeface="Arial" pitchFamily="34" charset="0"/>
              <a:buNone/>
              <a:defRPr/>
            </a:pPr>
            <a:r>
              <a:rPr lang="en-US" sz="2400" dirty="0">
                <a:solidFill>
                  <a:srgbClr val="FF0000"/>
                </a:solidFill>
              </a:rPr>
              <a:t>&lt;link </a:t>
            </a:r>
            <a:r>
              <a:rPr lang="en-US" sz="2400" dirty="0" err="1">
                <a:solidFill>
                  <a:srgbClr val="FF0000"/>
                </a:solidFill>
              </a:rPr>
              <a:t>rel</a:t>
            </a:r>
            <a:r>
              <a:rPr lang="en-US" sz="2400" dirty="0">
                <a:solidFill>
                  <a:srgbClr val="FF0000"/>
                </a:solidFill>
              </a:rPr>
              <a:t>=”</a:t>
            </a:r>
            <a:r>
              <a:rPr lang="en-US" sz="2400" dirty="0" err="1">
                <a:solidFill>
                  <a:srgbClr val="FF0000"/>
                </a:solidFill>
              </a:rPr>
              <a:t>stylesheet</a:t>
            </a:r>
            <a:r>
              <a:rPr lang="en-US" sz="2400" dirty="0">
                <a:solidFill>
                  <a:srgbClr val="FF0000"/>
                </a:solidFill>
              </a:rPr>
              <a:t>” </a:t>
            </a:r>
            <a:r>
              <a:rPr lang="en-US" sz="2400" dirty="0" err="1">
                <a:solidFill>
                  <a:srgbClr val="FF0000"/>
                </a:solidFill>
              </a:rPr>
              <a:t>href</a:t>
            </a:r>
            <a:r>
              <a:rPr lang="en-US" sz="2400" dirty="0">
                <a:solidFill>
                  <a:srgbClr val="FF0000"/>
                </a:solidFill>
              </a:rPr>
              <a:t>=”mystyles.css</a:t>
            </a:r>
            <a:r>
              <a:rPr lang="en-US" sz="2400" dirty="0" smtClean="0">
                <a:solidFill>
                  <a:srgbClr val="FF0000"/>
                </a:solidFill>
              </a:rPr>
              <a:t>” /&gt;</a:t>
            </a:r>
          </a:p>
          <a:p>
            <a:pPr marL="0" lvl="1" indent="0">
              <a:buFont typeface="Arial" pitchFamily="34" charset="0"/>
              <a:buNone/>
              <a:defRPr/>
            </a:pPr>
            <a:r>
              <a:rPr lang="en-US" sz="2400" dirty="0" smtClean="0">
                <a:solidFill>
                  <a:schemeClr val="tx1"/>
                </a:solidFill>
              </a:rPr>
              <a:t>&lt;/</a:t>
            </a:r>
            <a:r>
              <a:rPr lang="en-US" sz="2400" dirty="0">
                <a:solidFill>
                  <a:schemeClr val="tx1"/>
                </a:solidFill>
              </a:rPr>
              <a:t>head&gt;</a:t>
            </a:r>
          </a:p>
          <a:p>
            <a:pPr marL="0" lvl="1" indent="0">
              <a:buFont typeface="Arial" pitchFamily="34" charset="0"/>
              <a:buNone/>
              <a:defRPr/>
            </a:pPr>
            <a:r>
              <a:rPr lang="en-US" sz="2400" dirty="0">
                <a:solidFill>
                  <a:schemeClr val="tx1"/>
                </a:solidFill>
              </a:rPr>
              <a:t>&lt;body&gt;</a:t>
            </a:r>
          </a:p>
          <a:p>
            <a:pPr marL="0" lvl="1" indent="0">
              <a:buFont typeface="Arial" pitchFamily="34" charset="0"/>
              <a:buNone/>
              <a:defRPr/>
            </a:pPr>
            <a:r>
              <a:rPr lang="en-US" sz="2400" dirty="0">
                <a:solidFill>
                  <a:schemeClr val="tx1"/>
                </a:solidFill>
              </a:rPr>
              <a:t>&lt;/body&gt;</a:t>
            </a:r>
          </a:p>
          <a:p>
            <a:pPr marL="0" lvl="1" indent="0">
              <a:buFont typeface="Arial" pitchFamily="34" charset="0"/>
              <a:buNone/>
              <a:defRPr/>
            </a:pPr>
            <a:r>
              <a:rPr lang="en-US" sz="2400" dirty="0">
                <a:solidFill>
                  <a:schemeClr val="tx1"/>
                </a:solidFill>
              </a:rPr>
              <a:t>&lt;/html&gt;</a:t>
            </a:r>
            <a:endParaRPr dirty="0"/>
          </a:p>
        </p:txBody>
      </p:sp>
      <p:sp>
        <p:nvSpPr>
          <p:cNvPr id="31749" name="3 CuadroTexto"/>
          <p:cNvSpPr txBox="1">
            <a:spLocks noChangeArrowheads="1"/>
          </p:cNvSpPr>
          <p:nvPr/>
        </p:nvSpPr>
        <p:spPr bwMode="auto">
          <a:xfrm>
            <a:off x="534988" y="8736013"/>
            <a:ext cx="11888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r>
              <a:rPr lang="en-US" sz="2000" b="1" u="sng"/>
              <a:t>Hoja de estilo: </a:t>
            </a:r>
            <a:r>
              <a:rPr lang="en-US" sz="2000"/>
              <a:t>Grupo de reglas de formato (tamaños de letras, color, etc.) que ayudan a cambiar la apariencia de un documento.</a:t>
            </a:r>
            <a:endParaRPr lang="es-ES" sz="200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normAutofit fontScale="90000"/>
          </a:bodyPr>
          <a:lstStyle/>
          <a:p>
            <a:pPr>
              <a:defRPr/>
            </a:pPr>
            <a:r>
              <a:rPr lang="es-EC" dirty="0" smtClean="0"/>
              <a:t>HTML5</a:t>
            </a:r>
            <a:br>
              <a:rPr lang="es-EC" dirty="0" smtClean="0"/>
            </a:br>
            <a:r>
              <a:rPr lang="es-EC" dirty="0"/>
              <a:t>HTML - Estructura </a:t>
            </a:r>
            <a:r>
              <a:rPr lang="es-EC" dirty="0" smtClean="0"/>
              <a:t>del </a:t>
            </a:r>
            <a:r>
              <a:rPr lang="es-EC" dirty="0" err="1" smtClean="0"/>
              <a:t>body</a:t>
            </a:r>
            <a:endParaRPr lang="es-EC" dirty="0"/>
          </a:p>
        </p:txBody>
      </p:sp>
      <p:sp>
        <p:nvSpPr>
          <p:cNvPr id="3" name="2 Marcador de contenido"/>
          <p:cNvSpPr>
            <a:spLocks noGrp="1"/>
          </p:cNvSpPr>
          <p:nvPr>
            <p:ph idx="1"/>
          </p:nvPr>
        </p:nvSpPr>
        <p:spPr>
          <a:xfrm>
            <a:off x="650875" y="1497013"/>
            <a:ext cx="11703050" cy="7215187"/>
          </a:xfrm>
        </p:spPr>
        <p:txBody>
          <a:bodyPr/>
          <a:lstStyle/>
          <a:p>
            <a:pPr>
              <a:defRPr/>
            </a:pPr>
            <a:r>
              <a:rPr lang="es-EC" sz="2800" dirty="0" smtClean="0"/>
              <a:t>Genera la parte visible de la pagina web</a:t>
            </a:r>
          </a:p>
          <a:p>
            <a:pPr>
              <a:defRPr/>
            </a:pPr>
            <a:endParaRPr lang="es-EC" sz="2800" dirty="0"/>
          </a:p>
          <a:p>
            <a:pPr>
              <a:defRPr/>
            </a:pPr>
            <a:r>
              <a:rPr lang="es-EC" sz="2800" dirty="0" smtClean="0"/>
              <a:t>HTML provee diferentes formas de construir y organizar la información del documento</a:t>
            </a:r>
          </a:p>
          <a:p>
            <a:pPr lvl="1">
              <a:defRPr/>
            </a:pPr>
            <a:r>
              <a:rPr lang="es-EC" sz="2400" dirty="0" smtClean="0"/>
              <a:t>Tablas (&lt;</a:t>
            </a:r>
            <a:r>
              <a:rPr lang="es-EC" sz="2400" dirty="0" err="1" smtClean="0"/>
              <a:t>table</a:t>
            </a:r>
            <a:r>
              <a:rPr lang="es-EC" sz="2400" dirty="0" smtClean="0"/>
              <a:t>&gt;)</a:t>
            </a:r>
          </a:p>
          <a:p>
            <a:pPr lvl="2">
              <a:defRPr/>
            </a:pPr>
            <a:r>
              <a:rPr lang="es-EC" sz="2000" dirty="0" smtClean="0"/>
              <a:t>Organizar datos, texto, imágenes y herramienta en filas y columnas de celdas.</a:t>
            </a:r>
          </a:p>
          <a:p>
            <a:pPr lvl="2">
              <a:defRPr/>
            </a:pPr>
            <a:r>
              <a:rPr lang="es-EC" sz="2000" dirty="0" smtClean="0"/>
              <a:t>Fueron la revolución en los primeros comienzos de la web</a:t>
            </a:r>
          </a:p>
          <a:p>
            <a:pPr lvl="2">
              <a:defRPr/>
            </a:pPr>
            <a:r>
              <a:rPr lang="es-EC" sz="2000" dirty="0" smtClean="0"/>
              <a:t>Fueron reemplazadas por elementos que permiten hacer lo mismo con menos código y que ofrecen mayor portabilidad y mantenimiento.</a:t>
            </a:r>
          </a:p>
          <a:p>
            <a:pPr lvl="2">
              <a:defRPr/>
            </a:pPr>
            <a:r>
              <a:rPr lang="es-EC" sz="2000" dirty="0" smtClean="0"/>
              <a:t>Las paginas eran diseños basados en tablas.</a:t>
            </a:r>
          </a:p>
          <a:p>
            <a:pPr lvl="2">
              <a:defRPr/>
            </a:pPr>
            <a:r>
              <a:rPr lang="es-EC" sz="2000" dirty="0"/>
              <a:t>No provee mucha </a:t>
            </a:r>
            <a:r>
              <a:rPr lang="es-EC" sz="2000" dirty="0" smtClean="0"/>
              <a:t>información </a:t>
            </a:r>
            <a:r>
              <a:rPr lang="es-EC" sz="2000" dirty="0"/>
              <a:t>acerca de lo que representa en el </a:t>
            </a:r>
            <a:r>
              <a:rPr lang="es-EC" sz="2000" dirty="0" err="1"/>
              <a:t>tag</a:t>
            </a:r>
            <a:r>
              <a:rPr lang="es-EC" sz="2000" dirty="0"/>
              <a:t> &lt;</a:t>
            </a:r>
            <a:r>
              <a:rPr lang="es-EC" sz="2000" dirty="0" err="1"/>
              <a:t>body</a:t>
            </a:r>
            <a:r>
              <a:rPr lang="es-EC" sz="2000" dirty="0"/>
              <a:t>&gt;</a:t>
            </a:r>
          </a:p>
          <a:p>
            <a:pPr lvl="1">
              <a:defRPr/>
            </a:pPr>
            <a:endParaRPr lang="es-EC" sz="2400" dirty="0" smtClean="0"/>
          </a:p>
          <a:p>
            <a:pPr lvl="1">
              <a:defRPr/>
            </a:pPr>
            <a:r>
              <a:rPr lang="es-EC" sz="2400" dirty="0" smtClean="0"/>
              <a:t>Elemento div (&lt;div&gt;)</a:t>
            </a:r>
          </a:p>
          <a:p>
            <a:pPr lvl="2">
              <a:defRPr/>
            </a:pPr>
            <a:r>
              <a:rPr lang="es-EC" sz="2000" dirty="0" smtClean="0"/>
              <a:t>Reemplazo a las tablas y nació el concepto de diseño basado en </a:t>
            </a:r>
            <a:r>
              <a:rPr lang="es-EC" sz="2000" dirty="0" err="1" smtClean="0"/>
              <a:t>layout</a:t>
            </a:r>
            <a:endParaRPr lang="es-EC" sz="2000" dirty="0" smtClean="0"/>
          </a:p>
          <a:p>
            <a:pPr lvl="2">
              <a:defRPr/>
            </a:pPr>
            <a:r>
              <a:rPr lang="es-EC" sz="2000" dirty="0" smtClean="0"/>
              <a:t>Se volvió una practica común con el uso de CSS y JavaScript</a:t>
            </a:r>
          </a:p>
          <a:p>
            <a:pPr lvl="2">
              <a:defRPr/>
            </a:pPr>
            <a:r>
              <a:rPr lang="es-EC" sz="2000" dirty="0" smtClean="0"/>
              <a:t>No provee mucha información acerca de lo que representa en el </a:t>
            </a:r>
            <a:r>
              <a:rPr lang="es-EC" sz="2000" dirty="0" err="1" smtClean="0"/>
              <a:t>tag</a:t>
            </a:r>
            <a:r>
              <a:rPr lang="es-EC" sz="2000" dirty="0" smtClean="0"/>
              <a:t> &lt;</a:t>
            </a:r>
            <a:r>
              <a:rPr lang="es-EC" sz="2000" dirty="0" err="1" smtClean="0"/>
              <a:t>body</a:t>
            </a:r>
            <a:r>
              <a:rPr lang="es-EC" sz="2000" dirty="0" smtClean="0"/>
              <a:t>&gt;</a:t>
            </a:r>
            <a:endParaRPr lang="es-EC" sz="2000" dirty="0"/>
          </a:p>
          <a:p>
            <a:pPr lvl="2">
              <a:defRPr/>
            </a:pPr>
            <a:r>
              <a:rPr lang="es-EC" sz="2000" dirty="0" smtClean="0"/>
              <a:t>Solo especificaba una división como una celda en una tabla lo cual es crucial para los navegadores.</a:t>
            </a:r>
          </a:p>
          <a:p>
            <a:pPr>
              <a:defRPr/>
            </a:pPr>
            <a:endParaRPr lang="es-EC" sz="2000" dirty="0" smtClean="0"/>
          </a:p>
          <a:p>
            <a:pPr>
              <a:defRPr/>
            </a:pPr>
            <a:endParaRPr lang="es-EC" sz="28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a:t>
            </a:r>
            <a:r>
              <a:rPr lang="es-EC" dirty="0" smtClean="0"/>
              <a:t>del </a:t>
            </a:r>
            <a:r>
              <a:rPr lang="es-EC" dirty="0" err="1" smtClean="0"/>
              <a:t>body</a:t>
            </a:r>
            <a:endParaRPr lang="es-EC" dirty="0"/>
          </a:p>
        </p:txBody>
      </p:sp>
      <p:sp>
        <p:nvSpPr>
          <p:cNvPr id="3" name="2 Marcador de contenido"/>
          <p:cNvSpPr>
            <a:spLocks noGrp="1"/>
          </p:cNvSpPr>
          <p:nvPr>
            <p:ph sz="half" idx="1"/>
          </p:nvPr>
        </p:nvSpPr>
        <p:spPr>
          <a:xfrm>
            <a:off x="650875" y="2384425"/>
            <a:ext cx="5743575" cy="5648325"/>
          </a:xfrm>
        </p:spPr>
        <p:txBody>
          <a:bodyPr/>
          <a:lstStyle/>
          <a:p>
            <a:pPr>
              <a:defRPr/>
            </a:pPr>
            <a:r>
              <a:rPr lang="es-EC" sz="2800" dirty="0" smtClean="0"/>
              <a:t>HTML5 </a:t>
            </a:r>
            <a:r>
              <a:rPr lang="es-EC" sz="2800" dirty="0"/>
              <a:t>incorpora nuevos elementos para diferenciar las secciones dentro del </a:t>
            </a:r>
            <a:r>
              <a:rPr lang="es-EC" sz="2800" dirty="0" err="1"/>
              <a:t>tag</a:t>
            </a:r>
            <a:r>
              <a:rPr lang="es-EC" sz="2800" dirty="0"/>
              <a:t> </a:t>
            </a:r>
            <a:r>
              <a:rPr lang="es-EC" sz="2800" dirty="0" err="1"/>
              <a:t>body</a:t>
            </a:r>
            <a:endParaRPr lang="es-EC" sz="2800" dirty="0"/>
          </a:p>
          <a:p>
            <a:pPr lvl="1">
              <a:defRPr/>
            </a:pPr>
            <a:r>
              <a:rPr lang="es-EC" sz="2400" dirty="0" smtClean="0"/>
              <a:t>Cada elemento determina su funcionalidad</a:t>
            </a:r>
          </a:p>
          <a:p>
            <a:pPr lvl="1">
              <a:defRPr/>
            </a:pPr>
            <a:r>
              <a:rPr lang="es-EC" sz="2400" dirty="0" smtClean="0"/>
              <a:t>Cada pagina se divide en muchas áreas visuales.</a:t>
            </a:r>
          </a:p>
          <a:p>
            <a:pPr>
              <a:defRPr/>
            </a:pPr>
            <a:endParaRPr lang="es-EC" sz="2000" dirty="0" smtClean="0"/>
          </a:p>
          <a:p>
            <a:pPr>
              <a:defRPr/>
            </a:pPr>
            <a:r>
              <a:rPr lang="es-EC" sz="2800" dirty="0" smtClean="0"/>
              <a:t>En la figura se muestra el </a:t>
            </a:r>
            <a:r>
              <a:rPr lang="es-EC" sz="2800" dirty="0" err="1" smtClean="0"/>
              <a:t>layout</a:t>
            </a:r>
            <a:r>
              <a:rPr lang="es-EC" sz="2800" dirty="0" smtClean="0"/>
              <a:t> o diseño general de un sitio web en la actualidad</a:t>
            </a:r>
            <a:endParaRPr lang="es-EC" sz="2800" dirty="0"/>
          </a:p>
        </p:txBody>
      </p:sp>
      <p:sp>
        <p:nvSpPr>
          <p:cNvPr id="4" name="3 Marcador de contenido"/>
          <p:cNvSpPr>
            <a:spLocks noGrp="1"/>
          </p:cNvSpPr>
          <p:nvPr>
            <p:ph sz="half" idx="2"/>
          </p:nvPr>
        </p:nvSpPr>
        <p:spPr>
          <a:xfrm>
            <a:off x="6610350" y="2384425"/>
            <a:ext cx="5743575" cy="5648325"/>
          </a:xfrm>
        </p:spPr>
        <p:txBody>
          <a:bodyPr/>
          <a:lstStyle/>
          <a:p>
            <a:pPr>
              <a:defRPr/>
            </a:pPr>
            <a:endParaRPr/>
          </a:p>
        </p:txBody>
      </p:sp>
      <p:pic>
        <p:nvPicPr>
          <p:cNvPr id="3379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2284413"/>
            <a:ext cx="6337300" cy="633730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a:t>
            </a:r>
            <a:r>
              <a:rPr lang="es-EC" dirty="0" smtClean="0"/>
              <a:t>del </a:t>
            </a:r>
            <a:r>
              <a:rPr lang="es-EC" dirty="0" err="1" smtClean="0"/>
              <a:t>body</a:t>
            </a:r>
            <a:endParaRPr lang="es-EC" dirty="0"/>
          </a:p>
        </p:txBody>
      </p:sp>
      <p:sp>
        <p:nvSpPr>
          <p:cNvPr id="3" name="2 Marcador de contenido"/>
          <p:cNvSpPr>
            <a:spLocks noGrp="1"/>
          </p:cNvSpPr>
          <p:nvPr>
            <p:ph sz="half" idx="1"/>
          </p:nvPr>
        </p:nvSpPr>
        <p:spPr>
          <a:xfrm>
            <a:off x="650875" y="1492250"/>
            <a:ext cx="5743575" cy="7705725"/>
          </a:xfrm>
        </p:spPr>
        <p:txBody>
          <a:bodyPr/>
          <a:lstStyle/>
          <a:p>
            <a:pPr>
              <a:defRPr/>
            </a:pPr>
            <a:r>
              <a:rPr lang="es-EC" sz="2800" u="sng" dirty="0" err="1" smtClean="0"/>
              <a:t>Header</a:t>
            </a:r>
            <a:endParaRPr lang="es-EC" sz="2800" u="sng" dirty="0" smtClean="0"/>
          </a:p>
          <a:p>
            <a:pPr marL="650875" lvl="1" indent="0">
              <a:buFont typeface="Arial" pitchFamily="34" charset="0"/>
              <a:buNone/>
              <a:defRPr/>
            </a:pPr>
            <a:r>
              <a:rPr lang="es-EC" sz="2200" dirty="0" smtClean="0"/>
              <a:t>Lugar donde se localiza el logo, nombre o descripción corta del sitio web</a:t>
            </a:r>
          </a:p>
          <a:p>
            <a:pPr>
              <a:defRPr/>
            </a:pPr>
            <a:r>
              <a:rPr lang="es-EC" sz="2800" u="sng" dirty="0" err="1" smtClean="0"/>
              <a:t>Navigation</a:t>
            </a:r>
            <a:r>
              <a:rPr lang="es-EC" sz="2800" u="sng" dirty="0" smtClean="0"/>
              <a:t> Bar</a:t>
            </a:r>
          </a:p>
          <a:p>
            <a:pPr marL="650875" lvl="1" indent="0">
              <a:buFont typeface="Arial" pitchFamily="34" charset="0"/>
              <a:buNone/>
              <a:defRPr/>
            </a:pPr>
            <a:r>
              <a:rPr lang="es-EC" sz="2200" dirty="0" smtClean="0"/>
              <a:t>Contiene el menú o lista de enlaces con el propósito de dar navegabilidad</a:t>
            </a:r>
          </a:p>
          <a:p>
            <a:pPr marL="539750" indent="-457200">
              <a:defRPr/>
            </a:pPr>
            <a:r>
              <a:rPr lang="es-EC" sz="2800" u="sng" dirty="0" err="1" smtClean="0"/>
              <a:t>Main</a:t>
            </a:r>
            <a:r>
              <a:rPr lang="es-EC" sz="2800" u="sng" dirty="0" smtClean="0"/>
              <a:t> </a:t>
            </a:r>
            <a:r>
              <a:rPr lang="es-EC" sz="2800" u="sng" dirty="0" err="1" smtClean="0"/>
              <a:t>Information</a:t>
            </a:r>
            <a:endParaRPr lang="es-EC" sz="2800" u="sng" dirty="0" smtClean="0"/>
          </a:p>
          <a:p>
            <a:pPr marL="650875" lvl="1" indent="0">
              <a:buFont typeface="Arial" pitchFamily="34" charset="0"/>
              <a:buNone/>
              <a:defRPr/>
            </a:pPr>
            <a:r>
              <a:rPr lang="es-EC" sz="2200" dirty="0" smtClean="0"/>
              <a:t>Puede contener la lista de artículos, descripción de productos, entradas de un blog y otra información importante.</a:t>
            </a:r>
          </a:p>
          <a:p>
            <a:pPr marL="539750" indent="-457200">
              <a:defRPr/>
            </a:pPr>
            <a:r>
              <a:rPr lang="es-EC" sz="2800" u="sng" dirty="0" err="1" smtClean="0"/>
              <a:t>Side</a:t>
            </a:r>
            <a:r>
              <a:rPr lang="es-EC" sz="2800" u="sng" dirty="0" smtClean="0"/>
              <a:t> Bar</a:t>
            </a:r>
          </a:p>
          <a:p>
            <a:pPr marL="650875" lvl="1" indent="0">
              <a:buFont typeface="Arial" pitchFamily="34" charset="0"/>
              <a:buNone/>
              <a:defRPr/>
            </a:pPr>
            <a:r>
              <a:rPr lang="es-EC" sz="2200" dirty="0"/>
              <a:t>Puede mostrar una lista de enlaces apuntando a esos </a:t>
            </a:r>
            <a:r>
              <a:rPr lang="es-EC" sz="2200" dirty="0" err="1"/>
              <a:t>items</a:t>
            </a:r>
            <a:r>
              <a:rPr lang="es-EC" sz="2200" dirty="0"/>
              <a:t>. Por ejemplo en un blog esta columna ofrece un listado de enlaces a cada una de las entradas del blog, información del autor, etc.</a:t>
            </a:r>
          </a:p>
          <a:p>
            <a:pPr marL="539750" indent="-457200">
              <a:defRPr/>
            </a:pPr>
            <a:r>
              <a:rPr lang="es-EC" sz="2800" u="sng" dirty="0" smtClean="0"/>
              <a:t>Institucional</a:t>
            </a:r>
          </a:p>
          <a:p>
            <a:pPr marL="650875" lvl="1" indent="0">
              <a:buFont typeface="Arial" pitchFamily="34" charset="0"/>
              <a:buNone/>
              <a:defRPr/>
            </a:pPr>
            <a:r>
              <a:rPr lang="es-EC" sz="2200" dirty="0" smtClean="0"/>
              <a:t>Información </a:t>
            </a:r>
            <a:r>
              <a:rPr lang="es-EC" sz="2200" dirty="0"/>
              <a:t>del autor, la compañía, </a:t>
            </a:r>
            <a:r>
              <a:rPr lang="es-EC" sz="2200" dirty="0" smtClean="0"/>
              <a:t>términos </a:t>
            </a:r>
            <a:r>
              <a:rPr lang="es-EC" sz="2200" dirty="0"/>
              <a:t>y condiciones, mapas, </a:t>
            </a:r>
            <a:r>
              <a:rPr lang="es-EC" sz="2200" dirty="0" smtClean="0"/>
              <a:t>etc.</a:t>
            </a:r>
            <a:endParaRPr lang="es-EC" sz="2200" dirty="0"/>
          </a:p>
          <a:p>
            <a:pPr marL="650875" lvl="1" indent="0">
              <a:buFont typeface="Arial" pitchFamily="34" charset="0"/>
              <a:buNone/>
              <a:defRPr/>
            </a:pPr>
            <a:endParaRPr lang="es-EC" sz="2200" dirty="0"/>
          </a:p>
          <a:p>
            <a:pPr marL="650875" lvl="1" indent="0">
              <a:buFont typeface="Arial" pitchFamily="34" charset="0"/>
              <a:buNone/>
              <a:defRPr/>
            </a:pPr>
            <a:endParaRPr lang="es-EC" sz="2200" u="sng" dirty="0"/>
          </a:p>
        </p:txBody>
      </p:sp>
      <p:sp>
        <p:nvSpPr>
          <p:cNvPr id="4" name="3 Marcador de contenido"/>
          <p:cNvSpPr>
            <a:spLocks noGrp="1"/>
          </p:cNvSpPr>
          <p:nvPr>
            <p:ph sz="half" idx="2"/>
          </p:nvPr>
        </p:nvSpPr>
        <p:spPr>
          <a:xfrm>
            <a:off x="6610350" y="2384425"/>
            <a:ext cx="5743575" cy="5648325"/>
          </a:xfrm>
        </p:spPr>
        <p:txBody>
          <a:bodyPr/>
          <a:lstStyle/>
          <a:p>
            <a:pPr>
              <a:defRPr/>
            </a:pPr>
            <a:endParaRPr/>
          </a:p>
        </p:txBody>
      </p:sp>
      <p:pic>
        <p:nvPicPr>
          <p:cNvPr id="348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2284413"/>
            <a:ext cx="6337300" cy="633730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a:t>
            </a:r>
            <a:r>
              <a:rPr lang="es-EC" dirty="0" smtClean="0"/>
              <a:t>del </a:t>
            </a:r>
            <a:r>
              <a:rPr lang="es-EC" dirty="0" err="1" smtClean="0"/>
              <a:t>body</a:t>
            </a:r>
            <a:endParaRPr lang="es-EC" dirty="0"/>
          </a:p>
        </p:txBody>
      </p:sp>
      <p:sp>
        <p:nvSpPr>
          <p:cNvPr id="4" name="3 Marcador de contenido"/>
          <p:cNvSpPr>
            <a:spLocks noGrp="1"/>
          </p:cNvSpPr>
          <p:nvPr>
            <p:ph sz="half" idx="2"/>
          </p:nvPr>
        </p:nvSpPr>
        <p:spPr>
          <a:xfrm>
            <a:off x="8158163" y="2384425"/>
            <a:ext cx="4195762" cy="5648325"/>
          </a:xfrm>
        </p:spPr>
        <p:txBody>
          <a:bodyPr/>
          <a:lstStyle/>
          <a:p>
            <a:pPr marL="742950" indent="-742950">
              <a:buFont typeface="+mj-lt"/>
              <a:buAutoNum type="arabicPeriod"/>
              <a:defRPr/>
            </a:pPr>
            <a:r>
              <a:rPr sz="2400" dirty="0" smtClean="0"/>
              <a:t>Cabecera (</a:t>
            </a:r>
            <a:r>
              <a:rPr sz="2400" dirty="0" err="1" smtClean="0"/>
              <a:t>Header</a:t>
            </a:r>
            <a:r>
              <a:rPr sz="2400" dirty="0" smtClean="0"/>
              <a:t>)</a:t>
            </a:r>
          </a:p>
          <a:p>
            <a:pPr marL="742950" indent="-742950">
              <a:buFont typeface="+mj-lt"/>
              <a:buAutoNum type="arabicPeriod"/>
              <a:defRPr/>
            </a:pPr>
            <a:endParaRPr sz="2400" dirty="0" smtClean="0"/>
          </a:p>
          <a:p>
            <a:pPr marL="742950" indent="-742950">
              <a:buFont typeface="+mj-lt"/>
              <a:buAutoNum type="arabicPeriod"/>
              <a:defRPr/>
            </a:pPr>
            <a:r>
              <a:rPr sz="2400" dirty="0" smtClean="0"/>
              <a:t>Barra de </a:t>
            </a:r>
            <a:r>
              <a:rPr sz="2400" dirty="0" err="1" smtClean="0"/>
              <a:t>Navegacion</a:t>
            </a:r>
            <a:r>
              <a:rPr sz="2400" dirty="0" smtClean="0"/>
              <a:t> (</a:t>
            </a:r>
            <a:r>
              <a:rPr sz="2400" dirty="0" err="1" smtClean="0"/>
              <a:t>Navigation</a:t>
            </a:r>
            <a:r>
              <a:rPr sz="2400" dirty="0" smtClean="0"/>
              <a:t> bar)</a:t>
            </a:r>
          </a:p>
          <a:p>
            <a:pPr marL="742950" indent="-742950">
              <a:buFont typeface="+mj-lt"/>
              <a:buAutoNum type="arabicPeriod"/>
              <a:defRPr/>
            </a:pPr>
            <a:endParaRPr sz="2400" dirty="0" smtClean="0"/>
          </a:p>
          <a:p>
            <a:pPr marL="742950" indent="-742950">
              <a:buFont typeface="+mj-lt"/>
              <a:buAutoNum type="arabicPeriod"/>
              <a:defRPr/>
            </a:pPr>
            <a:r>
              <a:rPr sz="2400" dirty="0" smtClean="0"/>
              <a:t>Información Principal (</a:t>
            </a:r>
            <a:r>
              <a:rPr sz="2400" dirty="0" err="1" smtClean="0"/>
              <a:t>Main</a:t>
            </a:r>
            <a:r>
              <a:rPr sz="2400" dirty="0" smtClean="0"/>
              <a:t> </a:t>
            </a:r>
            <a:r>
              <a:rPr sz="2400" dirty="0" err="1" smtClean="0"/>
              <a:t>information</a:t>
            </a:r>
            <a:r>
              <a:rPr sz="2400" dirty="0" smtClean="0"/>
              <a:t>)</a:t>
            </a:r>
          </a:p>
          <a:p>
            <a:pPr marL="742950" indent="-742950">
              <a:buFont typeface="+mj-lt"/>
              <a:buAutoNum type="arabicPeriod"/>
              <a:defRPr/>
            </a:pPr>
            <a:endParaRPr sz="2400" dirty="0"/>
          </a:p>
          <a:p>
            <a:pPr marL="742950" indent="-742950">
              <a:buFont typeface="+mj-lt"/>
              <a:buAutoNum type="arabicPeriod"/>
              <a:defRPr/>
            </a:pPr>
            <a:r>
              <a:rPr sz="2400" dirty="0" err="1" smtClean="0"/>
              <a:t>Side</a:t>
            </a:r>
            <a:r>
              <a:rPr sz="2400" dirty="0" smtClean="0"/>
              <a:t> bar</a:t>
            </a:r>
          </a:p>
          <a:p>
            <a:pPr marL="742950" indent="-742950">
              <a:buFont typeface="+mj-lt"/>
              <a:buAutoNum type="arabicPeriod"/>
              <a:defRPr/>
            </a:pPr>
            <a:endParaRPr sz="2400" dirty="0" smtClean="0"/>
          </a:p>
          <a:p>
            <a:pPr marL="742950" indent="-742950">
              <a:buFont typeface="+mj-lt"/>
              <a:buAutoNum type="arabicPeriod"/>
              <a:defRPr/>
            </a:pPr>
            <a:r>
              <a:rPr sz="2400" dirty="0" smtClean="0"/>
              <a:t>Pie o barra institucional (</a:t>
            </a:r>
            <a:r>
              <a:rPr sz="2400" dirty="0" err="1" smtClean="0"/>
              <a:t>Footer</a:t>
            </a:r>
            <a:r>
              <a:rPr sz="2400" dirty="0" smtClean="0"/>
              <a:t>)</a:t>
            </a:r>
            <a:endParaRPr sz="2400" dirty="0"/>
          </a:p>
        </p:txBody>
      </p:sp>
      <p:pic>
        <p:nvPicPr>
          <p:cNvPr id="35844" name="5 Marcador de contenido"/>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5100" y="1420813"/>
            <a:ext cx="7958138" cy="8135937"/>
          </a:xfrm>
        </p:spPr>
      </p:pic>
      <p:sp>
        <p:nvSpPr>
          <p:cNvPr id="7" name="6 Elipse"/>
          <p:cNvSpPr/>
          <p:nvPr/>
        </p:nvSpPr>
        <p:spPr>
          <a:xfrm>
            <a:off x="2254250" y="1636713"/>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1</a:t>
            </a:r>
          </a:p>
        </p:txBody>
      </p:sp>
      <p:sp>
        <p:nvSpPr>
          <p:cNvPr id="9" name="8 Elipse"/>
          <p:cNvSpPr/>
          <p:nvPr/>
        </p:nvSpPr>
        <p:spPr>
          <a:xfrm>
            <a:off x="1631950" y="3652838"/>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2</a:t>
            </a:r>
          </a:p>
        </p:txBody>
      </p:sp>
      <p:sp>
        <p:nvSpPr>
          <p:cNvPr id="10" name="9 Elipse"/>
          <p:cNvSpPr/>
          <p:nvPr/>
        </p:nvSpPr>
        <p:spPr>
          <a:xfrm>
            <a:off x="4630738" y="4381500"/>
            <a:ext cx="576262"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3</a:t>
            </a:r>
          </a:p>
        </p:txBody>
      </p:sp>
      <p:sp>
        <p:nvSpPr>
          <p:cNvPr id="11" name="10 Elipse"/>
          <p:cNvSpPr/>
          <p:nvPr/>
        </p:nvSpPr>
        <p:spPr>
          <a:xfrm>
            <a:off x="6934200" y="4719638"/>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4</a:t>
            </a:r>
          </a:p>
        </p:txBody>
      </p:sp>
      <p:sp>
        <p:nvSpPr>
          <p:cNvPr id="12" name="11 Elipse"/>
          <p:cNvSpPr/>
          <p:nvPr/>
        </p:nvSpPr>
        <p:spPr>
          <a:xfrm>
            <a:off x="7223125" y="8424863"/>
            <a:ext cx="574675"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5</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HTML5</a:t>
            </a:r>
            <a:br>
              <a:rPr lang="es-EC" dirty="0" smtClean="0"/>
            </a:br>
            <a:r>
              <a:rPr lang="es-EC" dirty="0"/>
              <a:t>HTML - Estructura </a:t>
            </a:r>
            <a:r>
              <a:rPr lang="es-EC" dirty="0" smtClean="0"/>
              <a:t>del </a:t>
            </a:r>
            <a:r>
              <a:rPr lang="es-EC" dirty="0" err="1" smtClean="0"/>
              <a:t>body</a:t>
            </a:r>
            <a:endParaRPr lang="es-EC" dirty="0"/>
          </a:p>
        </p:txBody>
      </p:sp>
      <p:sp>
        <p:nvSpPr>
          <p:cNvPr id="4" name="3 Marcador de contenido"/>
          <p:cNvSpPr>
            <a:spLocks noGrp="1"/>
          </p:cNvSpPr>
          <p:nvPr>
            <p:ph sz="half" idx="2"/>
          </p:nvPr>
        </p:nvSpPr>
        <p:spPr>
          <a:xfrm>
            <a:off x="8809038" y="3379788"/>
            <a:ext cx="4195762" cy="2578100"/>
          </a:xfrm>
        </p:spPr>
        <p:txBody>
          <a:bodyPr/>
          <a:lstStyle/>
          <a:p>
            <a:pPr marL="742950" indent="-742950">
              <a:buFont typeface="+mj-lt"/>
              <a:buAutoNum type="arabicPeriod"/>
              <a:defRPr/>
            </a:pPr>
            <a:r>
              <a:rPr sz="2400" dirty="0" err="1" smtClean="0"/>
              <a:t>header</a:t>
            </a:r>
            <a:endParaRPr sz="2400" dirty="0" smtClean="0"/>
          </a:p>
          <a:p>
            <a:pPr marL="742950" indent="-742950">
              <a:buFont typeface="+mj-lt"/>
              <a:buAutoNum type="arabicPeriod"/>
              <a:defRPr/>
            </a:pPr>
            <a:r>
              <a:rPr sz="2400" dirty="0" err="1" smtClean="0"/>
              <a:t>nav</a:t>
            </a:r>
            <a:endParaRPr sz="2400" dirty="0" smtClean="0"/>
          </a:p>
          <a:p>
            <a:pPr marL="742950" indent="-742950">
              <a:buFont typeface="+mj-lt"/>
              <a:buAutoNum type="arabicPeriod"/>
              <a:defRPr/>
            </a:pPr>
            <a:r>
              <a:rPr sz="2400" dirty="0" err="1" smtClean="0"/>
              <a:t>section</a:t>
            </a:r>
            <a:endParaRPr sz="2400" dirty="0" smtClean="0"/>
          </a:p>
          <a:p>
            <a:pPr marL="742950" indent="-742950">
              <a:buFont typeface="+mj-lt"/>
              <a:buAutoNum type="arabicPeriod"/>
              <a:defRPr/>
            </a:pPr>
            <a:r>
              <a:rPr sz="2400" dirty="0" err="1" smtClean="0"/>
              <a:t>aside</a:t>
            </a:r>
            <a:endParaRPr sz="2400" dirty="0" smtClean="0"/>
          </a:p>
          <a:p>
            <a:pPr marL="742950" indent="-742950">
              <a:buFont typeface="+mj-lt"/>
              <a:buAutoNum type="arabicPeriod"/>
              <a:defRPr/>
            </a:pPr>
            <a:r>
              <a:rPr sz="2400" dirty="0" err="1" smtClean="0"/>
              <a:t>footer</a:t>
            </a:r>
            <a:endParaRPr sz="2400" dirty="0"/>
          </a:p>
        </p:txBody>
      </p:sp>
      <p:pic>
        <p:nvPicPr>
          <p:cNvPr id="36868" name="5 Marcador de contenido"/>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5100" y="1420813"/>
            <a:ext cx="7958138" cy="8135937"/>
          </a:xfrm>
        </p:spPr>
      </p:pic>
      <p:sp>
        <p:nvSpPr>
          <p:cNvPr id="7" name="6 Elipse"/>
          <p:cNvSpPr/>
          <p:nvPr/>
        </p:nvSpPr>
        <p:spPr>
          <a:xfrm>
            <a:off x="2254250" y="1636713"/>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1</a:t>
            </a:r>
          </a:p>
        </p:txBody>
      </p:sp>
      <p:sp>
        <p:nvSpPr>
          <p:cNvPr id="9" name="8 Elipse"/>
          <p:cNvSpPr/>
          <p:nvPr/>
        </p:nvSpPr>
        <p:spPr>
          <a:xfrm>
            <a:off x="1631950" y="3652838"/>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2</a:t>
            </a:r>
          </a:p>
        </p:txBody>
      </p:sp>
      <p:sp>
        <p:nvSpPr>
          <p:cNvPr id="10" name="9 Elipse"/>
          <p:cNvSpPr/>
          <p:nvPr/>
        </p:nvSpPr>
        <p:spPr>
          <a:xfrm>
            <a:off x="4630738" y="4381500"/>
            <a:ext cx="576262" cy="576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3</a:t>
            </a:r>
          </a:p>
        </p:txBody>
      </p:sp>
      <p:sp>
        <p:nvSpPr>
          <p:cNvPr id="11" name="10 Elipse"/>
          <p:cNvSpPr/>
          <p:nvPr/>
        </p:nvSpPr>
        <p:spPr>
          <a:xfrm>
            <a:off x="6934200" y="4719638"/>
            <a:ext cx="576263"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4</a:t>
            </a:r>
          </a:p>
        </p:txBody>
      </p:sp>
      <p:sp>
        <p:nvSpPr>
          <p:cNvPr id="12" name="11 Elipse"/>
          <p:cNvSpPr/>
          <p:nvPr/>
        </p:nvSpPr>
        <p:spPr>
          <a:xfrm>
            <a:off x="7223125" y="8424863"/>
            <a:ext cx="574675" cy="576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dirty="0"/>
              <a:t>5</a:t>
            </a:r>
          </a:p>
        </p:txBody>
      </p:sp>
      <p:sp>
        <p:nvSpPr>
          <p:cNvPr id="36874" name="3 Marcador de contenido"/>
          <p:cNvSpPr txBox="1">
            <a:spLocks/>
          </p:cNvSpPr>
          <p:nvPr/>
        </p:nvSpPr>
        <p:spPr bwMode="auto">
          <a:xfrm>
            <a:off x="8374063" y="1362075"/>
            <a:ext cx="4195762" cy="675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marL="487363" indent="-487363"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defTabSz="914400" eaLnBrk="1" hangingPunct="1">
              <a:spcBef>
                <a:spcPct val="20000"/>
              </a:spcBef>
              <a:buFont typeface="Arial" pitchFamily="34" charset="0"/>
              <a:buChar char="•"/>
            </a:pPr>
            <a:r>
              <a:rPr lang="es-ES" sz="2400">
                <a:solidFill>
                  <a:srgbClr val="474747"/>
                </a:solidFill>
                <a:latin typeface="Calibri" pitchFamily="34" charset="0"/>
              </a:rPr>
              <a:t>HTML5 considera esta estructura basica y layout</a:t>
            </a:r>
          </a:p>
          <a:p>
            <a:pPr algn="l" defTabSz="914400" eaLnBrk="1" hangingPunct="1">
              <a:spcBef>
                <a:spcPct val="20000"/>
              </a:spcBef>
              <a:buFont typeface="Arial" pitchFamily="34" charset="0"/>
              <a:buChar char="•"/>
            </a:pPr>
            <a:r>
              <a:rPr lang="es-ES" sz="2400">
                <a:solidFill>
                  <a:srgbClr val="474747"/>
                </a:solidFill>
                <a:latin typeface="Calibri" pitchFamily="34" charset="0"/>
              </a:rPr>
              <a:t>Provee nuevos elementos para diferencia y declarar cada uno de estos</a:t>
            </a: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endParaRPr lang="es-ES" sz="2400">
              <a:solidFill>
                <a:srgbClr val="474747"/>
              </a:solidFill>
              <a:latin typeface="Calibri" pitchFamily="34" charset="0"/>
            </a:endParaRPr>
          </a:p>
          <a:p>
            <a:pPr algn="l" defTabSz="914400" eaLnBrk="1" hangingPunct="1">
              <a:spcBef>
                <a:spcPct val="20000"/>
              </a:spcBef>
              <a:buFont typeface="Arial" pitchFamily="34" charset="0"/>
              <a:buChar char="•"/>
            </a:pPr>
            <a:r>
              <a:rPr lang="es-ES" sz="2400">
                <a:solidFill>
                  <a:srgbClr val="474747"/>
                </a:solidFill>
                <a:latin typeface="Calibri" pitchFamily="34" charset="0"/>
              </a:rPr>
              <a:t>Informa al navegador de cada sección</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lang="es-EC" dirty="0"/>
          </a:p>
        </p:txBody>
      </p:sp>
      <p:sp>
        <p:nvSpPr>
          <p:cNvPr id="5" name="4 Marcador de contenido"/>
          <p:cNvSpPr>
            <a:spLocks noGrp="1"/>
          </p:cNvSpPr>
          <p:nvPr>
            <p:ph sz="half" idx="2"/>
          </p:nvPr>
        </p:nvSpPr>
        <p:spPr>
          <a:xfrm>
            <a:off x="6610350" y="2384425"/>
            <a:ext cx="5743575" cy="5648325"/>
          </a:xfrm>
        </p:spPr>
        <p:txBody>
          <a:bodyPr/>
          <a:lstStyle/>
          <a:p>
            <a:pPr>
              <a:defRPr/>
            </a:pPr>
            <a:endParaRPr/>
          </a:p>
        </p:txBody>
      </p:sp>
      <p:sp>
        <p:nvSpPr>
          <p:cNvPr id="6" name="AutoShape 5" descr="data:image/jpeg;base64,/9j/4AAQSkZJRgABAQEA3ADcAAD/2wBDAAIBAQIBAQICAgICAgICAwUDAwMDAwYEBAMFBwYHBwcGBwcICQsJCAgKCAcHCg0KCgsMDAwMBwkODw0MDgsMDAz/2wBDAQICAgMDAwYDAwYMCAcIDAwMDAwMDAwMDAwMDAwMDAwMDAwMDAwMDAwMDAwMDAwMDAwMDAwMDAwMDAwMDAwMDAz/wAARCANw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2YIpJOAKElWTO0g4okXehFfyKfDL/gmv4m/4Kwf8Fk/2h/ht4e8Y2PhC70rxR4m1k3d/HLNE0cWrtEYwqHOSZQc9ODQB/XZRX85Cf8ABlL8XHUH/he/gwZ/6h15/wDFUv8A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wdfjx4M/wDBdef/ABVAH9GruE6nFCOJEDKQVbkH1r+Pz/gsJ/wRF8bf8EdvDngbUfEnxF0nxgnjq5u7eCPTYJ7c2xt1jYlt55z5oxjpiv6sP2FWL/sR/BxiSS/gjRWPfrYQmgD1Q9DX87n/AAbxKG/4OUv2oARkCXxcf/K9HX9EZ6Gv53P+DeH/AJWU/wBqD/rr4u/9P0dAH74/Fv4my/DCxtZ47NbwXUpTaZfL24Gc8A1w3/DWk/8A0A4v/Ao//E1pftY/8i9pP/Xw3/oNeG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H/DWk/wD0A4v/AAKP/wATXj1FAHsP/DWk/wD0A4v/AAKP/wATR/w1pP8A9AOL/wACj/8AE149RQB7D/w1pP8A9AOL/wACj/8AE0f8NaT/APQDi/8AAo//ABNePUUAew/8NaT/APQDi/8AAo//ABNer+ENdPifw3Y6g0ZiN7CspjzuC5GcZr5Hr6q+FH/JONC/684//QaAPxA/4PgePhl+z3gAf8TTWf8A0VaV+xf7CP8AyY/8Gv8AsRtE/wDSCCvx0/4Pgv8AkmX7PX/YU1n/ANFWlfsX+wj/AMmP/Br/ALEbRP8A0ggoA9WPQ1/O5/wbw/8AKyn+1B/118Xf+n6Ov6Iz0Nfzuf8ABvD/AMrKf7UH/XXxd/6fo6AP3K/ax/5F7Sf+vhv/AEGvDK9z/ax/5F7Sf+vhv/Qa8MoAKKKKACiiigAooooAKKKKACiiigAooooAKKKKACiiigAooooAKKKKACiiigAooooAKKKKACiiigAooooAKKKKACiiigAooooAKKKKACiiigAooooAKKKKACiiigAooooAKKKKACiiigAooooAKKKKACiiigAooooAKKKKACiiigAooooAKKKKACiiigAooooAKKKKACiiigAooooAKKKKACiiigAooooAKKKKACiiigAooooAKKKKACiiigAooooAKKKKACiiigAooooAK+qvhR/yTjQv+vOP/wBBr5Vr6q+FH/JONC/684//AEGgD8QP+D4L/kmX7PX/AGFNZ/8ARVpX7F/sI/8AJj/wa/7EbRP/AEggr8dP+D4L/kmX7PX/AGFNZ/8ARVpX7F/sI/8AJj/wa/7EbRP/AEggoA9WPQ1/O5/wbw/8rKf7UH/XXxd/6fo6/ojPQ1/O5/wbw/8AKyn+1B/118Xf+n6OgD9yv2sf+Re0n/r4b/0GvDK9z/ax/wCRe0n/AK+G/wDQa8MoAKKKKACiiigAooooAKKKKACiiigAooooAKKKKACiiigAooooAKKKKACiiigAooooAKKKKACiiigAooooAKKKKACiiigAooooAKKKKACiiigAooooAKKKKACiiigAooooAKKKKACiiigAooooAKKKKACiiigAooooAKKKKACiiigAooooAKKKKACiiigAooooAKKKKACiiigAooooAKKKKACiiigAooooAKKKKACiiigAooooAKKKKACiiigAooooAKKKKACiiigAooooAK+qvhR/yTjQv+vOP/0GvlWvqr4Uf8k40L/rzj/9BoA/ED/g+C/5Jl+z1/2FNZ/9FWlfsX+wj/yY/wDBr/sRtE/9IIK/HT/g+C/5Jl+z1/2FNZ/9FWlfsX+wj/yY/wDBr/sRtE/9IIKAPVj0Nfzuf8G8P/Kyn+1B/wBdfF3/AKfo6/ojPQ1/O5/wbw/8rKf7UH/XXxd/6fo6AP3K/ax/5F7Sf+vhv/Qa8Mr3P9rH/kXtJ/6+G/8AQa8MoAKKKKACiiigAooooAKKKKACiiigAooooAKKKKACiiigAooooAKKKKACiiigAooooAKKKKACiiigAooooAKKKPzoAKXB54OB146V4v8AtY/8FB/hF+xJpQn+InjDT9KvZYfOg0uI/aNQuV5AKQL85BIIBIA4PPFfl9+01/wc0+Nvi5rj+GP2fPAF3ZXF65t7TUNTtP7Q1SZicBo7SMsiv6BjIPY0Afsj4/8AiBofwp8JXuveJtX07QNE05Va6vtQnW3t7cMwVS7sQFBZgAT1JxWD8IP2kfh/+0C2oL4G8aeGfFx0ryzef2RqMV39l8zds37Cdu7Y2M9dpr8qde0X46W//BCH9onWvj43iN/FXiXVbLULFdZlXz0tTcWKgCIH9yu5WwmFxzwK+cf+CFf/AAUj+Hn/AATi8F/GnWvG51W9u9dOiw6RpWnQrJdXzRfbzIQXZURF3x7mZuNwwCeKAP6GaK+Kf+Cen/Bcz4Yf8FBfifN4J0/RvEXhDxU1u91Z2uqeVJDqEaDLCOSNj84HJVlGRnBYjFdR+39/wWO+EX/BPTWItD8Szat4h8WzxrMNF0WKOWe3RhlXmd3VIgfQkseoUjmgD6uor80fhD/wdCfBbxt4ttdL8UeE/HHgqC8YIuoTpBd2sOTwZNjh1X3VG/Lmvtf9pH9tf4dfsq/s/j4meLNdiXwpOsX2KezH2h9SeVS0ccCj/WMyhiMHGASSACQAer0V+Vt//wAHWXwvTUnFn8LfiHcaeD8s8s1pFJj1KB2Ucf7Zr7L/AGAP+Cmvw1/4KNeE9Tv/AAO+r2Go6GyLqOkatCkN7ah/uvhHdGRsHDK3UEHBxkA+h681+I37Zfwl+EHi2XQPFXxJ8E+HdcgCtJYajrEFtcoGGVJR2DDIPHHNfHX7UP8Awck/Bj9nb4wah4P03Q/FPjiXRLhrXUdR0w28dnHIrbXSJncGUqQQSAq5HDEc1+RP/BWv9qbwp+2T+3JqPxC8FyXsmg63Y6esa3cHk3ELpCqvG65YBlYEEgkHsTQB/UFbXMd5bRzQyJLDModHQhldSMggjqCO9Prwf9o/9uv4dfsFfs7aF4o+IWqy2sFzZxRWNjZxia91KRYlJSGMlQSARkkhVzyRXxfpn/B1V8JLjxCkV38N/iPbaS8gUXafY5ZQv97yvNAz04DmgD9SKK8M0/8A4KGfDjxT+xhrnx18N3114l8HeH9Nn1K6iso1W9j8lcyQtHIyhJR02sR9cYr5Mtf+DoL4FX3w913Wo/DPxAgvNKkt4bbTLmCzS41JphISUKTuFSMRHezYxvQAEtwAfpMeCAQQT0zxmjvX45fto/tyftK/G3R/h1+0f+zl4c+IuheBLzSLi01LT5LWG/hnkgu3VpJLZDIHiO0gS7VPyn7vWtn9kT/g6M0fUbi30T45eDbzw/fA+XJrOhRma3VsgbpbaRvMQdclC5HTb6AH66UVwvwB/aY8BftSeDP7f+H/AIq0fxTpikLK9lOHe2YjhZU+9G3swHeu6oAKKKPyoAKPqQK8n/am/bi+Fn7GHh1dR+I3jDS/DxnjMlvZu5kvrpQcfu4FBducjIGMjr6fl9+1R/wc969431OTw5+z94DvPtV25t7bVdZthc3czE4DQ2cZYZPYOzZ7r2oA/ZngHBIB9O9ecal+178MdG+IPiXwreeOPD1p4g8G2P8AaeuWc1yI30q22o3mzE/Ki4kQ5J/iFfKn/BD5f2grzwL8R/GH7Q0niSK98S3dndaSNaZYmigSOXzNluuPITLp8oRckAY4r4++DcEnx3/Z7/4KJ/He7V5P+EqhvdF0uRuqWsXmOUB7rs+yr/2yoA/Xj4R/tRfDf4+6leWfgfx14U8W3enxia5i0nU4bt4EJ2hmCMcDPGTXd1/OR/wQp/b28Bf8E9fGPxQ8YePZNRkt77QrezsLHT4RLeajN9pDGNAzKoAUElmZQAOpPFfqb+wd/wAF9fhV+3J8ZLfwFBoniTwf4j1MN/Zg1MwyW+oMq7jGJI3JWQjJClcHB+bPFAH3VRXzN+3/AP8ABWP4Tf8ABOmCztvGN3qereI9Sj8610LR4UmvWjyQJX3siRxkgjLNk84BwcfL/wAOv+DpT4N+IfEkFn4k8EePvC1lcOEF/st7yKIE/fdVcOF9diufY0AfpzRXl/xT/bM+G/we/Ztf4t6z4msh4CNpHeQalbnzlvUkOI1iVeXdmIAUd85xivgLXP8Ag6s+Fltq0iab8MfiJe6ehwLiZ7SCQj1KCRwPXlvyoA/U2jOOT2r5k/4J7f8ABWD4Yf8ABR631S38HLrWj+INFjWa80fWIY4rkRk482Mxu6SJuwMg7gSMqMg15B+2b/wcO/B39kX4x3/gaDR/EvjjV9EnNvqsulGCO0spVbDw75H+eRSMMAu0HjdkHAB9a/FL9rz4WfBDxKNG8Y/EPwd4X1ZohMLPU9WhtZyhJAbY7A4JB59q7zRtZtPEWkWuoWFzBe2N9Es9vcQuHjnjYBldWHBUgggjqDX8y/8AwWf/AG0fBv7d/wC1JpPj3wT/AGnHpc/hy0tZre/gENzZzoZN8ThSykjI5VmB7Gv3ei/bE8A/sR/8E/Ph34y+IWsDS9LTwzpkNvFGvm3V/N9kjIihjyC7kc9cAZJIHNAH0nRX5bJ/wdWfCRteKH4bfEcaP5m37WDZmbbnr5Xm7c47eZ+NfbPwd/4KF/DX9oH9lbX/AIveDtSudb8O+GdOutQ1G0SNY9QtTbwNM8DxMwCylV4y205B3Y5oA9wHJA9aBz0z/n/61fm1ov8Awc//AAK1zwp4g1E+GPiHYXGj2yS29nd21msupyO4QRR7LhsYBLMzYAUHqcA+Q/th/t3/ALQP7Yfwt+H3x7/Zm8NfEjw5oehy6hpms2wjgu0unR423G3VnFxEPmXcY+GVh2zQB+wYBPQE4or8dv2Tf+DolbG9j0T48+BrnT7qJ/Jl1fw/CQY2BwTLaSsGX32OSMcKelfqF+zd+118N/2uvCjaz8O/F2k+JrSIL56W8mLi0LdBLE2HjJ5+8ADg4zQB6PRRRQAUUUUAFFFFABRRRQAUUUUAFFFFABRRRQAUUUUAFFFFABRRRQAUUUUAFFFFABRRRQAUUUUAFfVXwo/5JxoX/XnH/wCg18q19VfCj/knGhf9ecf/AKDQB+IH/B8F/wAky/Z6/wCwprP/AKKtK/Yv9hH/AJMf+DX/AGI2if8ApBBX46f8HwX/ACTL9nr/ALCms/8Aoq0r9i/2Ef8Akx/4Nf8AYjaJ/wCkEFAHqx6Gv53P+DeH/lZT/ag/66+Lv/T9HX9EZ6Gv53P+DeH/AJWU/wBqD/rr4u/9P0dAH7lftY/8i9pP/Xw3/oNeGV7n+1j/AMi9pP8A18N/6DXhlABRRRQAUUUUAFFFFABRRRQAUUUUAFFFFABRRRQAUUUUAFFFFABRRRQAUUUUAFFFFABRRRQAUUUUAFFFFABRjPGAc0UUAfl9/wAFv/8Agi/8RP26vi5afEv4e6volzqGm6PHpsuhX8htZbgRvI4aKbmPcQ+NrlRx97tXxL+yl+338X/+CKfib/hEPHfwU0SK0kkZXlu9IXTtUnQHny75Bidf97d/vCv6G6wviR8MfDnxg8I3Wg+KtC0nxFo14MTWeoWy3EL/APAWBAPuOfcUAfnP+2Z/wUM8I/8ABR7/AIId/Gnxd4T07WtIXSTZabf2mpxoJIJxeWchVHRmV0w/DfKfYV8j/wDBtb+xp8N/2rfFHxfvfiF4W07xUvh2y022sYLxDJFD9qa781wufv4t0APUAnGK/TT4uf8ABIvwQP2Jfip8HvhUIvAlr8TbyDUJWnaS8tbOdJbdmKITuVCtuo2hsAknjpXM/wDBG/8A4JN65/wTAm+Ibax4x0nxWPGq6csX2Oyktvs32X7Vu3b2Od32hRxj7poA/IH/AIJTaVH4L/4LUeBNJsA0Flp/i3ULKFAxOIkjukC+/AHX0rlv2gtc8VeOP+CvXiae60Kz8W+K5/iG8MGj6o4W31KVLry4LWQkgbCFjTaSBgAdOK/T/wDZZ/4N9fE37PX7fOi/GS6+I2g6nY6Xr13rDabDpk0czrMJsIHLlcjzRk47V2P/AAU7/wCCBOk/tpfGCX4leBPFKeBfG1+UfUhNA0lnfSxgBJ12YeKXCjLDIJGcA8kA+Qv+Chf7Kn7Xn/BQn/hGG1v9nTwv4S1Hw6JY4bnRb2CKa5hYL+6fdMcom0EDtk16x4n8ceGv2Av+CQ3wz8H/ALVPwtPjbxZY6tfWvh/w5czxvsRHkdJ2mRiI0SKQJkZbG0AfeIgn/wCDdr42fH3xvo158Zfj+2vabowEURhNze3cMQIysRmKqhOOvPOMg19Tft7f8EU/CP7V37KPgn4d+F9YufCd78Nty6FfXW68WRHUCVLjozlyA+4cgg8YJAAPgXwB49+Ovxy/YQ8aN8Hfgb8K/hH8Crmxv7vUtTvf9JuL2NFfzvKknZnduCqkRkKQAGWvN/8Ag3q1zVNI+Lvxsl0maZL5PhnqU9v5RwTMjI0bD/aDHj3r65+BH/Bvz8YrT4dD4c+Pv2gr6H4VJI8jeHdAMwjuGYlsHzMBVLnJXBBr0v8A4JR/8ERfFP8AwTi/aO1Lxlf+PfD/AIo0rVNFm0mayh02WCX5nR1cMzkcbMEEdz6cgH5m/wDBAj4O+Bvjx/wUX07R/iJp+na1ZjSL+6stP1BQ8N5eIEwCh4cqhlfaf7me1cd/wWP+FXgj4Lf8FJPGvh/wDa2On6BaT2ztZ2h/cWVw8StNEgH3QHJ+XoM4r75/ak/4NgdS8TfH2/8AEvwo+IGmeGdA1S9e9Wxv4ZvO0pnYsywvGcsgJ+UHBA4ycZrO+IP/AAap6hqGraTP4e+K1jCsNnGdSk1LTZZZby8yWlkXa4CoSQFByeMkk0AfP/8Awcj+JNa1D9rbwLpt9LONJ07wRp7aahJCfvC5lcD1Lrgn/ZX0r1DxJ8OP2pP2jf8Agnd4f+Fumfs1eA7fwPcaRYy6LrVneQreAARyJdq7TY8yUMdxP3vMI71+hf8AwUj/AOCSHhX/AIKJfCjw5Yahqknh/wAZ+D7YW+l65DCJFKlVDxSx8b4mZQQMgqSSD1DfEVx/wbvftFeIPANn8P8AVf2gdPk+HdjKGh0zdeSW8YBJG2A4XgkkDdgE8UAc9+x3+xv8bP2Lv+CbH7Xuj/E7wzdeHtC1zwcbvS1luoZk+0RxXCSlQjttJRo8567BXif/AAbm/sm+DP2qv2uPE48d6HY+JNJ8K+HHvoLC8TfbyXDzxRIzr0YKrPwe5Ffq/wDC3/gkRoPwK/4J3+PPgn4Y8QXU+s+P9JmstR8QakrSB55IyisIlPyRIGOEBJ5JJJNcJ/wR/wD+CMuvf8Ey/i14s8Sav440fxXD4k0hNMSG0sJbdoGWZZN5LMQRhcYoA6L/AIKCf8FUvht/wR/8N+GvAWl+B9R1DUH0zzdF0jTxHa6fZWyMUUPISSvI+6qMT3xX5QfFS8+P/wDwXR+KEWq+GPg/4d06ygnwNQ0rSUs4V4wTc6hIAZSM8jdjgfJkV+6fxw/4J7fCX9pX406N498eeFIPFOt6BZfYLCK/kMlnAnmGTJh+67bmPLhh6V7Fo+j2fh7S4LDT7S2sLG1QRwW9vEsUMKjoqqvAHsOPpQB8Z/8ABFf/AIJj+I/+Ca3wl8UWHirX9J1vW/F95BeTQ6arm3svKjZdodwpcksMkqo479T9qUUUAFH4A0UUAfnB/wAFyP8Agj744/4KHeK/D3jXwFrmix6t4Z0dtNOj6izQi+XzpJdyTDcFb58YYBePvV+ev7M/7WXxq/4IceOH0Pxr8GNB+yXMzbrnUdISC+mGfmFvqMYIkXHYlxjHQV/RTWV438CaJ8SvDF1oniLSNO13SL5dlxZX1uk8Ew/2kYEH+nbFAHwxZ/8ABaDwd+1T/wAE0vjb8SPC+m654c1fwLoclpc2mohGWK9uoXjtvKkRj5iGQgZIU/7NeYfAn4KH4L/8Gy3iwzxlL/xX4N1PxFckjlvtOWiJ+sIiP1Jr1r9rj/gitoPiP9mvxf4B+B0ek/D+L4h65p+peII7med7QxWvmELAg3GMkv0+7x2r6L+PH7KA+J/7Ceu/BrRr+20ddS8Lf8I5aXckReK1xCIlcqpBI4zgUAfih/wbefsm+Af2pf2mfHA+IHhzT/FNh4c8PCezsr5PMgWaS4RDIVzgkKGAznG/PXFeV/AfwnY/CT/guB4d8P6DCbHStD+KK2VnCrkiGFb3YqZOTjb8v0r9bP8Agj3/AMEatf8A+CZXxP8AF2v6v430bxVF4m0yLT0htLGW3aApMJNxLMcggYxXmmi/8G+fifS/+CiMPxtb4kaC+mxeMf8AhKP7L/s2bzjH9o83yd+/buxxnGOKAPza/wCComueIPGv/BYP4gR6pZRa1qA8YQ2NpYXj7IbmBGijt4GJI2xsgQZyMBic55r6r/b7/Zx/a6/b58D+GtC1n9mvwb4Tk8NXG6wvNGu7aOYRGNlNsN02PL6NgdCvHU19j/8ABVT/AIIX6B/wUC8dp498N+IV8FePmhSC9me3M1nqiRriNpACGWVQFXeCchVGPlBr5w1j/g3d+PXx41HQ7L4qftBx6zoGggR2yFrq+lt04B8pZCqqxHcknA5oAt/Dm607/gnL/wAEcIfC37Wfw2bxNJb+NLhPDHhe4mim+0q0EciS+YrkRqjvdDPJAOAORXm/7M/xR+Nfx7/Zq8bJ+zn+z/8ACr4V/CzURef21rmqMbsvsg/fKsk7EvtjAG1Y3VT0CnJr72/as/4IseB/jv8AsL+G/gzoGr6j4fk8FT/btG1e6b7XK9yQyytcA4LiUNk4IwQMYA2n5l/Z2/4N+/jV4J8LXHgDxN+0Fdaf8JtQu2n1LQvDpnjbUVbAYfvPlTeFUHhhjselAHx7/wAG4+p6hp3/AAUVvlsJGN03g/VgioeJHVYmQe/zAYrhP+CQnw78K/Hb/gqp4W0b4k29tq2nalf6jPLZ6gQYdQvFhmeNJAfv5ky20/eYAc5wf03/AOCaH/BBrxN/wT6/bFtPiMfiHoWvaJBa3lhJYLpssNy8EyEJhy5AZWEZJxggNxyK4b9ub/g2qvPjH+0Rq3jj4WeNtL8LWniK9fUrvTb+CUCxuZHLyPBJHztLksFIG0nAOMYAPhD/AIL7fBjwF8Cv+ChesaL8P9P0/SNOfTLS6vdPssCC0unVtyhRwhKhGK8ctnHNek/8F/fEWs3Oh/syaTPJOug2nw0s7u0TJEf2iQIsze7bY4foMete8/EX/g1U1XXLfRJdG+LNgmpiyzrlzqWnyzG+vWkdmkj2vlYwhRcNkkgk9cV9v/tkf8ElvC37a37Ivgn4feI9Tl0/xL4A0yC00fX7SIEwSrBHFKGRuWhk8tCUyDkAjBHIB+c3wx8L/tL/ABi/4JkaN8MvDP7N3gPUvh74h0GNrLX1uoUvJndd4v8ALTDFxv8AmOQMEFcY4rpf+CY/7C/x2/Yq+Cv7TsXxE8KXPh/wn4k+F+qvEz3kE6SXsVvIIwFR2wTHJLk8ZA9q1V/4N3P2irf4fSfDyH9oLT0+HUkxc6WHvRbMC27m3zt+9k7d2M89TX2p+yP/AMEh9A/Y9/Y58f8Aw50bxFeav4l+ImiXel6hrt4reVG01vLCgjhB+SJPMJxksxySeQFAPxz/AOCAf7MHhT9q79vmDSPGuk2uvaDoOh3WtPp90MwXMiNFEgcd1DTBsdPlr9hf25f+CiPwr/4Iw/C7wx4WsPBN441OG4bQtE0aKO2soVVw0heRj+7BkkJwqsSSTXl//BJb/gh54h/4Jv8A7SOpeOtW8e6L4otr/QZ9HFpaafLbvG0k0Egk3MxyB5RGPevrb9o39gX4Wfta/ETw14l+InhtPFF14Tiki062upm+yJ5jKzM8S4V2yoxu3DHY0Afhf8efjN8ef+C6vxDSPwj8G9AitLafH27StJRJY+OFudSlxnAP3dyjHY9a/T7/AIIi/wDBKDxb/wAE3NE8V6j4z17RtS1nxhFbo1jpgd4tPWIucGVgu9jv7KBxwT1r7o8M+F9N8FaFa6Vo+n2OlaZZJ5dvaWcCwwQKP4VReAKvUAFFFFABRRRQAUUUUAFFFFABRRRQAUUUUAFFFFABRRRQAUUUUAFFFFABRRRQAUUUUAFFFFABRRRQAV9VfCj/AJJxoX/XnH/6DXyrX1V8KP8AknGhf9ecf/oNAH4gf8HwX/JMv2ev+wprP/oq0r9i/wBhH/kx/wCDX/YjaJ/6QQV+On/B8F/yTL9nr/sKaz/6KtK/Yv8AYR/5Mf8Ag1/2I2if+kEFAHqx6Gv53P8Ag3h/5WU/2oP+uvi7/wBP0df0Rnoa/nc/4N4f+VlP9qD/AK6+Lv8A0/R0AfuV+1j/AMi9pP8A18N/6DXhle5/tY/8i9pP/Xw3/oNeGUAFFFFABRRRQAUUUUAFFFFABRRRQAUUUUAFFFFABRRRQAUUUUAFFFFABRRRQAUUUUAFFFFABRRRQAUUUUAFFFFABRRRQAUUUUAFFFFABRRRQAUUUUAFFFFABRRRQAUUUUAFFFFABRRRQAUUUUAFFFFABRRRQAUUUUAFFFFABRRRQAUUUUAFFFFABRRRQAUUUUAFFFFABRRRQAUUUUAFFFFABRRRQAUUUUAFFFFABRRRQAUUUUAFFFFABRRRQAUUUUAFFFFABRRRQAUUUUAFfVXwo/5JxoX/AF5x/wDoNfKtfVXwo/5JxoX/AF5x/wDoNAH4gf8AB8F/yTL9nr/sKaz/AOirSv2L/YR/5Mf+DX/YjaJ/6QQV+On/AAfBf8ky/Z6/7Cms/wDoq0r9i/2Ef+TH/g1/2I2if+kEFAHqx6Gv53P+DeH/AJWU/wBqD/rr4u/9P0df0Rnoa/nc/wCDeH/lZT/ag/66+Lv/AE/R0AfuV+1j/wAi9pP/AF8N/wCg14ZXuf7WP/IvaT/18N/6DXhlABRRRQAUUUUAFFFFABRRRQAUUUUAFFFFABRRRQAUUUUAFFFFABRRRQAUUUUAFFFFABRRRQAUUUUAFFFFABRRRQAUUUUAFFFFABRRRQAUUUUAFFFFABRRRQAUUUUAFFFFABRRRQAUUUUAFFFFABRRRQAUUUUAFFFFABRRRQAUUUUAFFFFABRRRQAUUUUAFFFFABRRRQAUUUUAFFFFABRRRQAUUUUAFFFFABRRRQAUUUUAFFFFABRRRQAUUUUAFFFFABRRRQAUUUUAFFFFABX1V8KP+ScaF/15x/8AoNfKtfVXwo/5JxoX/XnH/wCg0AfiB/wfBf8AJMv2ev8AsKaz/wCirSv2L/YR/wCTH/g1/wBiNon/AKQQV+On/B8F/wAky/Z6/wCwprP/AKKtK/Yv9hH/AJMf+DX/AGI2if8ApBBQB6sehr+dz/g3h/5WU/2oP+uvi7/0/R1/RGehr+dz/g3h/wCVlP8Aag/66+Lv/T9HQB+5X7WP/IvaT/18N/6DXhlfRvx78A6j8QNJsYNOSJ3tpi7+Y4QYK4715f8A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RXe/8M3eKP+eNn/4ELR/wzd4o/wCeNn/4ELQBwVFd7/wzd4o/542f/gQtH/DN3ij/AJ42f/gQtAHBUV3v/DN3ij/njZ/+BC0f8M3eKP8AnjZ/+BC0AcFX1V8KP+ScaF/15x/+g14l/wAM3eKP+eNn/wCBC17t4B0qbQfB2mWNwFE9pbpFIFO4AgYPNAH4b/8AB8F/yTL9nr/sKaz/AOirSv2L/YR/5Mf+DX/YjaJ/6QQV+On/AAfBf8ky/Z6/7Cms/wDoq0r9i/2Ef+TH/g1/2I2if+kEFAHqx6Gv53P+DeH/AJWU/wBqD/rr4u/9P0df0Rnoa/nc/wCDeH/lZT/ag/66+Lv/AE/R0Af0PysEOSyjJ74o+0J6p+Yrl/iuf+Jda/8AXQ/yrh6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igD2D7Qnqn5ij7Qnqn5ivH6KAPYPtCeqfmKPtCeqfmK8fooA9g+0J6p+Yo+0J6p+Yrx/k9ASR+lFAHsH2hPVPzFH2hPVPzFeP0UAewfaE9U/MUfaE9U/MV4/RQB7B9oT1T8xR9oT1T8xXj9FAHsH2hPVPzFH2hPVPzFeP0UAewfaE9U/MUfaE9U/MV4/RQB7B9oT1T8xR9oT1T8xXj9FAHsH2hPVPzFH2hPVPzFeP0UAewfaE9U/MUfaE9U/MV4/RQB7B9oT1T8xR9oT1T8xXj9FAHsH2hPVPzFH2hPVPzFeP0UAewfaE9U/MUfaE9U/MV4/RQB7B9oT1T8xR9oT1T8xXj9FAHsH2hPVPzFH2hPVPzFeP0UAewfaE9U/MUfaE9U/MV4/RQB7B9oT1T8xR9oT1T8xXj9FAHsH2hPVPzFH2hPVPzFeP0UAewfaE9U/MUfaE9U/MV4/RQB7B9oT1T8xR9oT1T8xXj9FAHsH2hPVPzFH2hPVPzFeP0UAewfaE9U/MUfaE9U/MV4/RQB7B9oT1T8xR9oT1T8xXj9FAHsH2hPVPzFH2hPVPzFeP0UAewfaE9U/MUqbTgggk9DnIrx6vVPCv/IuWJ7+Sv8qAPwu/4Pgv+SZfs9f9hTWf/RVpX7F/sI/8mP8Awa/7EbRP/SCCvx0/4Pgv+SZfs9f9hTWf/RVpX7F/sI/8mP8Awa/7EbRP/SCCgD1Y9DX87n/BvD/ysp/tQf8AXXxd/wCn6Ov6Iz0Nfzuf8G8P/Kyn+1B/118Xf+n6OgD99/iv/wAg61/66H+VcPXcfFf/AJB1r/10P8q4egAooooAKKKKACiiigAooooAKKKKACiiigAooooAKKKKACiiigAooooAKKKKACiiigAooooAKKKKACiiigAooooAKKKKACiiigAooozjk9BQAcnPB4r55/bK/wCCqXwK/YPsJj8Q/HmlWerRruXRbFvtuqS8ZAEEeWXPYvtHvivxq/4OAf8AgsP+0D4N/bQ8ffBnw74suPBHgrw5LBDAukQfZb6/SS2jkLyXPMhBZ2H7souAOCeawf8AgkN/wRw/Z/8A287m01nx9+0NZeJvEl6TcXPhHSJmsdSdzyRJLdqsshyDuMcZ7kNwCQD90/2CP21dB/4KCfsx6P8AFTw1pOraJomu3V5Ba2up+WLoLb3MkG9xGzKC3llsBmxnGeM17K0iJu3OgCnn5hn/AD/nmvyU/wCDh/4T6T+wD/wR38E+Dvg8dS8BaFpHj20gt00zUbiOUJLa6hLIGl3mRg0nzHLHJ5r86P2Wfgh+11/wUU/4J8eL9S8O/Ee5T4YfCee8ubu11HXbqO71u7EK3M6BlVzIUhMeFkdUAYYGWY0Af1BoRIAVyQ3Q9QaRpUjGXkRP94gCv5/f+DUH9tDx5qf7WHiH4R6t4j1XW/CGqeHrjWLe1vrl51sLm3kiG6MuSU3LIQQDg7RxWz/wUV/4J/8A7Rvxh/a8utb/AGgf2kvht8O/h1q1/cT28Vv4xkiGi6flzDHDYOsLSuAEQsAeSSWOKAP3niuI5fuyI/b5WBz9KfuHGCCc44Pf0/z/ADr+Sj4m/tEah/wTj/a5tZf2fP2hPEfxD0HR/IuTqaNcW9pcyg/vLeSF2McyYHUAghuORX1Z/wAHD8/xI+EPxv8Ahf8AHHwt4t8Y6F4b+M/h+01b7Jaavcx2tlqMMMDSx7FfYoZJIWAHBIf3oA/orJCrknGBkjv7V85f8FGf+CmHgn/gmT4L8I+JfHmma7qGg+Kdb/sV59JjjmlsGMEkwlaN2XemIyCFO7ngN0P5h/8ABeH/AIKq6h49/wCCYP7OK+DfEOo6Rrnxas4/EeqT6fdvBPbxWsSxSxM6MGBa7d1OOCbdwa+jv+CbP/BIfwx+0f8A8Ek/COh/tCR+IvGGs+Nbk+MTLe6xdG80ZpYmS28qQtlWW3KsykFd0jAggUAfbv7Kn7evwh/bZ8OLqXwz8daH4mIQSS2ccwjvrUZx+9t3xInPcrj3NevZGcc8+3Br+Xz/AIKm/wDBOv4Uf8E0/HZ1f4PftK2l/wCJ9NuQYvDqSyPrVgc8gXVoDGGHpII/r6/a/wDwbQ/8FZvjn+13+0VrPwq+I/iCPxh4b0fwvcavbaneWY/tG3mjubWJI3nXG9WWaQ/vAzHbw2BQB+1lFGc84AooAKOTwOpor4L/AODhL9v34lf8E+f2QNH8R/DCTT7LWde1oaTPqF1Yi7NhEYnfeisdgclQAXDD2zzQB9mfF742+EPgB4MufEXjfxLovhTRLTPmXep3aW8eR/CNx+Zv9lcn0Br5k/ZS/wCC3Hwc/be/a7uPhL8MTrviGax0241K5157YW2nEROi7Itx82Qkv12KvoW7fz2/s66dH/wVT/aMEv7Qv7Stv4QllkCx3fiP7RcyThjkx25wLaBR0+Z1HopHNf0J/wDBMz/gjx8CP+Cf8Fv4t+HBvvFHiLVrDyG8U3upC7a6gcAkRCPEKxsQD8qkkAZY4oA4z49/t0/Em8/4Li/Cv9n7wNrFpY+DItAk17xpC1hDPLOu2Z0VZHVmjGFhHylT+8J44r70DqX27lBHUHr+Qr8ov+CTcjftU/8ABYH9sz44yEzab4buV8GaFKeVZEZ4y6Ht+7skY/8AXevyW/ZH+O/7R/xK/b7ufA/wt+IviCPxd4y1HUdBsZNT1m4e1sY5Wk82b5iwQxxK5DhSy4yo3YoA/rFWZHdkV0d16qrAt09P89accLkllUDnJPX39MV/Jb+0Qf2hf+CQX/BQM6ZrXxE1S58caDLaaodSsdYuLu01WCXbIu7zgpdG5VlkTqDwRgn9uv8Agsl8Lv2lP2v/ANmzwTd/Bvx74M+HHgu70iPVfE01/wCIJdFu7uWWNGjjE4jKpCqls5lQktznAoA/RQ3cQYjzEJHONwFSkBVyTgeuOPz9K/lX/ap/ZY8Hfsmfs8WniK2/a2tvFXxsEsT3Phnw5fXF7BGzH59t9E5GUXnecBsEDqK+oP2Sfit8Xf8Agpr/AMEP/jFod34u8U3fjz4Earb674f1iDUZYtQurQQSPLZySoweUCMT7d2Tkrz8oFAH9A/XkAsPbn86o+JNcTw54e1DUHUSjT7aS4aMNgvsUsQD7gfrX4d/8G4X/BUS7+H37KP7Qen+PfEOpa7N8PtPfxvYyapevcTPF5PlSRK7sW2+ZHAAAcAyHua84/4NtPBXxG/bo/bv8SfEDxv4w8Xa14P8FwT397Z3Or3LWV7qF5vSGJo92woqtK+3GAY1GMUAfp7+xj/wcC/s4/tkXcGlReKJPAXimV/KOkeKfLsmeQdo5wzQuCc4+cMf7oPFfbcEqXUCSxOskcih1ZTlWBGQcjj/ADxmvxc/4Ktf8G+X7Knwt8N3vjGx+Kdv8BL24DSx2OrXv27T7t88iKBz9oHXGI2YD+6K/M39k3/grR8ef+CfPj3+wPhv8TT4t8KWN59ng068hmvdI1GMNtUxQzqk0QYYwE8tu31AP61vpmiqHhPVpte8K6ZfXMaxXF5aRTSooIVXZASBntk1foAKKKKACiiigAooooAKKKKACiiigAooooAKKKKACiiigAooooAKKKKACiiigAooooAKKKKACiiigAooooAKKKKACiiigAr1Twp/yLlj/wBcV/lXldeqeFP+Rcsf+uK/yoA/C7/g+C/5Jl+z1/2FNZ/9FWlfsX+wj/yY/wDBr/sRtE/9IIK/HT/g+C/5Jl+z1/2FNZ/9FWlfsX+wj/yY/wDBr/sRtE/9IIKAPVj0Nfzuf8G8P/Kyn+1B/wBdfF3/AKfo6/ojPQ1/O5/wbw/8rKf7UH/XXxd/6fo6AP33+K//ACDrX/rof5Vw9dx8V/8AkHWv/XQ/yrh6ACiiigAooooAKKKKACiiigAooooAKKKKACiiigAooooAKKKKACiiigAooooAKKKKACiiigAooooAKKKKACiiigAooooAKKKKACjnqOooooA8y/aa/Y1+F37Y/hT+xPiX4J0LxbZIpWJ7u3BuLbPeKYYkT/gLLX5Ofto/8GjenXFxPrf7P/jifR7qNvNh0PxJM0kSNnOIruNd64IGN6OR3Y9R+2FFAH4L/wDBV74UfFX4Kf8ABuR8LfCvxnfU5fiBpHxLEN419qAv5Wi26qYP34Zt6+SY8Hcfl2969P8A+DbpGX/ghN+0NlW58QeJCOOo/wCEf08Z/Ov2WntorpSssaSoTkqygg9f8T+dCW0calVRQrHcwwDk4x+PGOuf8AD+ZP8A4NYodQb/AIKX6sNLCDU28BauLPfyvnb7fZn23Y/WvBPAXiXQfhb/AMFJdR1H9rvwt408V2Nnqt7N4m0syEX91cFX8tjvdN8YfacB1VlAwSvB/rlhsIYOVhhDEYJ2AZGPb3/p6Vna58P9A8T6hb3ep6HpGo3dq26Ga6s4pniOc5VmUlefSgD+S7/grT4s0X4sfGrw/wCMPAvwau/g38LtW0ZLfwraT6etm+r28MjB7sgEhmZ2xnc3G35m61+5X/BQb9kS1/b6/wCCCnhuHRI49T13w14K0vxX4deL5muJbexRnjQ+skO9B6kr2r9GJLGCZFV4IXCLsGUBwPT/AOt0qRY1SLy1VRGONuOBQB/Ix/wS8/Zy8Rf8FFP22/hH8L9Vubu/8K+HLgy3kbElNP0mKdru6jU/w72Z1H+1KK/fX/gvD+x78Z/2uv2ZvAnw7+Bctxp0k/iBYtb8rVf7MsodMFpMuJ2BBaEMY/kAYnj5TyK+7otPt4HDRwRIwGMqig/TOOlS46ZwSO55NAH5AfsSf8Gk3w5+HAs9Y+Nnii/8e6tFh20bSmax0pWzna7486UfQxg9wa/VD4J/s/8Agj9m/wAFQ+HfAfhbQ/Ceiwci00y0SBGOPvNtALN7tk+9dgTkk880lABRRRQAVT8ReHNO8X6HdaXq1jZ6ppt7GYri0u4VmgnQ9VdHBVh7EGrlFAH5v/tt/wDBsR+z7+06bzVvBlvefCfxROWdZdGAfTZXJ6yWj5A7/wCqZPx6V81fsP8A/BPn4+/8EPPHXxZ8XeLPEMet/BzRvAWs6lBdaZqr/YXvYow8Hm2jkNHMSMAgMDkjeelftrVbWNFs/EWmy2WoWlrfWdwNssFxEssUg9GVgQRnHBBoA/PH/g2v+C8/w7/4JZx+Kr+PZqnxQ1XUfEdw54Mql2hQ/lET9DnoRX4//wDBDaJl/wCC7XgwEYJ17WF/E290APzIr+o7R9Gs/D2mQ2Nha29jZW6hIoLeNYo4lB+6qqAFHsBT49Pt45A628CuOjCMAjPX6Z56etAH8yv/AAdNgt/wVvvyOR/wjWk/+gyV6H/wc02PxKay+At1drqsnwoHgbT0sWi3tZLqflfvvMx8olMflbd3JXOOK/oonsLe6kLywQyOe7ID+FR6totnr+nyWl/a219ayrteGeJZY3HoVYEEe1AH8wPjz4yfAj4lf8E0LrwN8Cv2dvEk3xF07Sra+8c+NtSs0uRpMUDK88sc+9iA7gAcR4UsAp7fan/BnLqFlJ8P/jlpckkD3L32m3BgJBLRGKZdxXuueK/aPQPCGk+FdN+xaXplhptmBjyLW3SKMc5+6Bj9KuxWsUDFo4okZupVcE85xnr1NAH8kf8AwVM/Zv13/gmz+3h8Vvh1oc11pnhvxLD/AKGkZwt7o11NHcxRe6K8Kocd4SD3r99v+CG37D95+xb/AMEs9L04Wktv408eWc3ifUcDbOLi5gAt4vUFIkiAB6NuOASa+5biyhumzLDE5xjLIGz+eeOv5/XMgAUAKAoHYf59KAPwM/Zz/wCDXP4x/tReO5fGv7R/xBuNA/tOUzT2sN5/a+tzoSSA8zExRdeADJgcYHSv1e/Yr/4JF/AP9giG2m8BeBrL+3rdQDr+qYvtUkYDBYSuP3ZPPEYQc9K+leOwwKKAFJz68UlFFABRRRQAUUUUAFFFFABRRRQAUUUUAFFFFABRRRQAUUUUAFFFFABRRRQAUUUUAFFFFABRRRQAUUUUAFFFFABRRRQAUUUUAFeqeFP+Rcsf+uK/yryuvVPCn/IuWP8A1xX+VAH4Xf8AB8F/yTL9nr/sKaz/AOirSv2L/YR/5Mf+DX/YjaJ/6QQV+On/AAfBf8ky/Z6/7Cms/wDoq0r9i/2Ef+TH/g1/2I2if+kEFAHqx6Gv53P+DeH/AJWU/wBqD/rr4u/9P0df0Rnoa/nc/wCDeH/lZT/ag/66+Lv/AE/R0Af0A/EHRbrW7S3jtYjKyOSRuA4x71y3/Cv9Y/59B/39T/4qvSJbmOD77qn+8cZqP+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P7Ttv8An4h/77FAHnf/AAr/AFj/AJ9B/wB/U/8AiqP+Ff6x/wA+g/7+p/8AFV6J/adt/wA/EP8A32KP7Ttv+fiH/vsUAed/8K/1j/n0H/f1P/iqP+Ff6x/z6D/v6n/xVeif2nbf8/EP/fYo/tO2/wCfiH/vsUAed/8ACv8AWP8An0H/AH9T/wCKo/4V/rH/AD6D/v6n/wAVXon9p23/AD8Q/wDfYo/tO2/5+If++xQB53/wr/WP+fQf9/U/+Ko/4V/rH/PoP+/qf/FV6J/adt/z8Q/99ij+07b/AJ+If++xQB53/wAK/wBY/wCfQf8Af1P/AIqj/hX+sf8APoP+/qf/ABVeif2nbf8APxD/AN9ij+07b/n4h/77FAHnf/Cv9Y/59B/39T/4qj/hX+sf8+g/7+p/8VXon9p23/PxD/32KdFfQzyBI5Y3b0VgaAPOf+Ff6x/z6D/v6n/xVH/Cv9Y/59B/39T/AOKr0pm244Jz6VVfX7GN2Vry1VlOCDMoIPp1oA8//wCFf6x/z6D/AL+p/wDFUf8ACv8AWP8An0H/AH9T/wCKrv8A/hItP/5/rP8A7/L/AI0f8JFp/wDz/Wf/AH+X/GgDgP8AhX+sf8+g/wC/qf8AxVH/AAr/AFj/AJ9B/wB/U/8Aiq7/AP4SLT/+f6z/AO/y/wCNH/CRaf8A8/1n/wB/l/xoA4D/AIV/rH/PoP8Av6n/AMVR/wAK/wBY/wCfQf8Af1P/AIqu/wD+Ei0//n+s/wDv8v8AjR/wkWn/APP9Z/8Af5f8aAOA/wCFf6x/z6D/AL+p/wDFUf8ACv8AWP8An0H/AH9T/wCKrv8A/hItP/5/rP8A7/L/AI0f8JFp/wDz/Wf/AH+X/GgDgP8AhX+sf8+g/wC/qf8AxVH/AAr/AFj/AJ9B/wB/U/8Aiq7/AP4SLT/+f6z/AO/y/wCNH/CRaf8A8/1n/wB/l/xoA4D/AIV/rH/PoP8Av6n/AMVR/wAK/wBY/wCfQf8Af1P/AIqu/wD+Ei0//n+s/wDv8v8AjR/wkWn/APP9Z/8Af5f8aAOA/wCFf6x/z6D/AL+p/wDFUf8ACv8AWP8An0H/AH9T/wCKrv8A/hItP/5/rP8A7/L/AI0f8JFp/wDz/Wf/AH+X/GgDgP8AhX+sf8+g/wC/qf8AxVH/AAr/AFj/AJ9B/wB/U/8Aiq7/AP4SLT/+f6z/AO/y/wCNH/CRaf8A8/1n/wB/l/xoA4D/AIV/rH/PoP8Av6n/AMVR/wAK/wBY/wCfQf8Af1P/AIqu/wD+Ei0//n+s/wDv8v8AjR/wkWn/APP9Z/8Af5f8aAOA/wCFf6x/z6D/AL+p/wDFUf8ACv8AWP8An0H/AH9T/wCKrv8A/hItP/5/rP8A7/L/AI0f8JFp/wDz/Wf/AH+X/GgDgP8AhX+sf8+g/wC/qf8AxVH/AAr/AFj/AJ9B/wB/U/8Aiq7/AP4SLT/+f6z/AO/y/wCNH/CRaf8A8/1n/wB/l/xoA4D/AIV/rH/PoP8Av6n/AMVR/wAK/wBY/wCfQf8Af1P/AIqu/wD+Ei0//n+s/wDv8v8AjR/wkWn/APP9Z/8Af5f8aAOA/wCFf6x/z6D/AL+p/wDFUf8ACv8AWP8An0H/AH9T/wCKrv8A/hItP/5/rP8A7/L/AI0f8JFp/wDz/Wf/AH+X/GgDgP8AhX+sf8+g/wC/qf8AxVd74etZbLRbSGVdkkUQVh1wad/wkWn/APP9Z/8Af5f8amtdQhvkLQSJMgONyMGXPpkUAfhJ/wAHwX/JMv2ev+wprP8A6KtK/Yv9hH/kx/4Nf9iNon/pBBX46f8AB8F/yTL9nr/sKaz/AOirSv2L/YR/5Mf+DX/YjaJ/6QQUAerHoa/nc/4N4f8AlZT/AGoP+uvi7/0/R1/RGehr+dz/AIN4f+VlP9qD/rr4u/8AT9HQB++/xXx/Z9qcAnzD/KuI3H1Ndv8AFf8A5B1r/wBdD/KuH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0bj6mkooAXcfU10fwu58RSEknEDd/9pa5uuk+Fn/IxSf8AXBv/AEJaAO+k5IHIzXyX47JHjjWgCQBfzj/yI1fWknUV8l+PP+R51r/r/n/9GNQBlbj6mjcfU0lFAC7j6mjcfU0lFAC7j6mjcfU0lFAC7j6mjcfU0lFAC7j6mjcfU0lFAC7j6mjcfU0lFAC7j6mjcfU0lFAC7j6mjcfU0lFAC7j6mjcfU0lFAC7j6mjcfU0lFAC7j6mjcfU0lFAC7j6mjcfU0lFAC7j6mjcfU0lFAC7j6mvoT9mBAfhwzZIxeScdui189V9Dfsv/APJNX/6/JP5LQB+Mn/B8F/yTL9nr/sKaz/6KtK/Yv9hH/kx/4Nf9iNon/pBBX46f8HwX/JMv2ev+wprP/oq0r9i/2Ef+TH/g1/2I2if+kEFAHqx6Gv53P+DeH/lZT/ag/wCuvi7/ANP0df0Rnoa/nc/4N4f+VlP9qD/rr4u/9P0dAH77/Ff/AJB1r/10P8q4eu4+K/8AyDrX/rof5Vw9ABRRRQAUUUUAFFFFABRRRQAUUUUAFFFFABRRRQAUUUUAFFFFABRRRQAUUUUAFFFFABRRRQAUUUUAFFFFABRRRQAUUUUAFFFFABRRRQAUUUUAFFFFABRRRQAUUUUAFFFFABRRRQAUUUUAFFFFABRRRQAUUUUAFFFFABRRRQAUUUUAFFFFABRRRQAUUUUAFFFFABXSfCz/AJGKT/rg3/oS1zddJ8LP+Rik/wCuDf8AoS0Ad9J1FfJfjz/keda/6/5//RjV9aSdRXyX48/5HnWv+v8An/8ARjUAZNFFFABRRRQAUUUUAFFFFABRRRQAUUUUAFFFFABRRRQAUUUUAFFFFABRRRQA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RRRQAUUUUAFFFFABRRRQAUUUUAFFFFABRRRQAUUUUAFFFFABRRRQAV9Dfsv/wDJNX/6/JP5LXzzX0N+y/8A8k1f/r8k/ktAH4yf8HwX/JMv2ev+wprP/oq0r9i/2Ef+TH/g1/2I2if+kEFfjp/wfBf8ky/Z6/7Cms/+irSv2L/YR/5Mf+DX/YjaJ/6QQUAerHoa/nc/4N4f+VlP9qD/AK6+Lv8A0/R1/RGehr+dz/g3h/5WU/2oP+uvi7/0/R0Afvv8V/8AkHWv/XQ/yrh67j4r/wDIOtf+uh/lXD0AFFFFABRRRQAUUUUAFFFFABRRRQAUUUUAFFFFABRRRQAUUUUAFFFFABRRRQAUUUUAFFFFABRRRQAUUUHggEgE9PegAoo/lRQAUUUUAFFFFABRRR3AwcmgAopk1zHbwNLJIkcSruZ2OFVQCSST0AAPNVrDxDp+qTNHa31ncyINzLFMrso4GSAemSBn3oAuUUUUAFFFFABRQOWAHJPbvSkYxnHP+FACUUUUAFFFFABRRRQAUUUUAFFFFABRRRQAUUUUAFFFFABRRRQAUUUUAFFFFABRRRQAUUUUAFdJ8LP+Rik/64N/6Etc3XSfCz/kYpP+uDf+hLQB30nUV8l+PP8Akeda/wCv+f8A9GNX1pJ1FfJfjz/keda/6/5//RjUAZNFFFABRRRQAUUUUAFFFFABRRRQAUUUUAFFFFABRRRQAUUUUAFFFFABRRRQAUUUUAFFFFABX0N+y/8A8k1f/r8k/ktfPNfQ37L/APyTV/8Ar8k/ktAH4yf8HwX/ACTL9nr/ALCms/8Aoq0r9i/2Ef8Akx/4Nf8AYjaJ/wCkEFfjp/wfBf8AJMv2ev8AsKaz/wCirSv2L/YR/wCTH/g1/wBiNon/AKQQUAerHoa/nc/4N4f+VlP9qD/rr4u/9P0df0Rnoa/nc/4N4f8AlZT/AGoP+uvi7/0/R0Afvv8AFf8A5B1r/wBdD/KuHruPiv8A8g61/wCuh/lXD0AFFFFABRRRQAUUUUAFFFFABRRRQAUUUUAFFFFABRRRQAUUUUAFFFFABRRRQAUUUUAFFFFABTLi5jtIJJZpEihiUu7uwVUUdSSewHP0FPr5+/4Kl/sz+KP2wP2EPiD8O/Bl1ZWfiXxHZJFZSXdw0EO5ZUcqzKCQCFIzg9eetAHjf7bP/Bwt+zh+xn9r00eKR8QPFdvlf7H8M/6Vsb0kuOIEHtvLf7JHNfE37Iv/AAXw/aH/AOCkf/BQ74c+GfCPg2Lwl8KRr8P9vR6TYyX1w1nkl/td242ohGMhFQepPWvzX1r9k34hf8EsvjxZal8dvgCvinQrRtjWesyz/wBk33Iw0d3aP5bN6Bi45wUzwP3C/wCCVv8AwXe/Zm/aDn8O/C/w14ZHwc8T6pKLPTPDiaUqWF5Ow/1cU1unlhmwT+9CZPck0Ae//tr/APBZv9nv9gTxcvhr4g+NDF4pMSzPo+l2M1/dQqw+VpPLUrHkdA7AkDIGDXF/sxf8HCH7L37V3xJ0/wAI6D401DRvEGryiCxt9d0uWyS7kPRFlwYgx4ADMCTwK/K3/grB/wAE1P2h/wBnT/gqB4j+OXhn4bzfFrwtqOuf8JJY3D6Z/bNkcnm2vLUfPhCNuCoUjbhic48z8J/8FIfgrrP7T9trH7RP7IXhTQdRnmh+3XPhl7/Q2sdvAnGns+0sMZJVlJK9zQB/Rx+0p+1L8P8A9kD4Z3PjH4keKdM8K+HrZthubpiWmfBISONQXkcjnaiscc4r400T/g6D/ZE1jxMunyeLvE9hA77Bf3Phu6Ft6Z+VTIB7lOO+K/Lr/g6b/aJv/i/+2P4H0XT9QmufAemeDLDVNBRGbyLlb0NMbkA9SyeWuTyAgHXNVfitotj8YP8Agnfofw38IfsK+N9G8V22m2Utj49t9Pkmu7yYeU0tzI4gDSxzKJMKW2jzARjHIB/Rt8LPi74Y+N/w603xd4R1zTPEHhrV4RPaahZziSCZDnkN2IwQQcEEHPSvkD9ob/g4o/ZW/Zx8dXvhvUfHN/4g1fTZTBeR6BpU19DbyA4KmbCxMQeux2weDg1+Uv7FXiz4+fsTf8Ee/wBrbw/4h8N+NPBdnJa6U+gz6lZT2ZtGvZ3tL7ySwGC0XlfdxtJLdTVj/g2F/wCCcXwm/bk8RfFbX/iroVv4wXwfHp9tYaVczOsKm5+0F53CEMxxCqrzgfN3xQB+0H7Ev/BXL4Cf8FBdWn0r4a+Nor3xBbRGeTRr+1lsL8RjqypIo8wDjJjLAZ5xX5N/8HC3/BcnxVqXxeufhP8ABTx9qGi+HNFim0/xVJY2cthfHUEleOSDz3AcxhQOYsA5OWNfW/we/wCCBv7NP7PP7dEPj7wt8XPEHhnxN4Z1yLU9P8K2WvWEMemn5WFrIsiPPJC4bBUsCUfGea/Nb/g5+/Zb8Ffs0/t36fN4P0yXT38b6TJr+r77h5vtF5Lcy73G4naDgfKOKAP09/Yf/bv+Df7ZX/BIvxX8OrDxvqMGo+AfhaLPxpePo9076OslnLG867kH2hlMchwhJO0dM18//wDBt18F/gL8Nf2zPFt78Kvjxq/xS12bwhPDPptz4RvNHSC3+12pM4lm+ViHCLtHOHPpXsv7MH7Bfwz/AGXf+CH/AMQPHngzRJtN8TfEz4PSXPiC6a8lmF240+aQYVmKp80jHCgda+Cf+DRy+k0r9vT4i3McDXElt8OryRIh96RlvrIhR7nGKAP2l/bY/wCCvvwB/wCCf2uR6N8RvG8Vr4jljWVdG060lv74I3Ks6RKRGCAceYVzjjNcj+yb/wAF6f2Zf2yfHtp4V8L+OpdN8S6i/l2en65p8unveN2WN3Hlsx7KH3HsK/A//glP8MNO/wCCpf8AwV40Kz+Ml1Nrdr4wu9R1zV4nmaM6lJFby3Cwbs5VCygbQRhFIBFejf8AByd+w98Ov2CP2x/BcXwo07/hEtO8TeHl1WbS7W4crY3EdzLEJoySWQMFHGeGjYjrQB+937cH/BUT4L/8E6b7w5b/ABZ8S3ugS+Kknk04W+k3V95wgMYkz5Mbbcean3sZzXk/xn/4OGP2WfgfoPh291Dxze6rL4n0+LVLSz0rSp7m6it5FyjzKVUQlhghHIcgg7a/I3/g4J+K+t/HH9jj9iHxZ4jeWTXdc8FX097K/wB+eTGnqZD7vjd/wKr2o/8ABI34WWH/AAbpy/tEyQ6rL8T2ht9UjvWvH8hIn1WOy+z+V9wr5RJzgndg5A4oA/aLWP25dD/bD/4J1fEr4ifs9+IJ/EWsWfh3Ul0n7Jat9ttdUjtXeKFrd13iUOUwpHzZGMg5r8vP2Sv+Dr3x58ItdTwl+0h8PXvp7Bxb3Wq6TbNp+qQc8tPaSERs3c7PL+mTmnf8Ginxf0/4TfDr9pzWPEmrrpnhTw1a6RrV9cS72is4401AyzbVBPCICcAk7FGDiq3/AAVt/wCC9P7MP7Tei3fhzw18D9N+MGo4e3tPEev2baalsxxh4Sm27YEnO3dETgZ9gD9bf2P/APgpv8Dv269Mil+G3j/R9Yv3QNJpM7G01ODjJDW8oVyR6rkHsSOa9657gV/Lh/wS6/4I0/tFftDftCeCviBpfgW58GeCtG1+y1d9T1iZrCIwRXKSmO3SRjPL8ikA4K/3mFf1IEnJz1oASiiigAooooAKKKKACiiigAooooAKKKKACiiigAooooAKKKKACiiigAooooAKKKKACuk+Fn/IxSf9cG/9CWubrpPhZ/yMUn/XBv8A0JaAO+k6ivkvx5/yPOtf9f8AP/6MavrSTqK+S/Hn/I861/1/z/8AoxqAMmiiigAooooAKKKKACiuT+MPx28Gfs/eFZdc8beJ9F8LaVEMm41G6SBWx2UMcscdhz+lfmv+2H/wdD+Avh/9q0z4OeHLjx1qCZRNV1VZLDTVP94RnE8g9j5efWgD9VKK8L/ZA/ahn8bfsHeCPin8Tr/SvDlzq2jJqOr3F1tsLW1ZmPZyNowBgE5Ncbd/8Fsv2V7HVWtJPjL4baUPtLR293JFn2kWEoR75I96APqaiuW+D/xw8IftAeDIvEXgnxJo/ijRJ3Ma3mnXAniDDGVOOjAEEg88ivKfjT/wVN/Z8/Z48W3OheMPit4X0vWbNzHcWUbS3k1swOCjrAj7GHo3NAHv9BzwQCf8j/6/5V5b+zv+2z8KP2to7k/Dfx34f8Vy2Sh57e0mIuYVJwGaJ9rgZ7lcfSvy7/b8+Fep65/wUt8TahD+114a8C28utae/wDwiM/iTUIJ7MCG2HkmKP8AdgvjcAP+enPNAH7Lc85BGP8AH/J/EUoBOeDiuQ+N3x98F/s2+CpfEfjzxLpHhXQoW8s3V/cCNGcj7qDq7f7Kgmvzn/4LN/8ABSr4ffHP/gnXrN78FfivBda5p+uaf539jX09hqEMRkIY7SI5NhOASBigD9RwMgkHgflSV+Yf/BsD8UvE/wAUv2bfiTd+KPEeveJLm08QwxQzapfy3kkKG3BKq0jMVGcnAr7B+NX/AAVE/Z9/Z28Wy6D4x+KfhjStZt22TWUby3U1ufRxEj7D7NzQB73RXnP7P37Xnwy/aq0ye7+Hfjfw94tjtBmdLC43SwdhvjPzrkkDkDrX54/tN/8ABwN4n/Yk/b48cfDrxl4ItPEPgfSb1FsLq0L2mpQRNEjE/NmOZQxOOFPHU9KAP1Uor5z/AGSP+Cr3wL/bSt4IfB3jawi1yYfPomqK1jqEbY5UJJxIB6xlx75zX0bgjGQQaAEooooAKKKKACvob9l//kmr/wDX5J/Ja+ea+hv2X/8Akmr/APX5J/JaAPxk/wCD4L/kmX7PX/YU1n/0VaV+xf7CP/Jj/wAGv+xG0T/0ggr8dP8Ag+C/5Jl+z1/2FNZ/9FWlfsX+wj/yY/8ABr/sRtE/9IIKAPVj0Nfzuf8ABvD/AMrKf7UH/XXxd/6fo6/ojPQ1/O5/wbw/8rKf7UH/AF18Xf8Ap+joA/ff4r/8g61/66H+VcPXcfFf/kHWv/XQ/wAq4egAooooAKKKKACiiigAooooAKKKKACiiigAooooAKKKKACiiigAooooAKKKKACiiigAooooAKKKKAM/xR4T0rxvodxpmtaZp+sabdIY5rS9tkuIJlPVWRwVYH0IxXxtL/wQL+APhz9q7wZ8YPA+j3nw98ReD9Xi1YWOjOq6ZfMhOUaBgRGDk/6orj0IyD9s0UAfjn+3l/wR8/bG0z9ry7+JfwL+NXiHxFor6qda03R9c8WXSNo0pcv9nWKZmhkgUnCqcAJhSvFeZ/Ef/gh1+2L/AMFRP2i9A8T/ALSWv+CvDGl6TbLYy3GmGCS5W2Ds7LFDAuxpGLN87txkdhiv3Y+oBo9PUfjQB+bX/BYf/ggPpn7d/wAKPA0nw51Ky8M+N/hnosPh7TBfBjaapp0KhYreZwCytHglXIP32B65HyXYf8E8/wDgqLN8G9C+E0Hj+y8O+DvDoitrG+svFCWtxBBFgRRi5hUXJjQABVyOAB0AFfu0PpmjJJySSaAPjv8AZg/4Jgazo/7BPin4RfHb4m+LvjFqXxCs2g1q/wBU1Oe6TTsr8kdmZyzKI3xIHblnAJGABX5i6b/wQD/bS/4J/fGjWNW/Z08eabcWOoq1ouoWmqpp9zdW+7KrcW8ymIsOOcsAckYr9/f8+tB+YYPI9+aAPxO/4Jy/8G43xWuf2urL40ftMeKbTUL/AE/VF11tOg1FtRvNZvkcPG11MRtEasoJUFt20Lwua9l/4OGP+CLPj/8A4KN+KPBvjj4XT6Nca/4espNJ1DTNRufsouIC5kSWOQjG5SWUhscbcHg1+pgzgZ5oHDAjqPzoA/J7/gm9/wAE6/2ufhx+x98bfhp8X9cs73S/EfgZ/DfgfTLjXxeQ6TMYrhNvyKVjjIlQZBJwvTisf/ggD/wRL+NP/BNj9rPxP40+I7eEDo2r+FZtHg/srVHupvPe6tpRlTGuF2xPznriv157CigD8RP27f8Ag2u+KPgL9qaf4tfsr+J7DSJptQbV7bTJb06ZeaJcsxZxbTAFGiJJwrbcAleQMnkPh5/wbmftN/tvftH2fjP9qnx5arYx+VFfTjU11LVLm3iOVtoAiiKFDkjIOF3MdpPX96gcHPcUdzQB+Vf/AAXo/wCCLPxG/bz0z4JaP8GbXwjp2hfDDSr3SmttSv2s1giYWiwJGFjfICQMD0xxXomt/wDBMX4mX/8Awb4L+zNGfDv/AAsoaTb2WTfMNO8xNXju2/fbM48pTzt68e9fohRQB+S3/BGj/ghh8TP2UPgX+0Z4D+Ld9oGn2Pxn0K20O2utBvjey2yeVexTOQ8agMBcIVzkHB9K+tP2Kf8AgiP+zv8AsLpaXfhvwRZ6/wCJbULjX/EKJqN+rj+OMsAkRPrGikfpX1rRQAiKEUKAFVeABwB+HaloooAKKKKACiiigAooooAKKKKACiiigAooooAKKKKACiiigAooooAKKKKACiiigAooooAK6T4Wf8jFJ/1wb/0Ja5uuk+Fn/IxSf9cG/wDQloA76TqK+S/Hn/I861/1/wA//oxq+tJOor5L8ef8jzrX/X/P/wCjGoAyaKKKACiiigAoJABJIAAyc8iij8/5UAfzbf8ABZf9lv48+Fv2rvGvi3x74f8AGeqeDr/WZ59H1WS4e+sksy5McayAusACYARgu309foP/AIJMftffsLfC5dMg8T+Ap/B/jaIKF1zxUo123Mv95JljCwc8hvKTb61+4Goadb6rZyW11BDcW8y7ZI5EV0cHqCCMHPvXxT+2B/wQK+AX7VH2u/0/Qz8N/EVxlv7Q8ORRwQMx/ie1wIm55O0KT65oAo/8Fj9F+Anx+/ZD8Maj8SPjBqng7wFJdC90l/DTRXSeIJfLYIFiEbmYKCxG3AUsSWFflX4jh/ZqT9l3xN4e+Ffwf+KXxU8TQW887eOtSR7GPSQMt5pihLoFjXkqR8wySRnj7R/4Kg/8EVPiV4z/AGKvgr4Y+Ht7F421b4PWE+k3VorJZNqkUrK4njWR9u8bRlC5ODkE9K8+/Z7/AGdv25PGH7Flz+z1b/Dbwx8N/Bpsrm3vNdv0ittRvomy5g+WU7mkb5PM2DhuXwKAOU/4NjfEviLU/Gnxs8G6Rqs1lHq3hX7TbfvCI7e9DNFFOOeCN45Ht6CvlXwV4e1b/gnp+0R4gl+O/wABpfiFFiayuLPXpJ7SDzS/N1DcKro5PJDYYHdkEHBr74/4If8A/BND9oD9lT4wfEc+MvC+qfDuPxV4Vl03TPEEV/YXjafeeYDG4jjldiRywyuMIfrVB9L/AOCj37Mnxs1C61bQZvjvoJSS1jg1A299pV2mfllWFHjkifgdQOpHIoA5L/gjR8Vv2Tr/APbS0S50PRPiP8OPiFqNzNHo8F5ri3WkXDShx9jyiISpB2osoO4qozuwT84f8FcyR/wW68ckg5HifSe/P/HrZd6+n/2Gf+CO/wAbfjd/wUDsPjX8VPBeh/CXQNP1+LxI+k2Agg8+aN1kjhgt4nYxIXVS7Pg/ePJOazf+Cjf/AASW/aD+N3/BVDxX8Q/Cvw6u9X8H6lrunXltqK6nYwrJFFBapI3lyTrIMNG45XJ28ZoA43/g58+MmteKf25NG8Fz3Ey6F4W0K3ubS33lYvOuGYyS46biERd3XCgdqb/wUk/4IxeC/wBjv/gnV4I+Kfh/xHrN34kujp6a3Hdshtbv7VFv3QqFBTY2MZLAqCetfXP/AAX7/wCCRXjT9snxDoPxM+F1jDrHifSrL+zNW0nzUhlvYFYtFLE7kKzLl1KkjIIxzkV8n+KP+CfH7eX7Wf7Ktt4X8bWesHw18P0h/sLw7qN3aQ3epSL+7XkyLkRRF/nlbgDAyTQA/wD4JiftB63+zJ/wRW/aU8VeG7iWz1xNatbC0u4mxJaNcQpEZV9GVXYg9jg9q+aP+Ccnib4IaR4z8Ta18dPBPjb4jLLCkdhaaUjyRRyuS0k0zBlYscKFGf4mPJxX6ef8EmP+CUPjTQv+Cf8A8afhH8a/DFx4Pf4gXymzY3NvdvHiABJ1MMjqCkqqcMQTg9jXzb+z9+xN+2v/AMElvix4mPw5+H2mfEDRdbQW0s8YgvLK9VGJilEfmrLHIAT6D5iORQB8yfs3fE2//Zo/4KQ6L4y+E2j+N9J8GN4kihtra+tZRPJps0qrJBPjIYBGbqTyoPWv2j/4Kf8A7YP7IngHSb3wz8b4fDXjPXbZMLoUOni+1a3JAIKuoBtiQerOhwe/Q+Nf8E7vgz+3N8Sfj1H4l+NPiRfA/gSG5a8uNGksdOmnvhuDC2iWNWaGM9NzNuCg4B4r0H4of8EA/h5+0V+2X4x+LPxG8Q6vrdp4kvluLfw/ZAWkEarGq/vpQTJISV6KEx6tQB+HvxH8KaL+0l+0KbX9nX4ceOrGwuGxbaV9qbVLrdn74KIDGvsztj+9X9FX/BJb4X/Er4OfsKeD/D/xZbVP+E1sjcG4j1HUBfXEUTSkwo0gZukZAC7jt247V678Dv2b/AP7NXhaLRfAPhDw/wCE9Oj6pptmkDynAG93A3u5xyzEk+tdtnjH+f8A9dAC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S5PvSUUABAOSQCTQOMY4xRRQAY7Y9qDz15zRRQAu4+ppBx0GKKKADHGMcUuTx14pKKADryetFFFAB15xyKM9u1FFABRRRQA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RRRQAUUUUAFFFFABRRRQAUUUUAFFFFABRRRQAUUUUAFFFFABRRRQAV9Dfsv/wDJNX/6/JP5LXzzX0N+y/8A8k1f/r8k/ktAH4yf8HwX/JMv2ev+wprP/oq0r9i/2Ef+TH/g1/2I2if+kEFfjp/wfBf8ky/Z6/7Cms/+irSv2L/YR/5Mf+DX/YjaJ/6QQUAerHoa/nc/4N4f+VlP9qD/AK6+Lv8A0/R1/RGehr+dz/g3h/5WU/2oP+uvi7/0/R0Afvv8V/8AkHWv/XQ/yrh67j4r/wDIOtf+uh/lXD0AFFFFABRRRQAUUUUAFFFFABRRRQAUUUUAFFFFABRRRQAUUUUAFFFFABRRRQAUUUUAFFFFABRRRQAUUUUAFFFFABRRRQAUUUUAFFFFABRRRQAUUUUAFFFFABRRRQAUUUUAFFFFABRRRQAUUUUAFFFFABRRRQAUUUUAFFFFABRRRQAUUUUAFFFFABRRRQAUUUUAFdJ8LP8AkYpP+uDf+hLXN10nws/5GKT/AK4N/wChLQB30nUV8l+PP+R51r/r/n/9GNX1pJ1FfJfjz/keda/6/wCf/wBGNQBk0UUUAFFFFABRRRQAUUUUAFFFFABRRRQAUUUUAFFFFABRRRQAUUUUAFFFFABRRRQAUUUUAFfQ37L/APyTV/8Ar8k/ktfPNfQ37L//ACTV/wDr8k/ktAH4yf8AB8F/yTL9nr/sKaz/AOirSv2L/YR/5Mf+DX/YjaJ/6QQV+On/AAfBf8ky/Z6/7Cms/wDoq0r9i/2Ef+TH/g1/2I2if+kEFAHqx6Gv53P+DeH/AJWU/wBqD/rr4u/9P0df0Rnoa/nc/wCDeH/lZT/ag/66+Lv/AE/R0Afvv8V/+Qda/wDXQ/yrh67j4r/8g61/66H+VcPQAUUUUAFFFFABRRRQAUUUUAFFFFABRRRQAUUUUAFFFFABRRRQAUUUUAFFFFABRRRQAUUUUAFFFFABRRRQAUUUUAFFFFABRRRQAUUUUAFFFFABRRRQAUUUUAFFFFABRRRQAUUUUAFFFFABRRRQAUUUUAFFFFABRRRQAUUUUAFFFFABRRRQAUUUUAFFFFABRRRQAV0nws/5GKT/AK4N/wChLXN10nws/wCRik/64N/6EtAHfSdRXyX48/5HnWv+v+f/ANGNX1pJ1FfJfjz/AJHnWv8Ar/n/APRjUAZNFFFABRRRQAUUUUAFFFFABRRRQAUUUUAFFFFABRRRQAUUUUAFFFFABRRRQAUUUUAFFFFABX0N+y//AMk1f/r8k/ktfPNfQ37L/wDyTV/+vyT+S0AfjJ/wfBf8ky/Z6/7Cms/+irSv2L/YR/5Mf+DX/YjaJ/6QQV+On/B8F/yTL9nr/sKaz/6KtK/Yv9hH/kx/4Nf9iNon/pBBQB6sehr+dz/g3h/5WU/2oP8Arr4u/wDT9HX9EZ6Gv53P+DeH/lZT/ag/66+Lv/T9HQB++/xX/wCQda/9dD/KuHruPiv/AMg61/66H+VcPQAUUUUAFFFFABRRRQAUUUUAFFFFABRRRQAUUUUAFFFFABRRRQAUUUUAFFFFABRRRQAUUUUAFFFFABRRRQAUUUUAFFFFABRRRQAUUUUAFFFFABRRRQAUUUUAFFFFABRRRQAUUUUAFFFFABRRRQAUUUUAFFFFABRRRQAUUUUAFFFFABRRRQAUUUUAFFFFABRRRQAV0nws/wCRik/64N/6Etc3XSfCz/kYpP8Arg3/AKEtAHfSdRXyX48/5HnWv+v+f/0Y1fWknUV8l+PP+R51r/r/AJ//AEY1AGTRRRQAUUUUAFFFFABRRRQAUUUUAFFFFABRRRQAUUUUAFFFFABRRRQAUUUUAFFFFABRRRQAV9Dfsv8A/JNX/wCvyT+S18819Dfsv/8AJNX/AOvyT+S0AfjJ/wAHwX/JMv2ev+wprP8A6KtK/Yv9hH/kx/4Nf9iNon/pBBX46f8AB8F/yTL9nr/sKaz/AOirSv2L/YR/5Mf+DX/YjaJ/6QQUAerHoa/nc/4N4f8AlZT/AGoP+uvi7/0/R1/RGehr+dz/AIN4f+VlP9qD/rr4u/8AT9HQB++/xX/5B1r/ANdD/KuHruPiv/yDrX/rof5Vw9ABRRRQAUUUUAFFFFABRRRQAUUUUAFFFFABRRRQAUUUUAFFFFABRRRQAUUUUAFFFFABRRRQAUUUUAFFFFABRRRQAUUUUAFFFFABRRRQAUUUUAFFFFABRRRQAUUUUAFFFFABRRRQAUUUUAFFFFABRRRQAUUUUAFFFFABRRRQAUUUUAFFFFABRRRQAUUUUAFFFFABXSfCz/kYpP8Arg3/AKEtc3XSfCz/AJGKT/rg3/oS0Ad9J1FfJfjz/keda/6/5/8A0Y1fWknUV8l+PP8Akeda/wCv+f8A9GNQBk0UUUAFFFFABRRRQAUUUUAFFFFABRRRQAUUUUAFFFFABRRRQAUUUUAFFFFABRRRQAUUUUAFfQ37L/8AyTV/+vyT+S18819Dfsv/APJNX/6/JP5LQB+Mn/B8F/yTL9nr/sKaz/6KtK/Yv9hH/kx/4Nf9iNon/pBBX46f8HwX/JMv2ev+wprP/oq0r9i/2Ef+TH/g1/2I2if+kEFAHqx6Gv53P+DeH/lZT/ag/wCuvi7/ANP0df0Rnoa/nc/4N4f+VlP9qD/rr4u/9P0dAH77/Ff/AJB1r/10P8q4eu4+K/8AyDrX/rof5Vw9ABRRRQAUUUUAFFFFABRRRQAUUUUAFFFFABRRRQAUUUUAFFFFABRRRQAUUUUAFFFFABRRRQAUUUUAFFFFABRRRQAUUUUAFFFFABRRRQAUUUUAFFFFABRRRQAUUUUAFFFFABRRRQAUUUUAFFFFABRRRQAUUUUAFFFFABRRRQAUUUUAFFFFABRRRQAUUUUAFFFFABXSfCz/AJGKT/rg3/oS1zddJ8LP+Rik/wCuDf8AoS0Ad9J1FfJfjz/keda/6/5//RjV9aSdRXyX48/5HnWv+v8An/8ARjUAZNFFFABRRRQAUUUUAFFFFABRRRQAUUUUAFFFFABRRRQAUUUUAFFFFABRRRQA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RRRQAUUUUAFFFFABRRRQAUUUUAFFFFABRRRQAUUUUAFFFFABRRRQAV9Dfsv/wDJNX/6/JP5LXzzX0N+y/8A8k1f/r8k/ktAH4yf8HwX/JMv2ev+wprP/oq0r9i/2Ef+TH/g1/2I2if+kEFfjp/wfBf8ky/Z6/7Cms/+irSv2L/YR/5Mf+DX/YjaJ/6QQUAerHoa/nc/4N4f+VlP9qD/AK6+Lv8A0/R1/RGehr+dz/g3h/5WU/2oP+uvi7/0/R0Afvv8V/8AkHWv/XQ/yrh67j4r/wDIOtf+uh/lXD0AFFFFABRRRQAUUUUAFFFFABRRRQAUUUUAFFFFABRRRQAUUUUAFFFFABRRRQAUUUUAFFFFABRRRQAUUUUAFFFFABRRRQAUUUUAFFFFABRRRQAUUUUAFFFFABRRRQAUUUUAFFFFABRRRQAUUUUAFFFFABRRRQAUUUUAFFFFABRRRQAUUUUAFFFFABRRRQAUUUUAFdJ8LP8AkYpP+uDf+hLXN10nws/5GKT/AK4N/wChLQB30nUV8l+PP+R51r/r/n/9GNX1pJ1FfJfjz/keda/6/wCf/wBGNQBk0UUUAFFFFABRRRQAUUUUAFFFFABRRRQAUUUUAFFFFABRRRQAUUUUAFFFFABRRRQAUUUUAFfQ37L/APyTV/8Ar8k/ktfPNfQ37L//ACTV/wDr8k/ktAH4yf8AB8F/yTL9nr/sKaz/AOirSv2L/YR/5Mf+DX/YjaJ/6QQV+On/AAfBf8ky/Z6/7Cms/wDoq0r9i/2Ef+TH/g1/2I2if+kEFAHqx6Gv53P+DeH/AJWU/wBqD/rr4u/9P0df0Rnoa/nc/wCDeH/lZT/ag/66+Lv/AE/R0Afvv8V/+Qda/wDXQ/yrh67j4r/8g61/66H+VcPQAUUUUAFFFFABRRRQAUUUUAFFFFABRRRQAUUUUAFFFFABRRRQAUUUUAFFFFABRRRQAUUUUAFFFFABRRRQAUUUUAFFFFABRRRQAUUUUAFFFFABRRRQAUUUUAFFFFABRRRQAUUUUAFFFFABRRRQAUUUUAFFFFABRRRQAUUUUAFFFFABRRRQAUUUUAFFFFABRRRQAV0nws/5GKT/AK4N/wChLXN10nws/wCRik/64N/6EtAHfSdRXyX48/5HnWv+v+f/ANGNX1pJ1FfJfjz/AJHnWv8Ar/n/APRjUAZNFFFABRRRQAUUUUAFFFFABRRRQAUUUUAFFFFABRRRQAUUUUAFFFFABRRRQAUUUUAFFFFABX0N+y//AMk1f/r8k/ktfPNfQ37L/wDyTV/+vyT+S0AfjJ/wfBf8ky/Z6/7Cms/+irSv2L/YR/5Mf+DX/YjaJ/6QQV+On/B8F/yTL9nr/sKaz/6KtK/Yv9hH/kx/4Nf9iNon/pBBQB6sehr+dz/g3h/5WU/2oP8Arr4u/wDT9HX9EZ6Gv53P+DeH/lZT/ag/66+Lv/T9HQB++/xX/wCQda/9dD/KuHruPiv/AMg61/66H+VcPQAUUUUAFFFFABRRRQAUUUUAFFFFABRRRQAUUUUAFFFFABRRRQAUUUUAFFFFABRRRQAUUUUAFFFFABRRRQAUUUUAFFFFABRRRQAUUUUAFFFFABRRRQAUUUUAFFFFABRRRQAUUUUAFFFFABRRRQAUUUUAFFFFABRRRQAUUUUAFFFFABRRRQAUUUUAFFFFABRRRQAV0nws/wCRik/64N/6Etc3XSfCz/kYpP8Arg3/AKEtAHfSdRXyX48/5HnWv+v+f/0Y1fWknUV8l+PP+R51r/r/AJ//AEY1AGTRRRQAUUUUAFFFFABRRRQAUUUUAFFFFABRRRQAUUUUAFFFFABRRRQAUUUUAFFFFABRRRQAV9Dfsv8A/JNX/wCvyT+S18819Dfsv/8AJNX/AOvyT+S0AfjJ/wAHwX/JMv2ev+wprP8A6KtK/Yv9hH/kx/4Nf9iNon/pBBX46f8AB8F/yTL9nr/sKaz/AOirSv2L/YR/5Mf+DX/YjaJ/6QQUAerHoa/nc/4N4f8AlZT/AGoP+uvi7/0/R1/RGehr+dz/AIN4f+VlP9qD/rr4u/8AT9HQB++/xX/5B1r/ANdD/KuHruPiv/yDrX/rof5Vw9ABRRRQAUUUUAFFFFABRRRQAUUUUAFFFFABRRRQAUUUUAFFFFABRRRQAUUUUAFFFFABRRRQAUUUUAFFFFABRRRQAUUUUAFFFFABRRRQAUUUUAFFFFABRRRQAUUUUAFFFFABRRRQAUUUUAFFFFABRRRQAUUUUAFFFFABRRRQAUUUUAFFFFABRRRQAUUUUAFFFFABXSfCz/kYpP8Arg3/AKEtc3XSfCz/AJGKT/rg3/oS0Ad9J1FfJfjz/keda/6/5/8A0Y1fWknUV8l+PP8Akeda/wCv+f8A9GNQBk0UUUAFFFFABRRRQAUUUUAFFFFABRRRQAUUUUAFFFFABRRRQAUUUUAFFFFABRRRQAUUUUAFfQ37L/8AyTV/+vyT+S18819Dfsv/APJNX/6/JP5LQB+Mn/B8F/yTL9nr/sKaz/6KtK/Yv9hH/kx/4Nf9iNon/pBBX46f8HwX/JMv2ev+wprP/oq0r9i/2Ef+TH/g1/2I2if+kEFAHqx6Gv53P+DeH/lZT/ag/wCuvi7/ANP0df0Rnoa/nc/4N4f+VlP9qD/rr4u/9P0dAH77/Ff/AJB1r/10P8q4eu4+K/8AyDrX/rof5Vw9ABRRRQAUUUUAFFFFABRRRQAUUUUAFFFFABRRRQAUUUUAFFFFABRRRQAUUUUAFFFFABRRRQAUUUUAFFFFABRRRQAUUUUAFFFFABRRRQAUUUUAFFFFABRRRQAUUUUAFFFFABRRRQAUUUUAFFFFABRRRQAUUUUAFFFFABRRRQAUUUUAFFFFABRRRQAUUUUAFFFFABXSfCz/AJGKT/rg3/oS1zddJ8LP+Rik/wCuDf8AoS0Ad9J1FfJfjz/keda/6/5//RjV9aSdRXyX48/5HnWv+v8An/8ARjUAZNFFFABRRRQAUUUUAFFFFABRRRQAUUUUAFFFFABRRRQAUUUUAFFFFABRRRQA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RRRQAUUUUAFFFFABRRRQAUUUUAFFFFABRRRQAUUUUAFFFFABRRRQAV9Dfsv/wDJNX/6/JP5LXzzX0N+y/8A8k1f/r8k/ktAH4yf8HwX/JMv2ev+wprP/oq0r9i/2Ef+TH/g1/2I2if+kEFfjp/wfBf8ky/Z6/7Cms/+irSv2L/YR/5Mf+DX/YjaJ/6QQUAerHoa/nc/4N4f+VlP9qD/AK6+Lv8A0/R1/RGehr+dz/g3h/5WU/2oP+uvi7/0/R0Afvv8V/8AkHWv/XQ/yrh67j4r/wDIOtf+uh/lXD0AFFFFABRRRQAUUUUAFFFFABRRRQAUUUUAFFFFABRRRQAUUUUAFFFFABRRRQAUUUUAFFFFABRRRQAUUUUAFFFFABRRRQAUUUUAFFFFABRRRQAUUUUAFFFFABRRRQAUUUUAFFFFABRRRQAUUUUAFFFFABRRRQAUUUUAFFFFABRRRQAUUUUAFFFFABRRRQAUUUUAFdJ8LP8AkYpP+uDf+hLXN10nws/5GKT/AK4N/wChLQB30nUV8l+PP+R51r/r/n/9GNX1pJ1FfJfjz/keda/6/wCf/wBGNQBk0UUUAFFFFABRRRQAUUUUAFFFFABRRRQAUUUUAFFFFABRRRQAUUUUAFFFFABRRRQAUUUUAFfQ37L/APyTV/8Ar8k/ktfPNfQ37L//ACTV/wDr8k/ktAH4yf8AB8F/yTL9nr/sKaz/AOirSv2L/YR/5Mf+DX/YjaJ/6QQV+On/AAfBf8ky/Z6/7Cms/wDoq0r9i/2Ef+TH/g1/2I2if+kEFAHqx6Gv53P+DeH/AJWU/wBqD/rr4u/9P0df0Rnoa/nc/wCDeH/lZT/ag/66+Lv/AE/R0Afvv8V/+Qda/wDXQ/yrh67j4r/8g61/66H+VcPQAUUUUAFFFFABRRRQAUUUUAFFFFABRRRQAUUUUAFFFFABRRRQAUUUUAFFFFABRRRQAUUUUAFFFFABRRRQAUUUUAFFFFABRRRQAUUUUAFFFFABRRRQAUUUUAFFFFABRRRQAUUUUAFFFFABRRRQAUUUUAFFFFABRRRQAUUUUAFFFFABRRRQAUUUUAFFFFABRRRQAV0nws/5GKT/AK4N/wChLXN10nws/wCRik/64N/6EtAHfSdRXyX48/5HnWv+v+f/ANGNX1pJ1FfJfjz/AJHnWv8Ar/n/APRjUAZNFFFABRRRQAUUUUAFFFFABRRRQAUUUUAFFFFABRRRQAUUUUAFFFFABRRRQAUUUUAFFFFABX0N+y//AMk1f/r8k/ktfPNfQ37L/wDyTV/+vyT+S0AfjJ/wfBf8ky/Z6/7Cms/+irSv2L/YR/5Mf+DX/YjaJ/6QQV+On/B8F/yTL9nr/sKaz/6KtK/Yv9hH/kx/4Nf9iNon/pBBQB6sehr+dz/g3h/5WU/2oP8Arr4u/wDT9HX9EZ6Gv53P+DeH/lZT/ag/66+Lv/T9HQB++/xX/wCQda/9dD/KuHruPiv/AMg61/66H+VcPQAUUUUAFFFFABRRRQAUUUUAFFFFABRRRQAUUUUAFFFFABRRRQAUUUUAFFFFABRRRQAUUUUAFFFFABRRRQAUUUUAFFFFABRRRQAUUUUAFFFFABRRRQAUUUUAFFFFABRRRQAUUUUAFFFFABRRRQAUUUUAFFFFABRRRQAUUUUAFFFFABRRRQAUUUUAFFFFABRRRQAV0nws/wCRik/64N/6Etc3XSfCz/kYpP8Arg3/AKEtAHfSdRXyX48/5HnWv+v+f/0Y1fWknUV8l+PP+R51r/r/AJ//AEY1AGTRRRQAUUUUAFFFFABRRRQAUUUUAFFFFABRRRQAUUUUAFFFFABRRRQAUUUUAFFFFABRRRQAV9Dfsv8A/JNX/wCvyT+S18819Dfsv/8AJNX/AOvyT+S0AfjJ/wAHwX/JMv2ev+wprP8A6KtK/Yv9hH/kx/4Nf9iNon/pBBX46f8AB8F/yTL9nr/sKaz/AOirSv2L/YR/5Mf+DX/YjaJ/6QQUAerHoa/nc/4N4f8AlZT/AGoP+uvi7/0/R1/RGehr+dz/AIN4f+VlP9qD/rr4u/8AT9HQB++/xX/5B1r/ANdD/KuHruPiv/yDrX/rof5Vw9ABRRRQAUUUUAFFFFABRRRQAUUUUAFFFFABRRRQAUUUUAFFFFABRRRQAUUUUAFFFFABRRRQAUUUUAFFFFABRRRQAUUUUAFFFFABRRRQAUUUUAFFFFABRRRQAUUUUAFFFFABRRRQAUUUUAFFFFABRRRQAUUUUAFFFFABRRRQAUUUUAFFFFABRRRQAUUUUAFFFFABXSfCz/kYpP8Arg3/AKEtc3XSfCz/AJGKT/rg3/oS0Ad9J1FfJfjz/keda/6/5/8A0Y1fWknUV8l+PP8Akeda/wCv+f8A9GNQBk0UUUAFFFFABRRRQAUUUUAFFFFABRRRQAUUUUAFFFFABRRRQAUUUUAFFFFABRRRQAUUUUAFfQ37L/8AyTV/+vyT+S18819Dfsv/APJNX/6/JP5LQB+Mn/B8F/yTL9nr/sKaz/6KtK/Yv9hH/kx/4Nf9iNon/pBBX46f8HwX/JMv2ev+wprP/oq0r9i/2Ef+TH/g1/2I2if+kEFAHqx6Gv53P+DeH/lZT/ag/wCuvi7/ANP0df0Rnoa/nc/4N4f+VlP9qD/rr4u/9P0dAH77/Ff/AJB1r/10P8q4eu4+K/8AyDrX/rof5Vw9ABRRRQAUUUUAFFFFABRRRQAUUUUAFFFFABRRRQAUUUUAFFFFABRRRQAUUUUAFFFFABRRRQAUUUUAFFFFABRRRQAUUUUAFFFFABRRRQAUUUUAFFFFABRRRQAUUUUAFFFFABRRRQAUUUUAFFFFABRRRQAUUUUAFFFFABRRRQAUUUUAFFFFABRRRQAUUUUAFFFFABXSfCz/AJGKT/rg3/oS1zddJ8LP+Rik/wCuDf8AoS0Ad9J1FfJfjz/keda/6/5//RjV9aSdRXyX48/5HnWv+v8An/8ARjUAZNFFFABRRRQAUUUUAFFFFABRRRQAUUUUAFFFFABRRRQAUUUUAFFFFABRRRQAUUUUAFFFFABX0N+y/wD8k1f/AK/JP5LXzzX0N+y//wAk1f8A6/JP5LQB+Mn/AAfBf8ky/Z6/7Cms/wDoq0r9i/2Ef+TH/g1/2I2if+kEFfjp/wAHwX/JMv2ev+wprP8A6KtK/Yv9hH/kx/4Nf9iNon/pBBQB6sehr+dz/g3h/wCVlP8Aag/66+Lv/T9HX9EZ6Gv53P8Ag3h/5WU/2oP+uvi7/wBP0dAH77/Ff/kHWv8A10P8q4eu4+K//IOtf+uh/lXD0AFFFFABRRRQAUUUUAFFFFABRRRQAUUUUAFFFFABRRRQAUUUUAFFFFABRRRQAUUUUAFFFFABRRRQAUUUUAFFFFABRRRQAUUUUAFFFFABRRRQAUUUUAFFFFABRRRQAUUUUAFFFFABRRRQAUUUUAFFFFABRRRQAUUUUAFFFFABRRRQAUUUUAFFFFABRRRQAUUUUAFdJ8LP+Rik/wCuDf8AoS1zddJ8LP8AkYpP+uDf+hLQB30nUV8l+PP+R51r/r/n/wDRjV9aSdRXyX48/wCR51r/AK/5/wD0Y1AGTRRRQAUUUUAFFFFABRRRQAUUUUAFFFFABRRRQAUUUUAFFFFABRRRQAUUUUAFFFFABRRRQAV9Dfsv/wDJNX/6/JP5LXzzX0N+y/8A8k1f/r8k/ktAH4yf8HwX/JMv2ev+wprP/oq0r9i/2Ef+TH/g1/2I2if+kEFfjp/wfBf8ky/Z6/7Cms/+irSv2L/YR/5Mf+DX/YjaJ/6QQUAerHoa/nc/4N4f+VlP9qD/AK6+Lv8A0/R1/RGehr+dz/g3h/5WU/2oP+uvi7/0/R0Afvv8V/8AkHWv/XQ/yrh67j4r/wDIOtf+uh/lXD0AFFFFABRRRQAUUUUAFFFFABRRRQAUUUUAFFFFABRRRQAUUUUAFFFFABRRRQAUUUUAFFFFABRRRQAUUUUAFFFFABRRRQAUUUUAFFFFABRRRQAUUUUAFFFFABRRRQAUUUUAFFFFABRRRQAUUUUAFFFFABRRRQAUUUUAFFFFABRRRQAUUUUAFFFFABRRRQAUUUUAFdJ8LP8AkYpP+uDf+hLXN10nws/5GKT/AK4N/wChLQB30nUV8l+PP+R51r/r/n/9GNX1pJ1FfJfjz/keda/6/wCf/wBGNQBk0UUUAFFFFABRRRQAUUUUAFFFFABRRRQAUUUUAFFFFABRRRQAUUUUAFFFFABRRRQAUUUUAFfQ37L/APyTV/8Ar8k/ktfPNfQ37L//ACTV/wDr8k/ktAH4yf8AB8F/yTL9nr/sKaz/AOirSv2L/YR/5Mf+DX/YjaJ/6QQV+On/AAfBf8ky/Z6/7Cms/wDoq0r9i/2Ef+TH/g1/2I2if+kEFAHqx6Gv53P+DeH/AJWU/wBqD/rr4u/9P0df0Rnoa/nc/wCDeH/lZT/ag/66+Lv/AE/R0Afvv8V/+Qda/wDXQ/yrh67j4r/8g61/66H+VcPQAUUUUAFFFFABRRRQAUUUUAFFFFABRRRQAUUUUAFFFFABRRRQAUUUUAFFFFABRRRQAUUUUAFFFFABRRRQAUUUUAFFFFABRRRQAUUUUAFFFFABRRRQAUUUUAFFFFABRRRQAUUUUAFFFFABRRRQAUUUUAFFFFABRRRQAUUUUAFFFFABRRRQAUUUUAFFFFABRRRQAV0nws/5GKT/AK4N/wChLXN10nws/wCRik/64N/6EtAHfSdRXyX48/5HnWv+v+f/ANGNX1pJ1FfJfjz/AJHnWv8Ar/n/APRjUAZNFFFABRRRQAUUUUAFFFFABRRRQAUUUUAFFFFABRRRQAUUUUAFFFFABRRRQAUUUUAFFFFABX0N+y//AMk1f/r8k/ktfPNfQ37L/wDyTV/+vyT+S0AfjJ/wfBf8ky/Z6/7Cms/+irSv2L/YR/5Mf+DX/YjaJ/6QQV+On/B8F/yTL9nr/sKaz/6KtK/Yv9hH/kx/4Nf9iNon/pBBQB6sehr+dz/g3h/5WU/2oP8Arr4u/wDT9HX9EZ6Gv53P+DeH/lZT/ag/66+Lv/T9HQB++/xX/wCQda/9dD/KuHruPiv/AMg61/66H+VcPQAUUUUAFFFFABRRRQAUUUUAFFFFABRRRQAUUUUAFFFFABRRRQAUUUUAFFFFABRRRQAUUUUAFFFFABRRRQAUUUUAFFFFABRRRQAUUUUAFFFFABRRRQAUUUUAFFFFABRRRQAUUUUAFFFFABRRRQAUUUUAFFFFABRRRQAUUUUAFFFFABRRRQAUUUUAFFFFABRRRQAV0nws/wCRik/64N/6Etc3XSfCz/kYpP8Arg3/AKEtAHfSdRXyX48/5HnWv+v+f/0Y1fWknUV8l+PP+R51r/r/AJ//AEY1AGTRRRQAUUUUAFFFFABRRRQAUUUUAFFFFABRRRQAUUUUAFFFFABRRRQAUUUUAFFFFABRRRQAV9Dfsv8A/JNX/wCvyT+S18819Dfsv/8AJNX/AOvyT+S0AfjJ/wAHwX/JMv2ev+wprP8A6KtK/Yv9hH/kx/4Nf9iNon/pBBX46f8AB8F/yTL9nr/sKaz/AOirSv2L/YR/5Mf+DX/YjaJ/6QQUAerHoa/nc/4N4f8AlZT/AGoP+uvi7/0/R1/RGehr+dz/AIN4f+VlP9qD/rr4u/8AT9HQB++/xX/5B1r/ANdD/KuHruPiv/yDrX/rof5Vw9ABRRRQAUUUUAFFFFABRRRQAUUUUAFFFFABRRRQAUUUUAFFFFABRRRQAUUUUAFFFFABRRRQAUUUUAFFFFABRRRQAUUUUAFFFFABRRRQAUUUUAFFFFABRRRQAUUUUAFFFFABRRRQAUUUUAFFFFABRRRQAUUUUAFFFFABRRRQAUUUUAFFFFABRRRQAUUUUAFFFFABXSfCz/kYpP8Arg3/AKEtc3XSfCz/AJGKT/rg3/oS0Ad9J1FfJfjz/keda/6/5/8A0Y1fWknUV8l+PP8Akeda/wCv+f8A9GNQBk0UUUAFFFFABRRRQAUUUUAFFFFABRRRQAUUUUAFFFFABRRRQAUUUUAFFFFABRRRQAUUUUAFfQ37L/8AyTV/+vyT+S18819Dfsv/APJNX/6/JP5LQB+Mn/B8F/yTL9nr/sKaz/6KtK/Yv9hH/kx/4Nf9iNon/pBBX46f8HwX/JMv2ev+wprP/oq0r9i/2Ef+TH/g1/2I2if+kEFAHqx6Gv53P+DeH/lZT/ag/wCuvi7/ANP0df0Rnoa/nc/4N4f+VlP9qD/rr4u/9P0dAH77/Ff/AJB1r/10P8q4eu4+K/8AyDrX/rof5Vw9ABRRRQAUUUUAFFFFABRRRQAUUUUAFFFFABRRRQAUUUUAFFFFABRRRQAUUUUAFFFFABRRRQAUUUUAFFFee/tFftXfDj9kvwcde+I/jPQfCGmkExvf3KxyT46rHH9+Q+yg0AehUV5P+yr+2l4E/bJ/Z5j+KPgq9vpPBs815FHeX1sbZnW1keOWTY3zBMxsQWAOOqjpXhn/AARb/wCCg/jn/gpN8H/H3jzxVo2haLoWneK7jRPDkdhDKkk9tFGkhklLyMGb97GuVwMq3FAH2XRRRQAUUUUAFFFFABRWD8UfibofwY+HOt+LPEt8mmaB4es5b+/umUssEMalmbC5JwB0AJr48/4J5f8ABb/wb/wUu/a38W+Avh/4c1W38L+FdDOqLrepEQzahILiOLCQDJSPDk5Y7jj7q9KAPuGivzP/AOCtn/BZj41/sFftTW/gf4f/AAWHxA0KbQ7bU21P7JfSlZpZJkaLdCpT5RGp9fm6V+hfwY8ZXvxG+D3hPxDqVidM1HXtGs9RurTBH2WWaBJHj+bn5WYrzg8UAdLRRRQAUUUc9gCaACivnX4tf8FVvgf8Av2pv+FP+OvGMHhDxdJZQX9u+qxGDT7qOYsEC3AyitlDkOV6jBPOPoLStWtNe0y3vrC6t76yu4xLBcQSLLFMhHDKykhgRzkGgCxRRRQAUUUUAFFFFABRRRQAUUUUAFFFFABRRRQAUUUUAFFFFABRRRQAUUUUAFFFFABXSfCz/kYpP+uDf+hLXN10nws/5GKT/rg3/oS0Ad9J1FfJfjz/AJHnWv8Ar/n/APRjV9aSdRXyX48/5HnWv+v+f/0Y1AGTRRRQAUUUUAFFFfLn7dv/AAV9+Df/AAT+1OTRvFuqahqvi1YEuE0DSbbzbso65VnZiscakc5Zs+gNAH1H2J5JpA6sxVWViDtODnBxnB/T86/Cf4sf8Fzv2m/+CgHii48IfAPwdeeG7SY7SdHtGv8AVNh4zJcMvlwr05Cqc/xV+gX/AASp+FnxH/YT/YF8Z6t8dLmebxINU1Hxbem41MX9wtqLOABXkyR5mYH+UE4BHfIoA+iPgp+2N8Pv2hviZ4z8I+EdafVdb8AXP2PW4xaypHay7mXYJGUK5yrD5Sehr0+vy2/4IhfELRv2Wv8Agm78T/2iviTePaxeNPEt5rV9cxx75biNHESKikjLvcyTKozzuWuTn/4OgtW8a+Ib2PwL8Bdb1/TbINK7fbnmuI4gfvusMTKgx1ySAc8nigD9daK+Fv8AgmV/wXQ8F/8ABQr4ky+Bbnw5f+DfGZt5Lu0tpLhbm21CONdzhJAFZZFGSVKnKqSDxiuU/bH/AODgfQvgb+0de/Cf4c/D3W/if4w0y8bTrsWsvlRG7TPmQQqiu8rJtIYgAAqRzjNAH6KV4x+0n/wUK+Dv7Ifiux0P4i+N9N8MarqVp9ttre5jlZpYd7JvyqkY3Kw6546V8V/AL/g5C0vV/j7ZfD74ufDDWvhnf3t4lg9zLOziwmcgKJ4pER0Qkj5hnGQSCMkcJ/wcF/Fj4EeB/wBpjwZF8UPhXr3j/V5/DImtL3TvE0ulxxQG5mAjKKpDHcGbcT0OKAP1f+H/AI80j4p+BdH8TaBex6joev2cV/p90gIW5glQOkgz2KsDzzzSfELx/o/wq8Cax4m8QXqadoegWkl9f3TglbaCNSzuQOcBVJ4r5ZuP2/vhl+wz/wAEuvhj8Q7zTtR0vw1e+GdMg8N6AlwLm9lL2itDaiV8BiqAbpG4wpOM4B+CfjP/AMHK2iftKfAH4leA9c+G994ei8X+G9Q0vTb61v1ujFPLA6xiVGVTsLEAlSSAeh60AfqZ+zX/AMFDPg5+194wvtA+HPjjTfE+r6dZHULm2t0kV4oBIkZf5lAxukQdc/NXtFfgp/wamtn9tzx+MgL/AMIRLyew/tCy619iftlf8HHngn4E/GC78B/DvwdqvxM1zT7k2VzcwziGzNwDtaKHarPMwbIJAAyOC1AH6T0m9c4LD168fX9CPwr8yP2Zf+DlTwh4++Ltr4L+KfgLWfhhfXk4tReTTebBZysQAtwjqkkQ5HzYOM8gDkH/AAWt/Z2/adn/AGjfDHxd+AFxrf2XQ/D6abfRaLf7bppFuJZCXtmwJk2uo4D9ORQB+nJ/Gkr8Vv2Zv+Dmjxv8INeHhf8AaE8A3N5cWMnk3WoaZa/2fqcJGMmW0kIRm7naY/pX6pfskfts/Db9uHwHP4j+G/iFdbsLORIbyJ4XgubGRhkJLG4BViPTIIBwT1oA9XooooAKKKKACvob9l//AJJq/wD1+SfyWvnmvob9l/8A5Jq//X5J/JaAPxk/4Pgv+SZfs9f9hTWf/RVpX7F/sI/8mP8Awa/7EbRP/SCCvx0/4Pgv+SZfs9f9hTWf/RVpX7F/sI/8mP8Awa/7EbRP/SCCgD1Y9DX87n/BvD/ysp/tQf8AXXxd/wCn6Ov6Iz0Nfzuf8G8P/Kyn+1B/118Xf+n6OgD99/iv/wAg61/66H+VcPXcfFf/AJB1r/10P8q4egAooooAKKKKACiiigAooooAKKKKACiiigAooooAKKKKACiiigAooooAKKKKACiiigAooooAKMA5zkgD+ooo/AEe/SgD8Lf+C5f/AAcDfG79n39qrxr8FvhomieDrDwy8NvNr0cJutTuzJBHKdjSExxAb8DCFuMhhnFeKf8ABPn/AIIceK/+Cs91/wALM+Jnx/0LUIr/AGyXsVhqw13X0Trsm3NtgPPAJYLnoOlftj+2n/wSh+BH7fUE0vxC8DWE+typsXXdPxZaqmBgfv0GXwOgcMOAMY4r8mv2mf8Ag1o+MX7MfipvGH7NPxG1DXZdPYy21nc340jXYR/djuIysUjY658rdzx0BAPvz9sP4X+Ef+COv/BDn4j+F/AlxqyaToejXNhYTajcCe6lu9RmEJZmVVGTJcEkKoAGcADr8ueMPjl45/4I8/8ABuT8Jr3wBbpp/jDxwYJZdSkgEw0r+0BLdtKqngyGIIq7gQCxOCQBXln7bXjz40/G3/gmX+zN8B/jC/iBPiz8UPiNNY6tHqcQivzZ2l28MJfAAZQJkYNzu2hsmv0W/wCCyHx88H/sbfsJ21j4x+DV38WPhpd+RompafbzRw2+lRxqv2eSQkEoNyKFdcbWVeRnkA/Gf4F/Fb4w/tPfAiTxrZ/tzLofxTN8VTwbr3iKfSnkTzAu8TuywDKkuONuBtJzxX6+fsYftFfGz9kT/gmx41+If7TOu+DfG0PgnTm1TRdZ8Past/LrNsIziGaREEbSGXYiyKzbhJzyCx/EzxvpP7BXxj/Zn8VeKNH1L4qfB34q2STf2T4P3ya5pupSDmL981v8qtnB3ToV5wG4B95/4Ib/ALMHxY/a7/4JwftXeArFtRXwT4p0O3i8PrdMyW8+twymdUhLHADLGqSkcfMmeaAMj4Aftb/tbf8ABcH9pXxPb6V8b7f4R6BosJ1B449RbTNO0uF3KwwRrGQ80jc5LMSQpJPAFdB+yh/wWC+P/wDwTP8A+Ch4+Dvxo8e/8LN8GQ61b6Lq00t0NQW3imKGO9tbg4fASRXKE8jcpAYAj4y/YP8ACnwF+HHx98T+Fv2sdM+IWh6dZxm1gk0ZngudKvY3IdLiIAuVZTjgHBXoQSR9Pfss/Dn9if8Aav8A2udL+Hvw5+DH7QniK4vNTjjsdVHiaBUSBWXN3cRmPMUSDLNluFGOpAoA+j/+Dgz/AILj/Ez4XftOXPwE+C+rXHhmXQ1t01vWLJAb+8uriNJUt4XOdiKkqZKgMzNjIAOfJviD+yL/AMFOP2Q/CHhz4hW3jzxj4nudWuY1k0bR9cn1e+053BcLc20ieXt+XBKF1BIBIzXmH/Bwj+y14u/Y+/4Km3fxSOlTz+EfFF9p+t6HqEqF7aSe2hgWW2kYcbxJCTg8sjAjvj65/ai/4O9NIk+C+iN8GfA12vxDupYm1NPFVr5ml2SgfvETyJ1lmJPAOUwOSCeKAOt/4KPeK/2s/wBrD/givpOv6p4Z1b4Z+NPDtzeH4j2Dzx6bHqmkRWsgaZImYlkk3ITGOQyt2Az+Tv8AwSd+EX7R/wAafjL4jsf2aNavNE8V22kefqktvq8Wms9n5yLtLyEBv3hQ4FfvD4I+M/xs/wCCgP8AwRI+Kvij4meB9F8JeJ/FnhfVf7E0nSYbiN7u0W3YpM0cru6tIwbauclQpwdwr8V/+CE3/BSnwh/wS8/aS8WeKfGeka5rGneIfD50mJNNVPNim+0RSAsJGUBdqMCckggcGgD65/4OWP8AgoV8bf2Xv+CiVl4b+HvxM8VeEtCfwfYXjWOnXZihaZ57oO+MdSEUfhX1V/wVn/4LJ+J/+Cf/APwT6+DMHhi4huvit8UfDFldR6nfRrOthELSEz3ZU8PK0kuFDAqCSSDjB/PD/g7MdZf+Co2murAq3gXTCCMEEfaLzpXu3/Bwt+xN4s+K/wCwl+zZ8X/DunXeraV4I8D2Ola7HbRmRrOCW1t5Y7gqORHu3Bm6DcuaAPEPD/gH/goX8SP2Or79qOy+LfigeFraGXVFtv8AhJJY9QuLSN/nuY7UL5RiXaeCwYhCQpGM/cH/AARL/wCC13jL9uD9nT4reCPiDexTfEbwH4WutW0vXbaIQS6jbLC67pFX5RPE+w7lADBuRkEn5R+En/Bw/wCD/AP/AARpn+BU/hTX5/iNZ+HLjwxZzpHEdLkhk3KLh337wyo5JQJyVHzAGtD/AINtP2KvFWlfDj45fGzVdOvNN8Lz+BtR0HRZZ0Mf9qzPEzyvGOrIgRV3AYLOAM4bAB4P+wN/wVF/bX+P/wAYLz4e/Dzx14j8b+MPGmnSWNkNVu43j0hRiSW6Qy4jR1RWUO3ChjgFsVP8Ff8Agpr+1b/wT4/4KH2fhf4meN/FmrahpHiG30zxR4e1jUf7QtbqKSRN4Q7ioJjk3JJGQOVPI4rY/wCDU23X/h63bBgGA8Japg4BKn9zzz+Pv1ri/wDgt4oP/Bd/4hYAA/4SPRcZ4H/HlY/5/KgD9n/+CrP/AAQI+H//AAU58cDx8fFmv+EPH8enRWEd3CI7rTrmKMMUEkDAMCCx+ZJF4JypNfjB42+Iv7QH/BBv41nw14H+OnhXxFYLMzPYaFrC6rp3B+Zbmyk/1LnnOBnk4bPT9Ff+C1H7Nn7Yf7dP7Z0Pw1+Edz4ksfhH/wAI/YvfzNqI0vRhNIZPOE0oIac4C5jAkOMYXmtL9if/AINL/hp8NPsmtfGrxNqXxD1lMOdJ09jZaSjdcO3M03P+0g65B7AH1V/wQ/8A+ClPib/gp3+ynqHjLxdoOj6Frmh6u+kXI0tpPs10RGkglCSFmjzv+7vbucnoPsyuV+DXwO8Hfs8+B7bw14G8M6L4U0K0z5VlplqlvECcZYhR8zHAyxyT3NdVQAUUUUAFFFFABRRRQAUUUUAFFFFABRRRQAUUUUAFFFFABRRRQAUUUUAFFFFABXSfCz/kYpP+uDf+hLXN10nws/5GKT/rg3/oS0Ad9J1FfJfjz/keda/6/wCf/wBGNX1pJ1FfJfjz/keda/6/5/8A0Y1AGTRRRQAUUUUAFfmd/wAFfv8AghHrv7d/xku/id4H8X2Fl4mnsILJ9H1WIpazCFNqlJkBKk+jKR71+mNB54IBB9aAP5/Phf8Atm/tc/8ABEeC18IeL/A1vP4GtpSkdtf6ejWUpJyTBfW+PnPONzP3yuen1p+1/wD8FadO/az/AOCHXj/4gaZot34Uv9f1ZfApsp51l3XDiGWUxuACV8h3IyM/K2c9T+ofiLw7p/i/R7nTtWsbLU9PvEMc9tdwrPDMpGNrKwIIx2NfHf7V3/BGnwb8cfB3g3wh4Ol034feB9G8Zf8ACZazo1pZGSLV5zHFCyqN22MGJGXhSBuPFAHPfEjx14P/AOCWn/BGLwTD418HWXjOPT9M0/T18P31vHJDe6lOvnssodWUBXEjFipI8s45xXx9+wj8ZP2oP24/C/i/UvgRoXwW/Z++H0N+LfW9W03TUtnMqRB8Fm81ndI3U7lSNQG6gmv1Y/ba/Y28Kft3/s96r8O/F5u4NPv5I7m3u7QqLiwuY/8AVzR7gQSMkEEYIZhxmvz9+Ef/AAbHnwLqN5p1/wDHnxiPBmpyKdS0nR4G086oi9El/etHyOMsje1AHwB/wRDE1p/wWY+Geb1b+UanqyG6j4F0Tpt6PMH+8efxr6T/AG0f+CYWpXH7e2pePf2cvjZ8PZ/F/ifW7nV7LRk8TRWus2l/MXknjgZSyNlmk+VmXAJXoK+sv2aP+DeXw3+yh+2fovxb8JfEnVktvD+qXF7ZaFc6QkqJbzRyRG2M/mhjiOVlDlc8A4JrL/a9/wCDb7wd8cPjhqHj/wAA+O9b+HGsapeNqM9pFbC4t4btn3mWBlZHhyxLYBbBJxtGAAD4h1L/AIKT/tX/APBNP9pPTtP+Nem6Vrt9JHDc3dtrVhZ3Vzf2e4pvivYPm3DawVt5UMOVPSr3/Bz/AOJofG37T3wo1m3SSO31fwFb3kauMOqyXM7gH3ANfYHwl/4NtNFufjBY+MfjH8WfFfxVudOeN/slyGH2zYQUSaaV5JGjGPuDbxxkDivU/wDgpz/wRE0X/gpJ8V/Dnie58fX3gxfDejLo0VnaaQl1G6LK8gbJlTb9/GAO1AH54/8ABZ+21I/8Ey/2H540kOjx+D9kxGdi3B0/TjGD2zsWTH0avVv2dW+A7/8ABuT4g/tYeDj4uTTtTN0JvJ/tQax9pnFntz+83bfs+3HGzPvX6E/Fb/gmD4K+OX7BHhf4EeK769vrHwjpFnp+n65BEkN3b3FrAIUulU7lBIB3JkgqxXPevjD4S/8ABqz4P8M+Ib648V/EvVPEOnm3ljsbW201bULKyFY5ZSXbeEJDbFI3EAFgM5APkr/g3M/tU/GT47f2Fv8A7b/4VRqn9n7OG+0efbeVj337a8L/AOCTI+K8X7amkt8H08In4iNZ3QsP+Elx9nzt/eBN3/Lbbux361+1P/BL/wD4IlaT/wAEzvjRr/jGx+IOoeMJNd0V9Ge0uNJSzSJWnhm37llcn/U4xgfe68V5/wDth/8ABt/4I+O3xlv/AB58P/GmsfDbWdUuTeXNnBbrcWaXBOTLDtZJIST8xAZhknG0cAA+K/27v+CdH7Sv7Xn7QSa58T/EHwE0nxumnQ2b2kHie206WeFS7RO0THczYJAbuqqOgr7K/ba/4LCa9/wSq+C3wu+Hd34StfF/xGn8G2VxcX0uobtMRkBgLbk+eYloi2RtyCOaofs9/wDBs34P8J/Fe38W/FH4ia98TJrWYXDWEkAghvXUgj7RK7ySSLwPlBXPQnGQfvrxZ+yZ8NvHnxa0vxzrng3QtZ8T6JYJpunXl7bLObGBHZ1WJG+RCGdiCFyOOeKAPwz1n4Cftjf8FyfFum694i0Cz0jw1CT9j1DULBNI0yzjOeIsqbiYYPAHmZ7nuP1e/wCCSv8AwTDj/wCCZPwr8Q6TL4pfxRq/iy6hvb6VLbyLeB40ZAkYJJIwzcnr6CvrJFEa7VAUYx0wcfhR9AAKACiiigAooooAK+hv2X/+Sav/ANfkn8lr55r6G/Zf/wCSav8A9fkn8loA/GT/AIPgv+SZfs9f9hTWf/RVpX7F/sI/8mP/AAa/7EbRP/SCCvx0/wCD4L/kmX7PX/YU1n/0VaV+xf7CP/Jj/wAGv+xG0T/0ggoA9WPQ1/O5/wAG8P8Aysp/tQf9dfF3/p+jr+iM9DX87n/BvD/ysp/tQf8AXXxd/wCn6OgD99/iv/yDrX/rof5Vw9dx8V/+Qda/9dD/ACrh6ACiiigAooooAKKKKACiiigAooooAKKKKACiiigAooooAKKKKACiiigAooooAKKKKACiiigAooooAKBwMDge3FFFAHF+O/2cvAfxO+I3hzxf4h8J6HrPibwixfRdSu7VZJ9MYkMTEx+6SQDx6D0rq9a0Wz8R6Vc2Go2ltf2N4hint7iNZYZ0PVXVgQwPoR2FWaKAPA7z/glj+zbf60dQl+BnwuNyWLnb4dtljJP+wECfhivbPCvhLSvA3h+10nRNM07R9KsUEVvZ2Nslvb26DoqIgCqB6AYrQooA8s+M/wCw98HP2idbGp+Ofhh4G8U6pgKb3UdGgmumA6Ayld5A54JxyfU1t/Bf9mT4c/s42M1t4B8C+E/BsVxjzv7H0qGzefHTeyKGfHbcTiu4ooAxvH3w48PfFbwzcaL4o0LR/Eej3YxNZanZx3dvKP8AaSQFT+Iryfwf/wAEzv2efAPieLWtH+CvwzsNUt38yK4Tw/bFoWByGTKEKR6jGK9xooATy12BAAFAwAOAB6fSvENb/wCCaH7PXiTxfPr2ofBT4Y3mrXMhlmnl8O2rec5OSzKU2sSeSSOe9e4UUAee/Er9kf4UfGbXk1Xxh8Mfh74s1SOBbVLzWfDtnf3CQrnbGJJY2YIuThQcDPFdvZ6BYafocWl29jZwaZBAtrHZxwqlvHEAFEYjA2hAABtAxjirdFAHh97/AMEzv2eNR8WNrs/wS+F8uqPJ5rTN4ctSHfOdxXZtJzzkjNexxeGdNg8P/wBkR6fYppIg+y/YlgQW3k7dvl+Xjbs28bcYxV2igDz34a/sjfCj4M+Jl1vwf8MPh54T1lYmgF/o3hyzsLkRt95PMijVtpwMjODUPjH9jX4QfETxnceJPEHwq+G+u+IrqRJZtU1HwzZXV7M6ABGaZ4y7FQqgEnIAGOlekUUAA+VQo4UDGBxQAFGAABRRQAUUUUAFFFFABRRRQAUUUUAFFFFABRRRQAUUUUAFFFFABRRRQAUUUUAFFFFABRRRQAV0nws/5GKT/rg3/oS1zddJ8LP+Rik/64N/6EtAHfSdRXyX48/5HnWv+v8An/8ARjV9aSdRXyX48/5HnWv+v+f/ANGNQBk0UUUAFFFFABRRRQAUdeD0oooAOvHrS5OQcnI4pKKAClznrzSUUAHTGABj04ooooAAcHI4NKSSSSSSf1pKKACggEEEAiiigBcnOSST6nk0lFFABRRRQAUUUUAFFFFABX0N+y//AMk1f/r8k/ktfPNfQ37L/wDyTV/+vyT+S0AfjJ/wfBf8ky/Z6/7Cms/+irSv2L/YR/5Mf+DX/YjaJ/6QQV+On/B8F/yTL9nr/sKaz/6KtK/Yv9hH/kx/4Nf9iNon/pBBQB6sehr+dz/g3h/5WU/2oP8Arr4u/wDT9HX9EZ6Gv53P+DeH/lZT/ag/66+Lv/T9HQB++/xX/wCQda/9dD/KuHruPiv/AMg61/66H+VcPQAUUUUAFFFFABRRRQAUUUUAFFFFABRRRQAUUUUAFFFFABRRRQAUUUUAFFFFABRRRQAUUUUAFFFFABRRRQAUUUUAFFFFABRRRQAUUUUAFFFFABRRRQAUUUUAFFFFABRRRQAUUUUAFFFFABRRRQAUUUUAFFFFABRRRQAUUUUAFFFFABRRRQAUUUUAFFFFABRRRQAV0nws/wCRik/64N/6Etc3XSfCz/kYpP8Arg3/AKEtAHfSdRXyX48/5HnWv+v+f/0Y1fWknUV8l+PP+R51r/r/AJ//AEY1AGTRRRQAUUUUAFFFFABRRRQAUUUUAFFFFABRRRQAUUUUAFFFFABRRRQAUUUUAFFFFABRRRQAV9Dfsv8A/JNX/wCvyT+S18819Dfsv/8AJNX/AOvyT+S0AfjJ/wAHwX/JMv2ev+wprP8A6KtK/Yv9hH/kx/4Nf9iNon/pBBX46f8AB8F/yTL9nr/sKaz/AOirSv2L/YR/5Mf+DX/YjaJ/6QQUAerHoa/nc/4N4f8AlZT/AGoP+uvi7/0/R1/RGehr+dz/AIN4f+VlP9qD/rr4u/8AT9HQB++/xX/5B1r/ANdD/KuHruPiv/yDrX/rof5Vw9ABRRRQAUUUUAFFFFABRRRQAUUUUAFFFFABRRRQAUUUUAFFFFABRRRQAUUUUAFFFFABRRRQAUUUUAFFFFABRRRQAUUUUAFFFFABRRRQAUUUUAFFFFABRRRQAUUUUAFFFFABRRRQAUUUUAFFFFABRRRQAUUUUAFFFFABRRRQAUUUUAFFFFABRRRQAUUUUAFFFFABXSfCz/kYpP8Arg3/AKEtc3XSfCz/AJGKT/rg3/oS0Ad9J1FfJfjz/keda/6/5/8A0Y1fWknUV8l+PP8Akeda/wCv+f8A9GNQBk0UUUAFFFFABRRRQAUUUUAFFFFABRRRQAUUUUAFFFFABRRRQAUUUUAFFFFABRRRQAUUUUAFfQ37L/8AyTV/+vyT+S18819Dfsv/APJNX/6/JP5LQB+Mn/B8F/yTL9nr/sKaz/6KtK/Yv9hH/kx/4Nf9iNon/pBBX46f8HwX/JMv2ev+wprP/oq0r9i/2Ef+TH/g1/2I2if+kEFAHqx6Gv53P+DeH/lZT/ag/wCuvi7/ANP0df0Rnoa/nc/4N4f+VlP9qD/rr4u/9P0dAH9AnjzQbrXrWBLZFdo3LNuIHGPeuX/4Vxqv/PGP/v6P8a9FeXYwBUke1Oz7GgDzj/hXGq/88Y/+/o/xo/4Vxqv/ADxj/wC/o/xr0fPsaM+xoA84/wCFcar/AM8Y/wDv6P8AGj/hXGq/88Y/+/o/xr0fPsaM+xoA84/4Vxqv/PGP/v6P8aP+Fcar/wA8Y/8Av6P8a9Hz7GjPsaAPOP8AhXGq/wDPGP8A7+j/ABo/4Vxqv/PGP/v6P8a9Hz7GjPsaAPOP+Fcar/zxj/7+j/Gj/hXGq/8APGP/AL+j/GvR8+xoz7GgDzj/AIVxqv8Azxj/AO/o/wAaP+Fcar/zxj/7+j/GvR8+xoz7GgDzj/hXGq/88Y/+/o/xo/4Vxqv/ADxj/wC/o/xr0fPsaM+xoA84/wCFcar/AM8Y/wDv6P8AGj/hXGq/88Y/+/o/xr0fPsaM+xoA84/4Vxqv/PGP/v6P8aP+Fcar/wA8Y/8Av6P8a9Hz7GjPsaAPOP8AhXGq/wDPGP8A7+j/ABo/4Vxqv/PGP/v6P8a9Hz7GjPsaAPOP+Fcar/zxj/7+j/Gj/hXGq/8APGP/AL+j/GvR8+xoz7GgDzj/AIVxqv8Azxj/AO/o/wAaP+Fcar/zxj/7+j/GvR8+xoz7GgDzj/hXGq/88Y/+/o/xo/4Vxqv/ADxj/wC/o/xr0fPsaM+xoA84/wCFcar/AM8Y/wDv6P8AGj/hXGq/88Y/+/o/xr0fPsaM+xoA84/4Vxqv/PGP/v6P8aP+Fcar/wA8Y/8Av6P8a9Hz7GjPsaAPOP8AhXGq/wDPGP8A7+j/ABo/4Vxqv/PGP/v6P8a9Hz7GjPsaAPOP+Fcar/zxj/7+j/Gj/hXGq/8APGP/AL+j/GvR8+xoz7GgDzj/AIVxqv8Azxj/AO/o/wAaP+Fcar/zxj/7+j/GvR8+xoz7GgDzj/hXGq/88Y/+/o/xo/4Vxqv/ADxj/wC/o/xr0fPsaM+xoA84/wCFcar/AM8Y/wDv6P8AGj/hXGq/88Y/+/o/xr0fPsaM+xoA84/4Vxqv/PGP/v6P8aP+Fcar/wA8Y/8Av6P8a9Hz7GjPsaAPOP8AhXGq/wDPGP8A7+j/ABo/4Vxqv/PGP/v6P8a9Hz7GjPsaAPOP+Fcar/zxj/7+j/Gj/hXGq/8APGP/AL+j/GvR8+xoz7GgDzj/AIVxqv8Azxj/AO/o/wAaP+Fcar/zxj/7+j/GvR8+xoz7GgDzj/hXGq/88Y/+/o/xo/4Vxqv/ADxj/wC/o/xr0fPsaM+xoA84/wCFcar/AM8Y/wDv6P8AGj/hXGq/88Y/+/o/xr0fPsaM+xoA84/4Vxqv/PGP/v6P8aP+Fcar/wA8Y/8Av6P8a9Hz7GjPsaAPOP8AhXGq/wDPGP8A7+j/ABo/4Vxqv/PGP/v6P8a9Hz7GjPsaAPOP+Fcar/zxj/7+j/Gj/hXGq/8APGP/AL+j/GvR8+xoz7GgDzj/AIVxqv8Azxj/AO/o/wAaP+Fcar/zxj/7+j/GvR8+xoz7GgDzj/hXGq/88Y/+/o/xo/4Vxqv/ADxj/wC/o/xr0fPsaM+xoA84/wCFcar/AM8Y/wDv6P8AGj/hXGq/88Y/+/o/xr0fPsaM+xoA84/4Vxqv/PGP/v6P8aP+Fcar/wA8Y/8Av6P8a9Hz7GjPsaAPOP8AhXGq/wDPGP8A7+j/ABo/4Vxqv/PGP/v6P8a9Hz7GjPsaAPOP+Fcar/zxj/7+j/Gj/hXGq/8APGP/AL+j/GvR8+xoz7GgDzj/AIVxqv8Azxj/AO/o/wAaP+Fcar/zxj/7+j/GvR8+xoz7GgDzj/hXGq/88Y/+/o/xrZ8DeEr3Q9Yaa5jVEaMqNrA9x7+1ddn2NGfY0ANkUnBAPFeA+Kf2fvE2reJtSuobW3aG5upZUJuFBKs5I4+hr6Az7GjPsaAPnD/hm7xV/wA+lr/4ErR/wzd4q/59LX/wJWvo/PsaM+xoA+cP+GbvFX/Ppa/+BK0f8M3eKv8An0tf/Ala+j8+xoz7GgD5w/4Zu8Vf8+lr/wCBK0f8M3eKv+fS1/8AAla+j8+xoz7GgD5w/wCGbvFX/Ppa/wDgStH/AAzd4q/59LX/AMCVr6Pz7GjPsaAPnD/hm7xV/wA+lr/4ErR/wzd4q/59LX/wJWvo/PsaM+xoA+cP+GbvFX/Ppa/+BK0f8M3eKv8An0tf/Ala+j8+xoz7GgD5w/4Zu8Vf8+lr/wCBK0f8M3eKv+fS1/8AAla+j8+xoz7GgD5w/wCGbvFX/Ppa/wDgStH/AAzd4q/59LX/AMCVr6Pz7GjPsaAPnD/hm7xV/wA+lr/4ErR/wzd4q/59LX/wJWvo/PsaM+xoA+cP+GbvFX/Ppa/+BK0f8M3eKv8An0tf/Ala+j8+xoz7GgD5w/4Zu8Vf8+lr/wCBK0f8M3eKv+fS1/8AAla+j8+xoz7GgD5w/wCGbvFX/Ppa/wDgStH/AAzd4q/59LX/AMCVr6Pz7GjPsaAPnD/hm7xV/wA+lr/4ErR/wzd4q/59LX/wJWvo/PsaM+xoA+cP+GbvFX/Ppa/+BK1658D/AAdf+B/BzWWoxLFcG5eXCOHXBAxyPpXZ59jTfM+YLjk0AfhB/wAHwX/JMv2ev+wprP8A6KtK/Yv9hH/kx/4Nf9iNon/pBBX46f8AB8F/yTL9nr/sKaz/AOirSv2L/YR/5Mf+DX/YjaJ/6QQUAerHoa/nc/4N4f8AlZT/AGoP+uvi7/0/R1/RGehr+dz/AIN4f+VlP9qD/rr4u/8AT9HQB+6H7UepXOl6Fpb21xPbM9wwYxSFC3y9DivF/wDhLtW/6Cmpf+BL/wCNexftY/8AIvaT/wBfDf8AoNeGUAaP/CXat/0FNS/8CX/xo/4S7Vv+gpqX/gS/+NZ1FAGj/wAJdq3/AEFNS/8AAl/8aP8AhLtW/wCgpqX/AIEv/jWdRQBo/wDCXat/0FNS/wDAl/8AGj/hLtW/6Cmpf+BL/wCNZ1FAGj/wl2rf9BTUv/Al/wDGj/hLtW/6Cmpf+BL/AONZ1FAGj/wl2rf9BTUv/Al/8aP+Eu1b/oKal/4Ev/jWdRQBo/8ACXat/wBBTUv/AAJf/Gj/AIS7Vv8AoKal/wCBL/41nUUAaP8Awl2rf9BTUv8AwJf/ABo/4S7Vv+gpqX/gS/8AjWdRQBo/8Jdq3/QU1L/wJf8Axo/4S7Vv+gpqX/gS/wDjWdRQBo/8Jdq3/QU1L/wJf/Gj/hLtW/6Cmpf+BL/41nUUAaP/AAl2rf8AQU1L/wACX/xo/wCEu1b/AKCmpf8AgS/+NZ1FAGj/AMJdq3/QU1L/AMCX/wAaP+Eu1b/oKal/4Ev/AI1nUUAaP/CXat/0FNS/8CX/AMaP+Eu1b/oKal/4Ev8A41nUUAaP/CXat/0FNS/8CX/xo/4S7Vv+gpqX/gS/+NZ1FAGj/wAJdq3/AEFNS/8AAl/8aP8AhLtW/wCgpqX/AIEv/jWdRQBo/wDCXat/0FNS/wDAl/8AGj/hLtW/6Cmpf+BL/wCNZ1FAGj/wl2rf9BTUv/Al/wDGj/hLtW/6Cmpf+BL/AONZ1FAGj/wl2rf9BTUv/Al/8aP+Eu1b/oKal/4Ev/jWdRQBo/8ACXat/wBBTUv/AAJf/Gj/AIS7Vv8AoKal/wCBL/41nUUAaP8Awl2rf9BTUv8AwJf/ABo/4S7Vv+gpqX/gS/8AjWdRQBo/8Jdq3/QU1L/wJf8Axo/4S7Vv+gpqX/gS/wDjWdRQBo/8Jdq3/QU1L/wJf/Gj/hLtW/6Cmpf+BL/41nUUAaP/AAl2rf8AQU1L/wACX/xo/wCEu1b/AKCmpf8AgS/+NZ1FAGj/AMJdq3/QU1L/AMCX/wAaP+Eu1b/oKal/4Ev/AI1nUUAaP/CXat/0FNS/8CX/AMaP+Eu1b/oKal/4Ev8A41nUUAaP/CXat/0FNS/8CX/xo/4S7Vv+gpqX/gS/+NZ1FAGj/wAJdq3/AEFNS/8AAl/8aP8AhLtW/wCgpqX/AIEv/jWdRQBo/wDCXat/0FNS/wDAl/8AGj/hLtW/6Cmpf+BL/wCNZ1FAGj/wl2rf9BTUv/Al/wDGj/hLtW/6Cmpf+BL/AONZ1FAGj/wl2rf9BTUv/Al/8aP+Eu1b/oKal/4Ev/jWdRQBo/8ACXat/wBBTUv/AAJf/Gj/AIS7Vv8AoKal/wCBL/41nUUAaP8Awl2rf9BTUv8AwJf/ABo/4S7Vv+gpqX/gS/8AjWdRQBo/8Jdq3/QU1L/wJf8Axo/4S7Vv+gpqX/gS/wDjWdRQBo/8Jdq3/QU1L/wJf/Gj/hLtW/6Cmpf+BL/41nUUAaP/AAl2rf8AQU1L/wACX/xo/wCEu1b/AKCmpf8AgS/+NZ1FAGj/AMJdq3/QU1L/AMCX/wAaP+Eu1b/oKal/4Ev/AI1nUUAaP/CXat/0FNS/8CX/AMaP+Eu1b/oKal/4Ev8A41nUUAaP/CXat/0FNS/8CX/xo/4S7Vv+gpqX/gS/+NZ1FAGj/wAJdq3/AEFNS/8AAl/8aP8AhLtW/wCgpqX/AIEv/jWdRQBo/wDCXat/0FNS/wDAl/8AGj/hLtW/6Cmpf+BL/wCNZ1FAGj/wl2rf9BTUv/Al/wDGj/hLtW/6Cmpf+BL/AONZ1FAGj/wl2rf9BTUv/Al/8aP+Eu1b/oKal/4Ev/jWdRQBo/8ACXat/wBBTUv/AAJf/Gj/AIS7Vv8AoKal/wCBL/41nUUAaP8Awl2rf9BTUv8AwJf/ABo/4S7Vv+gpqX/gS/8AjWdRQBo/8Jdq3/QU1L/wJf8Axo/4S7Vv+gpqX/gS/wDjWdRQBo/8Jdq3/QU1L/wJf/Gj/hLtW/6Cmpf+BL/41nUUAaP/AAl2rf8AQU1L/wACX/xo/wCEu1b/AKCmpf8AgS/+NZ1FAGj/AMJdq3/QU1L/AMCX/wAaP+Eu1b/oKal/4Ev/AI1nUUAaP/CXat/0FNS/8CX/AMaP+Eu1b/oKal/4Ev8A41nUUAaP/CXat/0FNS/8CX/xo/4S7Vv+gpqX/gS/+NZ1FAGj/wAJdq3/AEFNS/8AAl/8aP8AhLtW/wCgpqX/AIEv/jWdRQBo/wDCXat/0FNS/wDAl/8AGj/hLtW/6Cmpf+BL/wCNZ1FAGj/wl2rf9BTUv/Al/wDGvpv4XzPc/D7RZZXeSSS1jZmYksx29Sa+U6+qvhR/yTjQv+vOP/0GgD8QP+D4L/kmX7PX/YU1n/0VaV+xf7CP/Jj/AMGv+xG0T/0ggr8dP+D4L/kmX7PX/YU1n/0VaV+xf7CP/Jj/AMGv+xG0T/0ggoA9WPQ1/O5/wbw/8rKf7UH/AF18Xf8Ap+jr+iM9DX87n/BvD/ysp/tQf9dfF3/p+joA/cr9rH/kXtJ/6+G/9Brwyvc/2sf+Re0n/r4b/wBBrwygAooooAKKKKACiiigAooooAKKKKACiiigAooooAKKKKACiiigAooooAKKKKACiiigAooooAKKKKACiiigAooooAKKKKACiiigAorI8c/EDQfhh4buNa8S6zpug6RaDdNd31wlvDGMd2YgdunWviXxx/wcG/Bdv2gfB/w48AG++IGq+KPEFjocmo2iPa6bafaLhIS6ySDdLt35+VSpI4YigD7xor8lf+C+3/BXn4m/snfHLQ/hn8L9VtdALaTHq+panHBHPcyNLJIiQqXDKoURknAz8w5r6G/4I2S/tReI9F1TxF8fdftNW8Pa7pdnd+G4lltZJ1MuZGaXyQCh8soQrdM0AfclFZeoeOdE0nU1srvWNKtbxsYglu40lOenyk5rVweuDyM/hQAlFVtW1qz0Cya5v7u1srdeDLPKsaD8WIFN0bxBYeI7P7Rp19Z39vnHm28yypn6qSKALdFfMH/BU3/gpZpf/BNP4K6f4in0CfxPq+u3jadp1lHcLDEsojZ90zHJVMA9FJJ44qD/AIJC/tpeJP27P2R08feLxo9rrN/rl9bpaafGYoreCNwERQzMxwP4mOTzQB9TUVW1fWrPw/Ztc393a2Nun3pbiVYkH1LECmaJ4j07xLbmbTb+y1CEHBe2nWVQfTKkigC5RUVxfwWbATTRRE9A7hSfzqpfeKtNsLiO3kv7JLu4RpLeBp1WScAfwgnJ+oBoA0KK+Bv2X/8Ag4h+Bvxu1+bw/wCL7u5+GfiGGd7YDVQZNPnZWK/LcoNq5xn94EHuelfdnhvxLpvjDRINT0nULPVNOulDQ3NrMs0MoPdWXg0AXaKKKACiijqQByTQAUVDqWp22i2M11e3ENpa26GSWaZwiRqOrEngAepr4i/bF/4OAfgJ+y39r03SdZl+I3ie33KbHQP3ltEwBwJLojyh9ELMO4FAH3HRXy7+33+2fffBX/gmB4i+K+kSDRde1Lw9bS6T0kNrd3ixhMZGGKGTIyOcDtXyP+2p/wAFNPi7+xN/wSr+B9//AG5DqPxa+JUBn1LWL+2SSWyiZPtJ2xgBN4WeCNSVI2qTyaAP1aor8ov+CKvxe/bB/an8ceGfiB428Xw6t8Gb83yXHnPZi5uHiDxrtiRfNVPPAXdx0Pav1N17xdpPhcx/2nqmnad5xwn2m5SHf9NxGaANCimWt1Ff26TQSxzQyDcjowZWHqCOooubmOzgeWaRIooxuZ3YKqj1JPQUAPorN0Lxlo/ihpBpmq6bqJi++LW5SYp9dpOK4P8AbI/al0b9jD9m7xR8SdctLnUdP8M28czWlsyie5LzRwqq7iB9+RcnPAz16UAenUV8Ef8ABG7/AIKseKP+ClnxF+LVz4g0vRvDWheGP7NGh6dbMXkRZjd72llbmRz5UfQKoxwOa+9Li5jtLd5pnSGKMFndyFVB6kngCgB9FZmh+NdG8TyvHpuraZqMkYy6210kxX6hScVoT3Mdsm6WRI1zjLMAM/j9D+VAD6Ko6h4o0vSbWO4u9RsbW3lkEayS3CIrseigngk+lfFfj/8A4LzfCX4Fftg+LvhJ8R7XV/CreG7xLWHXkjN7Y3AeKOQF1jBkj+/jIVx3JFAH3FRXNfCv4z+Evjl4Wi1zwb4j0bxNpE4yt1p12lxH9CVJwfY810ucgEdDQAUUUUAFFFFABRRRQAUUUUAFFFFABRRRQAUUUUAFFFFABRRRQAUUUUAFFFFABRRRQAUUUUAFFFFABX1V8KP+ScaF/wBecf8A6DXyrX1V8KP+ScaF/wBecf8A6DQB+IH/AAfBf8ky/Z6/7Cms/wDoq0r9i/2Ef+TH/g1/2I2if+kEFfjp/wAHwX/JMv2ev+wprP8A6KtK/Yv9hH/kx/4Nf9iNon/pBBQB6sehr+dz/g3h/wCVlP8Aag/66+Lv/T9HX9EZ6Gv53P8Ag3h/5WU/2oP+uvi7/wBP0dAH7lftY/8AIvaT/wBfDf8AoNeGV7n+1j/yL2k/9fDf+g14ZQAUUUUAFFFFABRRRQAUUUUAFFFFABRRRQAUUUUAFFFFABRRRQAUUUUAFFFFABRRRQAUUUUAFFFFABRRRQAUUUUAFFFFABXl/wC2v8QPE/wq/ZH+I3iTwXC9x4s0PQLu80qNbb7SzXCREpiLB38j7uDmvUKOCCCMg8H3oA/lO8X/ALQ/ir9s347WSfHv4p+KdN0x7jy7m7urWa+i0gcZEdkjKqe4QDpyDX7Nf8Euf+CYv7IOi2OleMfh94g034weI9MdLyHVb67WWWynRgyyLZjb5LKwBAdSykA5zzX0l+1v/wAEsvgf+2laXEnjHwPpcetzKQNc02NbLU1OMAtMgBkA7CTcBjpXwFo//Bul46/ZR/a18AeOPhX49bXfC+k+JtPu9RtLxzp2pQ2SXMbTKZEPlzr5YbI+TI4xQB+ev/BXX9k7Vf2OP22Nc8Paxr0HiK412M+IY54kdRDFdXExWE7ySSoXk9Dmvr34na18Qv8Agip/wTN0zSNB8ZpfeKvj3fQapZ6nZiSObQrEWSNIiFzxKTIihhwBuI5xXIf8HKnw08SeMf8Ago/b3WleH9b1K0HhPT0861sZZYw3m3BIyoIB5HHvX2v/AMFVf+Cc3if9t/8A4JrfCafwdZyXXjXwBo1ldw6YwCS38EllEk0C7sfvQURlBxnaw64oA+C/2Tv+CKfjz9tP9ifWPjnL8Rp7TWbhb270rTLmGS4k1ZbdnDtLcGQGNndXC/K2cDPB49d/4N5/+CnvirQPGniH4V+OtY1LXvC1loN5r2lPeTNcXGnGzi8yWFHbJ8tolchScKU4AzXkv7Mv/BWX40fsRfsdaz8BH+FOoS6movLXTNRvYrm3u9IW4ZjIr2/lHzSru5UlkK5/iAr3X/g33/4JOeLtM8UeIvil8TNE1Hw5pOp6HdaFpFhexGK7vEu0Ec1zsPKp5ZZFLAbi5IGAMgHzD4B1v4q/8F8f+CgLeHdY8ZXmh6deLdahFEGeWw8PWEX8MUAZQzHMaZOC5bJPaov2iPDHxU/4IK/t1abYeGPHmoatAtpb6tA4Z4LXXLNndDFcW+5lPzI68lsEBgQcVq6F8KfjZ/wQb/b1Pi2PwPf+LNDtPtNnbXSQyjT9esJeAPORX8qQFUbByVZRkEdY/izofxu/4L2ftu2Gt2fgDUPDWlpbQaV55ilew0KyR2ZnluHVA7Zd2wACzHAWgD0X/g4Y+C9343i+Hn7ScGtxP4a+LGk6XHY6OFfzLPNgJxIT93BVgMDn613H/BvT+w1rOgWFh+0zP4ttV8MaHFq1rNoQikEzGOIguGzs9+le6/8ABwd+xxrl1/wTf+GWh+CdKv8AWtO+E93aWk8VpAZZY7OOzNqsu1ckqCEzgcAjtXjH/Bvn+2V4mSzsv2Z9V8Czx+GNYGq3U2vus6SRmWHPlFCmwchhuLc8DGaAPkHxP+1Fdf8ABUz9ucXHxn+Klz8Pvh7c3U8qO8rm00S0U5WCCEZXzWAUbiDliSc9Kq/F/wCI1h/wTX/az0rWP2cPjbf+N/D8cEV4t3HMy7juIks7pABHKpx/dwQw4BGa3/GP7H/iX/glR+3I8/xE+D7fFP4d2l1OkEdzaNLp+t2Ln5ZEkCsqTKpB2sMqw5GCCfaPhz8etO/ar+P9noPwi/YQ+GNzol60cK/2zo8xeAZHmTzXKbIok74KnAHBJOKAJv8Ag4p+PEnxp039nTxtps09hb+LvBraqYYJWREMrRuV69ATgE84rp/+CWP/AASW+IP7Ys/wq/aA8f8AjdJvDFjeQta6LOZWup7GxYxwopHyJGWiA24wVJJ5Y5g/4OTvgXqek618CtE8NeEnjsNC8MTWYs9CsJZLKxCyoBHGFB2oAOAeSBX6Y/8ABIrQrnQf+CZfwhsbm0ns7yHw9GrwTIYZEk3NwwbBU89Dj1oA+Rv+Co//AAS0/Yx8Laffa/4g8ZWHwQ8Q3G6ZV0ycXK3MhBP/ACD/AJmYE84j2H3xzX5SfAb9sD4o/si/F65svgj8QvFGo6ebora28VvIbbVhnAZ7Fy67iB6FgO9fod8Cv+DZ7xb8X/Hl94r+Ofj6ewhvruWc6Zpjm8v51Zyw8y5l+RDjsqufcda/S/8AZY/4J2/Br9jTS0h8BeBNF02+C7ZdVmhW51KccZDXDgvt4ztBC57UAel/CTW9S8TfCnwxqWswtBrGo6TaXN9GY/LMc7wo0i7TyuGJ47V0FGSepLH1PJooAKbcs6W0jRjc4U4BGcnHFOpcnGO1AH8u/wC3Z+3N8bf2j/jfqnh34qeMPEukaLaapJA2jiB7OzsoRKV3m1XaJCq8gtknGAea/QD/AIJV/wDBMH9i/wCK1jZamnxGg+MXic7Xl0jUn/sqO1f+79hJEr49WZlbHFfpn+0r+xL8K/2vdAfT/iH4I0HxGdpWG8mtlW+tc94rhR5kf/ATg45Br8xv2r/+DX+80C/m8RfAbx5c291bsZ4dG1qTy5YiPmAhu4zlSD0DLxnl6APYv+DgadfE/g79n/4BeHo0s2+IvjK1thbwLiOCzgMcSqUHRFadD6YhPpXxZ/wcl/sZXnwG/aH0n4iR61b3Hh7x8sWnaZpKq4fS007T7K2O4k7Tv25+X8a+svDvgzXfjv8A8Fw/hV4f123vJ4vgF8PrafUpZC0sa6g1spY+YeHbfcRcg5JGe1YH/B1Z4H1fxn4D+C6aRpOp6q1tf6sZVs7WScxgx2mC2wHGeQM9cGgD5/8A+Ca3hHxP/wAE6/8Agn/4u/a8tPEFjqcHiTw5eeGdE0GSKQmyvX1eKBLiTnYyhrdmwBzuAPGc+ef8E8P+Ce/xC/4LW+MPHnjHxf8AFPVtMXRJI47jUbxH1Ke7uZQzLGqGRAiBRng4HAAr7t/Yo/Yo1H9rj/g3e0n4XXKzaHr1/wD2lcWIvomhMV1Fq9zPCJFOGVWKgE44Vs18NfsM/tjfGv8A4IheM/G/hLxD8H9U1aLXnjeawvfOtBFcRblSaKZI5EkjIbovDDGGFAF7/gmX+158Sv8Agm5/wUfi+DfiHX7zVfCt14jbwxrGmSXEk1okryeVHdQBj8jBih4HzLwQeMX/APgrJ+2X8SP2/f8AgotL8FPDWu32keErDxAnhbTdMhuXht7q5E3lyXNwFI3sJN2AchVUAdybv/BL79gv4q/t/f8ABQaD44eOvD2peH/Ctrr7eJ9R1C6tXt4r24EnmJbW6vguN20EjIVV5OSBVv8A4Ky/8E//AIqfsVft9T/HbwF4f1DxB4Xvtdj8T217Z2rXCaZeGQSSQXCJkqpfJDHAIccg8UAcJ/wUZ/4JsePv+CMuo+BPG/hT4parqb6vcvBHqNjHJptxp93Gu/YAJW3xsuecjIBBXnFe3/8ABQG/8S/8FPf+CO3gL9oS+1uz0y++GEF1Z+I7ERuDrVxJd2dr5ibflX5gJCDxljjGBXjP7d37bXxr/wCC12s+BvBWhfB/VNKGiTPMtlp6zXhurt1CNM8jxxrFGFBwp4Xccsetfop40/4JreIfgz/wQQ8U/BPSIm1rxpNpC6tdQWi7/tF79rhvJIIv7xAiMYP8RAI6gUAfmT/wQ/8A+CfWu/trfGa/8R6N4ttPDlt8LtV0jUry2mikc6kjzSvsUoQAQLcj5v7/ANc9f/wWm/b78WftTft5618Kz4uuvCXw58Ha9/wjZRbiSK0EqSrFcXlyqH94FcPgHO1UGOSaxP8Agiz+2h43/YA+OmpeFofh3favB8StT0vTdSluobiGTSUinkRpAoQ7sLO/DY5Ue4rrv+C0v/BObxv+zh+3Zq/xe0fwdceM/AHizWh4jlVLNru2juGkEtxaXSqCVR33EEgBlkIBJBoA8e/bO+E/wq/Y3tvBvin9nv8AaN1Lxz4gW48vUFtJntbvT5lTelxEyBcRFgRtJJU7eWya+pv26v22de/bL/4IFeAvGmtXbr4qsfGcWi6vcQsY/tU0EU+JcDpvRo2YDjcWxxgV5r4h/bY8DfFbX/D2kfCb9g7wJdarckR31tqOhzX5uJWIASEQrGVAJPzMcnjgYr6Q/wCCt/7PWseDf+CNPg7SIPhd4e8C+Ib/AMWW2p6p4a8IWrzW1hK8M46LuJfYE3HoCcZOMkA+PP8Agmz/AME2/ip/wVM+F15HB49TQPBXgDUDHbR3zTTia6uNjzeWq/xbVX5j0+UetfqF+3h/wSk/ZJvfhjbaj8Rb3TvhxdadYQ2aeJI9TSzurkQxLEjSK+5Jn2oP4CxxjrXI/wDBsL4O1Pwh+xb4sh1TS77S7mXxVKwS7t2gkdRbxAHDAEjrz061wX7Wn/BBf4i/t7ft/wDjrxr4q8cQ+Fvh3fXsbaYu59QvnhWGNSscRYJCCwblm99poA/LHxj8SE/Yp/aAmm/Z6+MvifWtOtz+51uzs59Ga4+b/VtCzHzV4H3htOPu1/RT/wAEpfjR4/8A2gv2FfBfiz4mxzp4v1NbkXZmtDaSSqlxIkbtHgYLRqhzj5s5rE/ZC/4I4/AX9jSO2udC8HWeveIbYZGta8iX94rf3k3LsiPuig9s4r6jRFjXaqqoHoMYoAWiiigAooooAKKKKACiiigAooooAKKKKACiiigAooooAKKKKACiiigAooooAKKKKACiiigAooooAK+qvhR/yTjQv+vOP/0GvlWvqr4Uf8k40L/rzj/9BoA/ED/g+C/5Jl+z1/2FNZ/9FWlfsX+wj/yY/wDBr/sRtE/9IIK/HT/g+C/5Jl+z1/2FNZ/9FWlfsX+wj/yY/wDBr/sRtE/9IIKAPVj0Nfzuf8G8P/Kyn+1B/wBdfF3/AKfo6/ojPQ1/O5/wbw/8rKf7UH/XXxd/6fo6AP3K/ax/5F7Sf+vhv/Qa8Mr3P9rH/kXtJ/6+G/8AQa8MoAKKKKACiiigAooooAKKKKACiiigAooooAKKKKACiiigAooooAKKKKACiiigAooooAKKKKACiiigAooooAKKKKACiiigAooooAKMnOe5oooAKP60UUAQT6Va3Nyk8ttbyTJ92RowWX6E8ip88EdjRRQAy5tYr2Fopoo5o3+8rqGU/UGktbKGxhEcEMUMYz8qIFX8hUlFACModSGAIbqD3qGz0u105mNvbW9uX+8Y4whP1xU9FADLm1ivYTFNHHNG3VHUMp/A02zsLfToTFbwQwRn+GNAi/kKlooAPU9zQDg5HBNFFAAOOnFFFFABRRRQAUUUUAFGTRRQBDHp9vDePcJBClxIMPKEAdh6E9T0H5VNgc8DmiigAzUF7pltqSqtzbwXCpyBJGHA/Op6KAEjRYlCooVVGAAMAUOiyAhlDAjBBGQR6UtFAEFlpltpu4W1vBbhuvlxhM/lU4OOnFFFAECaVax3ZuFtbdZ2OTII1Dn8etTOiyqVZQysMEEZBpaKAK9npFpp7Mbe1t4C/DGONVJ+uBVjJznv60UUAA4AAGAKXJ96SigAooooAKKKKACiiigAooooAKKKKACiiigAooooAKKKKACiiigAooooAKKKKACiiigAooooAKKKKACiiigAr6q+FH/JONC/684//Qa+Va+qvhR/yTjQv+vOP/0GgD8QP+D4L/kmX7PX/YU1n/0VaV+xf7CP/Jj/AMGv+xG0T/0ggr8dP+D4L/kmX7PX/YU1n/0VaV+xf7CP/Jj/AMGv+xG0T/0ggoA9WPQ1/O5/wbw/8rKf7UH/AF18Xf8Ap+jr+iM9DX87n/BvEwH/AAcpftQkkD974u/9P0VAH7lftY/8i9pP/Xw3/oNeGV9jXdjbaiircQwTqpyBIgYA/jVf/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or6+/wCEb03/AKB9j/34T/Cj/hG9N/6B9j/34T/CgD5Br6q+FH/JONC/684//Qa1P+Eb03/oH2P/AH4T/CrcMUdtEqRqkaIMBVAAA9hQB+EP/B8F/wAky/Z6/wCwprP/AKKtK/Yv9hH/AJMf+DX/AGI2if8ApBBX46f8HwQP/Csv2e/bVNZz/wB+rSv2L/YR4/Yf+DQ/6kbRP/SCCgD1WRgqEmv5f3/Yt/4KCfsaf8FLfjZ8WfgT8KPFtjdeLPE2ux2uq/2XY38V3p9zqT3CsqTllw4WNgdoOPSv6gWUOpBGQaREEYwARQB/O8f2sP8AgtR28GeJB/3J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T/wjND/APjdf0RUUAfyt/t7/s3f8FPv+Cl+l+G7L4yfCjxh4jtvCUs8+mLBoWm2HkNMqCQkwbC2RGn3s4xxX9L/AOx94W1DwN+yX8LtD1a0lsNV0bwlpVje20mN9vPFZxJJG2O6spB+leiMgbqM4oRBGgVRhR0oA//ZgQAAAEQAAAAAAAAAAAAAAAAAAAAAAAAAAAAAAAAAAAAAAAAAAAAAAAAAAAAAAAAAAAAAAAAAAAAAAAAAAAAAAAAAAAAI0Mnqefm6zhGMggCqAEupCwIAAAAIAAAAEAAAAFQAYQBiAGwAZQBPAGYAQwBvAG4AdABlAG4AdABzAAAA5zwBAEQAZAAAAAAAAAAKAAAAAAAAAAAAAAAAAIAWgBboA+gDAAAAAAAAAAAAAAAAAAAAAAAAAAAAAAAAAAAAAAAAAAAPAATwcgAAALIECvAIAAAABAQAAAAKAABzAAvwQAAAAH8AgADhAARBBAAAAD8BAAAGAL8BAAAQAP8BAAAIAIDDFgAAAL8DAAACAFAAaQBjAHQAdQByAGUAIAAxADIAAAATACLxBgAAAKoDAAAADwAAEPAEAAAAAwAAgFIAB/AhPAEABQVh3b0PRla9AACqIBkhaKbj/wD9OwEAAQAAAIjGAQAAAGcKoEYd8PU7AQBh3b0PRla9AACqIBkhaKbj///Y/+AAEEpGSUYAAQEBANwA3AAA/9sAQwACAQECAQECAgICAgICAgMFAwMDAwMGBAQDBQcGBwcHBgcHCAkLCQgICggHBwoNCgoLDAwMDAcJDg8NDA4LDAwM/9sAQwECAgIDAwMGAwMGDAgHCAwMDAwMDAwMDAwMDAwMDAwMDAwMDAwMDAwMDAwMDAwMDAwMDAwMDAwMDAwMDAwMDAwM/8AAEQgDcANwAwEiAAIRAQMRAf/EAB8AAAEFAQEBAQEBAAAAAAAAAAABAgMEBQYHCAkKC//EALUQAAIBAwMCBAMFBQQEAAABfQECAwAEEQUSITFBBhNRYQcicRQygZGhCCNCscEVUtHwJDNicoIJChYXGBkaJSYnKCkqNDU2Nzg5OkNERUZHSElKU1RVVldYWVpjZGVmZ2hpanN0dXZ3eHl6g4SFhoeIiYqSk5SVlpeYmZqio6Slpqeoqaqys7S1tre4ubrCw8TFxsfIycrS09TV1tfY2drh4uPk5ebn6Onq8fLz9PX29/j5+v/EAB8BAAMBAQEBAQEBAQEAAAAAAAABAgMEBQYHCAkKC//EALURAAIBAgQEAwQHBQQEAAECdwABAgMRBAUhMQYSQVEHYXETIjKBCBRCkaGxwQkjM1LwFWJy0QoWJDThJfEXGBkaJicoKSo1Njc4OTpDREVGR0hJSlNUVVZXWFlaY2RlZmdoaWpzdHV2d3h5eoKDhIWGh4iJipKTlJWWl5iZmqKjpKWmp6ipqrKztLW2t7i5usLDxMXGx8jJytLT1NXW19jZ2uLj5OXm5+jp6vLz9PX29/j5+v/aAAwDAQACEQMRAD8A/ftmCKSTgChJVkztIOKJF3oRX8inwy/4Jr+Jv+CsH/BZP9of4beHvGNj4Qu9K8UeJtZN3fxyzRNHFq7RGMKhzkmUHPTg0Af12UV/OQn/AAZS/Fx1B/4Xv4MGf+odef8AxVL/AMQUfxc/6Lx4M/8ABdef/FUAf0bUV/OT/wAQUfxc/wCi8eDP/Bdef/FUfw=="/>
          <p:cNvSpPr>
            <a:spLocks noGrp="1" noChangeAspect="1" noChangeArrowheads="1"/>
          </p:cNvSpPr>
          <p:nvPr>
            <p:ph sz="half" idx="1"/>
          </p:nvPr>
        </p:nvSpPr>
        <p:spPr>
          <a:xfrm>
            <a:off x="650875" y="2384425"/>
            <a:ext cx="5743575" cy="5648325"/>
          </a:xfrm>
        </p:spPr>
        <p:txBody>
          <a:bodyPr lIns="91440" tIns="45720" rIns="91440" bIns="45720"/>
          <a:lstStyle/>
          <a:p>
            <a:pPr>
              <a:defRPr/>
            </a:pPr>
            <a:endParaRPr dirty="0"/>
          </a:p>
        </p:txBody>
      </p:sp>
      <p:pic>
        <p:nvPicPr>
          <p:cNvPr id="3789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925" y="2284413"/>
            <a:ext cx="5832475" cy="583247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pic>
        <p:nvPicPr>
          <p:cNvPr id="37894" name="5 Marcador de contenido"/>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5738" y="2368550"/>
            <a:ext cx="5622925"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a:xfrm>
            <a:off x="4225925" y="2833688"/>
            <a:ext cx="8345488" cy="2801937"/>
          </a:xfrm>
        </p:spPr>
        <p:txBody>
          <a:bodyPr/>
          <a:lstStyle/>
          <a:p>
            <a:pPr>
              <a:defRPr/>
            </a:pPr>
            <a:r>
              <a:rPr sz="7200" dirty="0" smtClean="0"/>
              <a:t>Estándares para el Web</a:t>
            </a:r>
          </a:p>
        </p:txBody>
      </p:sp>
      <p:sp>
        <p:nvSpPr>
          <p:cNvPr id="10243" name="Rectangle 2"/>
          <p:cNvSpPr>
            <a:spLocks noGrp="1" noChangeArrowheads="1"/>
          </p:cNvSpPr>
          <p:nvPr>
            <p:ph type="body" idx="1"/>
          </p:nvPr>
        </p:nvSpPr>
        <p:spPr>
          <a:xfrm>
            <a:off x="541338" y="7261225"/>
            <a:ext cx="11704637" cy="534988"/>
          </a:xfrm>
        </p:spPr>
        <p:txBody>
          <a:bodyPr/>
          <a:lstStyle/>
          <a:p>
            <a:pPr>
              <a:defRPr/>
            </a:pPr>
            <a:r>
              <a:rPr dirty="0" smtClean="0"/>
              <a:t>HTML5</a:t>
            </a:r>
          </a:p>
        </p:txBody>
      </p:sp>
      <p:sp>
        <p:nvSpPr>
          <p:cNvPr id="20484" name="AutoShape 7" descr="data:image/jpeg;base64,/9j/4AAQSkZJRgABAQAAAQABAAD/2wCEAAkGBhEQDRAQEBIPDg8ODw8QDg4ODw4NEBIPExEVFBQQEhIYJzIeFxknGRIUHy8gIycqLCwsFR4xNTQqNSYrMCkBCQoKDgwOGg8PGi0kHyQpKzAqLS0pLSo1LCwsLSwwLCkvLDE1LC8sLCwtLCwsLCwsNSosKSwsKSwsLCwsKSwsKv/AABEIAOEA4QMBIgACEQEDEQH/xAAcAAEAAgMBAQEAAAAAAAAAAAAABgcBBAUDCAL/xABPEAABAwEDBAoMDAYABwEAAAAAAQIDBAUREgYHUZETFiExUnGSk8HRFyJBU1RhgaGzwtLhCCMzNDVCYnN0orGyFDI2Y6O0Q1VkcpTD8Bj/xAAbAQEAAwEBAQEAAAAAAAAAAAAABAUGAwIBB//EADYRAAEDAQMJBgUEAwAAAAAAAAABAgMEBRFSEhQhUWFxkaHRFTEygbHBEyJBYvAjM0LhQ1Px/9oADAMBAAIRAxEAPwC8QAAAAADTtn5pUfcTejcbhp2z80qPuJvRuAPik+r8zn9O0H3cvp5D5QJXY2dS1aOnjpqep2OCJFSNmwUz7kVyuXtnNVV3XLvqASr4Rv0xT/gI/TzHh8Hn6bf+Cn9JEQbKPKmqtGZs1ZJs0rI0ja7BFHcxHOciXMRE33LrJz8Hn6cf+Cn9JEARvOr9P2h+IX9rSKH1na2aWyaqokqJ6ZXzTOxyP/iKpl7tOFrkRN7uIfP+dvJ6noLXkp6VmxQtihcjFfJJ2zmXquJ6qvnAIYWHmH/qCD7mp9EpnMpklSWlXVEVZGs0cdNsjGpJLFc/ZWNvvYqKu4ql62BmxsyhqG1NLTrFMxHNa9Z6mS5HJcqYXOVN5dABQGe7+o63ipv9aI4uQuVsll2jFVMvVrVwTxot2yQOuxs49xFTxtQ7We7+o63ipv8AWiIKAfXeVmXkFFZC2gxzZWyxtWjTuTSSNvjTi7q91Eap8l11a+eaSaVyySzPdJI92+57lvVV8qnvU23PLTQUz5HOgpVlWCJbrmLIqK+7yp3d69dJpXAF1/Bp+UtL7uk/dMVpnD+m7S/HVXpXFl/Bp+UtL7uk/dMVpnD+m7S/HVXpXAFwfBs+ZVv4mP0RcRTvwbPmVb+Jj9EXEAAAAAAAAAAAAAAAAAAADTtn5pUfcTejcbhq2rErqaZrUvc6GVrUTfVVYqIgB8TlqZIZinWhZ8FYlYyFKhrnbGtO6RW4ZHM/mxpf/Lfvd0jHYntjwGf/AB9Z9GZsLLlprEo4J2OimjZIj43XXtVZpHJfd4lRfKAfN2cTIZbHrI6ZZkqFkgbNjSNYrsT3sw3Kq8C+/wAZJvg8/Tj/AMFP6SIkefHIivrrUhlpKaWojbRxxuezBcj0llVW7q79zk1njmTyGtCitZ01VTSwRLSysR78F2NXxqjdxfsrqAL3PmHP19Py/cU37D6eKAzw5BWjWWzJNTUss0SwwNSRmC5Vay5U3VANf4N/0nV/gv8A3Rn0OUnmLyLrqG0KiSrppKdj6XA1z8Fyv2Vi4dxdCLqLsAPlbPd/UdbxU3+tEdLNPkay1bPtemdc2VEopKaVfqTt/iMKqvBXdaviXSiG/nXzfWlV25VT09JNNDJsGCRuDC7DTxtW69dKKnkJZmFyTrKBa/8Ai4JKfZkpdj2TD22DZsV1y9zE3WAU/kjkJPXWqlA5ronRvd/GKqbsMcbrpFXx39qmlXIbmd+gjp7cqIIWpHFDFRxxsTea1tLEiJ7z6jpbFgiqJ6iONrJ6rY9nlS/E/Y24WX8SKUNnZzfWlV25VT09JLNC9KdGSNwYVw08bVuvXSip5ADf+DT8paX3dJ+6YrTOH9N2l+OqvSuLjzD5I1tBJXLVwSU6Ssp0jV+HtlasuK65ftJrIFlrm0tWe1q6aKjmfFLWVD43psdzmOkcqOTd3lQA882edZtjQTxLTOqdnlbJiSZIsNzcN1ytW8mf/wCl2f8AL3/+W32CtuxPbHgM/wDj6zPYntjwGf8Ax9YB9O5IZRJaFnwViMWFKhrnbGrtkVuF7mfzXJf/AC373dOwRbNjZktNYlHBOx0U0bJEfG669qrM9Uvu8SovlJSAAAAAAAAAAAAAAAAAQuuzkJFNJEtOqrFI+NV2VEvwuVt92HxHh2Um+DO55PZIy1USaL+Slglm1SpejOadSdggnZSb4M7nk9kdlJvgzueT2T5ncOLkp97LqsHNOpOwQTspN8GdzyeyOyk3wZ3PJ7IzuHFyUdl1WDmnUnYIJ2Um+DO55PZHZSb4M7nk9kZ3Di5KOy6rBzTqTsEE7KTfBnc8nsjspN8GdzyeyM7hxclHZdVg5p1J2CCdlJvgzueT2R2Um+DO55PZGdw4uSjsuqwc06k7BBOyk3wZ3PJ7I7KTfBnc8nsjO4cXJR2XVYOadSdggnZSb4M7nk9kdlJvgzueT2RncOLko7LqsHNOpOwQTspN8GdzyeyOyk3wZ3PJ7IzuHFyUdl1WDmnUnYIJ2Um+DO55PZHZSb4M7nk9kZ3Di5KOy6rBzTqTsGGruaPEZJRXAAAAAAAAAAAAFNZVR4bQqk/vOdykR3ScokGXkd1pTfaSJ3+NqdBHzNypdI5Nqm+pXZULF+1PQAA5kgAAAAAAAAAA3GxNuTcTeM7C3Qh4y0Pl5pA3dhboQbC3Qgy0F5pA3dhboQbC3Qgy0F5pA3dhboQbC3Qgy0F5pHtRR4po28KSNutyJ0nnKnbLdpN/JyPFXUyf34l1OReg6sS9UQ8yOyWK7YXSADTH54AAAAAAAAAAAAVhnJiur2rwoGLqe9OgihNs6EXx1O7hRyN5LkX1iEmfqUulcbiz3ZVMxdnoAD2o6R0srImXY5HYW4luS/xqcES/QhNVURL1PEEh2iVeiLnfcNolXoi533HXN5cKkXPqfGnEjwJDtEq9EXO+4bRKvRFzvuGby4VGfU+NOJHgSHaJV6Iud9w2iVeiLnfcM3lwqM+p8acTmt3k4kMkgbkJV3JuRb3fPcZ2iVeiLnPccc2lwrwPGe0+NOJHgSHaJV6Iuc9w2iVeiLnPcM2mwrwGe0+NOJHgSHaJV6Iuc9w2iVeiLnPcM2mwrwGe0+NOJHgbVpWc+nlWKTDjREVcK4k3UvTdNU4Kiotyklrkcl6dxovXdXjU7WRMWK0qfxOe7VG5ThknzdxX2ii8CGV37W+sTIEvkam1DlWLk071+1fQtMAGjMGAAAAAAAAAAAAQbOjH8XTO0PlbymtX1SvizM5kd9FG7g1DdSsenUVmUdal0q+RsrJdfTImpV9QbtiSYaundoni/eidJpHpTvwvY7gva7UqKRWrcqKWMjcpqprQuQBQaY/PAAAAAADot3k4jJhu8nEZAAAAAAAKuywkxWhP4lY3VG04rl3F4lOhb8mKtqF/vSJqdd0HNlXtV4jKSrfI5dq+pvaduTExNiehpExzYx31UzuDAicp6L6pDie5rY/nTvuW/vVegmUqXzNOFpOupX+XqhPQAX5iQAAAAAAAAAAACOZwIsVmyLwHxO/OiesVQXDljHis2pTRHi5Ko7oKeKavT9RF2GssV18Cp93sgC7wBALouOlkxRMdwmMdrai9J6mhYMmKjp10wR+ZqJ0G+aZq3tRT88kbkvVNSqRvLiulhhifE90arKrXKxbr0Viql/JUh22ar8Il5SEyy9jvokXgzRrrRydJXRUVjnNl0KpqbKjjfTormoq3r9EOntmq/CJeUg2zVfhEvKQ5gInxX4l4lpm8WBOCEiblLV3J8fLvaUM7Zavv8utDlt3k4kMkf4smJeJ4+BFhTgh09stX3+XWg2y1ff5daHMA+LJiXiPgRYU4IdPbLV9/l1oNstX3+XWhzAPiyYl4j4EWFOCH6kkVzlc5b3OVVcq76qq3qqnjUL2q+T9T0PKqXtfKh4TvOyGoWPmwiupZncKe7kxt9pSuC0s3MV1novDmldqVG+qWlEl8vkVlruupt6oSgAF2Y8AAAAAAAAAAAA0bcixUdQ3hQSp5cClJl7zR4mubwkVNaXFEXXbmjcKq0E0tXeaWw3fK9N3uAAVhoS0MkZMVnweJrm6pHIdgj2Qkl9CicGWVPOjvWJCaOBb427kMHWNyZ3p9y+py8pbPfPRyRxoivVWK1FVG7qPRd9dzevIRtJrO9t52LrLLBzlpmSuynXnamtCWmZkMRLr79P8A0rTaTWd7bzsXWNpNZ3tvOxdZZYOWYR61JPbVRqbwXqQNuRVZcnxbd7vsXWZ2lVne287H1lmN3k4jJ47Ni1r+eR87Zn1JwXqVltKrO9t52PrG0qs723nY+ss0Ds2LWv55DtmfUnBepWW0qs723nY+s8qnJKqjjdI9jUYxqucuyRrciJeu5eWkcjKyTDZ9R42I3lORvSc5LPiaxXXroQ6xWtO+Rrbk0qidy9SrDwq13E4z3NerXe8pTN7zTIa5buREeGzafxo93KkcvSVEXRk3FhoKVP8Ap4l8qsRektqBPnVdhTW279JqbfZTpAAuDKgAAAAAAAAAAAAo20YsE8zeDNK3U9U6C8imMpo8NfVJ/fevKXF0lbaCfK1S/sN3zvTYn5zOYACpNOT7N5JfTSt4M1/KY32SVFSWfbM9OjkhesaPVFdc1jr1S+7fTxqbm2+s78vIi6izhrGMYjVRdBnauypZpnSNVLl39CzwVhtvrO/LyIuobb6zvy8iLqO2fx6lI3Yk+JvPoWeCsNt9Z35eRF1GNt9Z35eRF1DP49SjsSfE3n0LhbvJxGSrW5YVlyfHLvcCLqM7cKzvy8iLqPHaUWpeXU+djT4m8+haIKuXLCs78vIi6iyqFzlhjVy3uWNiuXcS9ytS9dZIgqmzqqNRdBDqqF9MiK9U06j3I/l1LdQOThPib+bF6pICLZw5LqWNvCnTUjH9aHqqW6F2480KX1DN5Xxq1S9snEbRqVK9t5EM0zvNwh4rvF6UUWCGNvBjY3U1EKQp48UjG8J7W63InSXshc2eniXcZ+3HeBN/sAAWhmwAAAAAAAAAAAAVHlzHhtKf7Wxu1xNLcKuzjxXWhfw4I11K5vQQa5L4/MubGddUKmtF9iLAApTWnWycsRKuV0avWPDHjRUajr7nIl2/9okPY5b393NN6zlZByXVyJwopE1XO9UsYtaWCOSO9yaTN2lWTwT5LHXJcn0Qh3Y5b393NN6yH11NsU0kd9+xyPZfddfhcqX3eQuEqvKiPDX1CaZMXKajuk8VkDI2orU+p1sqslnkc2R1+jYcsAFaX5vt3k4kMmG7ycSGSOeDKNvW7Tuay52NuRE0IiaioLNjxVELeFNEmt6FwlzZiaHLu9zOW2ulib/YEMzjv7WnbpdK7UjU9YmZAs4snx8LdETl5TrvVJVct0C+XqQbLS+pb5+hEjSmXtl4zdNGRe2XjUz7DZIbtgR4q2mbpqIfM9F6C6yn8jYsVpUyaHudyY3L0FwF5QJ8irtMxbbv1Wps9wACxKIAAAAAAAAAAAAFcZz4rqmB3Chc3kvv9YscgedKPcpXaFmbrRi9CkSsS+FfIs7KddVN8/RSAgAojZnYyQkutCDxq9uuNyFoFTWBJhradf78aa3InSWyXFAvyKm0yttt/Wauz3UEUyhyMdUTvmjka1z0bex7VRL2tRu45OLQSsEySJsiXOKqCokgdlxrpKtrMlauLfic9E+tFdKmpN3zHKc1UVUVFRU30VLl1FznhVUMcqXSxskT7bWu1Ku8QX2en8V4lzFbbk/cbw0FXMTeTu7m4dOjyaqpf5YXoi/WkTYk/Nv+QsyisuGFE2KOOPc32tRF8q76m2cmWYn83cBLbS/428ehDLFyFkjmjllkYmxva9GMRX3qi3oiuW67UTMAsYoWRJcwp6ipkqHZUigrnL6S+tRODCxNauXpLGKwyykvtCb7Oxt1Rt6yJaK3ReZPsdL51XUi+xxDQU3nLuLxKaBSMNahJM3sV9osXgRyu/Lh9YtYrTNlHfWSu4MCpynt9kssv6FLovMyVsOvqLtSIAATSoAAAAAAAAAAAABDs5sV9JE7gzonkdG/qQmJGc4kV9nOXgSRO/Nh9Y4VCXxO3EygddUs3+pVYAM8bo/cEyse16b7HNcnG1UVP0JvR5w413Jons+1GqSJqW5f1IKDtFM+LwqRaikiqLviJ3Fr0WUVNN/JMy9fqvXY3anXX+Q6JS5uUdrzw/JSyMTgo5VbyV3PMTWWhiTgU8tiJ/jdx6/0W4Cv6POBO3clZHKmlL4na03PMd2jy7pn7j8cK/bbibym9RMZVxO+t28rJbNqY/437tP9k0bvJxGSO1eXNLGlzVfMt3/Dbucp1yajh1ucKZ25FGyNNL1WR3Qn6nl9ZCz637tJ5is6ok7m3b9BPjQrbdp4flJY2qn1UXE7kpulZ1tu1E1+ySyORfqouBvJbuGgQn2ngbxLKKxf9juHX+ifVmcOJu5FG+RdLlSJvSvmITaFas0z5XIiLI7EqJfcm5dcmo1wV81TJNocpb09HFT6WJp1n5lXtV4lNE3J17Vf/u6aZ4Z3E1CdZrou2qnaGwtTyq9V/RCwCFZr4viJ3cKZreSxF9YmpoaRLoU/PqYu03X1T/L0QAAlFcAAAAAAAAAAAADiZaR4rNqPExruS9rug7ZoW9AslHUMRFcroJUaiJequwLciJx3HiRL2KmxTtA7Jla7UqepSgP1JGrVwuRWuTfa5FaqeRT8maP0AAAAAAAAAA327ycSGTDd5OJDKqRzwAebqhqePiPJ1VoTWekaouNk/Lnom+qIajpVXu9B+D0jD7ce88yKlyHgDLWqq3JeqrvIm6q8SHtEuPXcWfm3juoFXhzyLqRrfVJUcPIqldHZ0LXNcxy7I5WuRWqmKRypei+K47ho4EujamwwdY7KqHrtUAA7EUAAAAAAAAAAAAAAA8KqgilS6WNkiaHta/8AUj9dm8pJN1iPgX+269vJdf5riTg5viY/xId4qiWLwOVCtq/NpO29YZI5k0Ovid0p50I7XWDUwX7LDIxE+thxM5bb085dYIj6GNfDoLOK2Zm+NEXl+cChQXPX5N0s/wApDGqr9dqYH8ptykdrs2UTt2GWSNeDIiSt17i/qRH0Mid2ks4rZgd4728yugSSuyArIr1a1s7U7sTkv5Lrl1XnAqaV8TsMjHxu0SNcxfORHxuZ4kuLOOeOXwORTC1DuLiPwqn6hhc92FjXPdwWNV66kO7Q5CVktyrGkLV7szkZ+VL3eY+Mjc7wofZJo4tL3IhHwWFQZsGJcs8zn/Ziakacpb1XUhIqDJSkhuVkLFcn1pE2V3He6+7yExlDI7v0FZLbEDPDe782lT0Njzz/ACUUkicJrVw8pdzzkhoc21S+5ZXRwJovWV+pNzzlmIhklsoGJ4lvKyW2ZneBETn+cCKUGbilZcsiyTr9p2BvJbu+ckNFZcMKXRRRxf8AYxrVXjXfU2gS2RMZ4UKyWpll8blX81AAHQjgAAAAAAAAAAAAAAAAAAAAAAAAAABTi5XfMpOIA5y+Bdx3pv3W70NPID5knH0EmQA8wftt3HSt/ffvAAOxEAAAAAAAAAAAAAAAAAAP/9k="/>
          <p:cNvSpPr>
            <a:spLocks noChangeAspect="1" noChangeArrowheads="1"/>
          </p:cNvSpPr>
          <p:nvPr/>
        </p:nvSpPr>
        <p:spPr bwMode="auto">
          <a:xfrm>
            <a:off x="6469063"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sp>
        <p:nvSpPr>
          <p:cNvPr id="20485" name="AutoShape 9" descr="data:image/jpeg;base64,/9j/4AAQSkZJRgABAQAAAQABAAD/2wCEAAkGBhEQDRAQEBIPDg8ODw8QDg4ODw4NEBIPExEVFBQQEhIYJzIeFxknGRIUHy8gIycqLCwsFR4xNTQqNSYrMCkBCQoKDgwOGg8PGi0kHyQpKzAqLS0pLSo1LCwsLSwwLCkvLDE1LC8sLCwtLCwsLCwsNSosKSwsKSwsLCwsKSwsKv/AABEIAOEA4QMBIgACEQEDEQH/xAAcAAEAAgMBAQEAAAAAAAAAAAAABgcBBAUDCAL/xABPEAABAwEDBAoMDAYABwEAAAAAAQIDBAUREgYHUZETFiExUnGSk8HRFyJBU1RhgaGzwtLhCCMzNDVCYnN0orGyFDI2Y6O0Q1VkcpTD8Bj/xAAbAQEAAwEBAQEAAAAAAAAAAAAABAUGAwIBB//EADYRAAEDAQMJBgUEAwAAAAAAAAABAgMEBRFSEhQhUWFxkaHRFTEygbHBEyJBYvAjM0LhQ1Px/9oADAMBAAIRAxEAPwC8QAAAAADTtn5pUfcTejcbhp2z80qPuJvRuAPik+r8zn9O0H3cvp5D5QJXY2dS1aOnjpqep2OCJFSNmwUz7kVyuXtnNVV3XLvqASr4Rv0xT/gI/TzHh8Hn6bf+Cn9JEQbKPKmqtGZs1ZJs0rI0ja7BFHcxHOciXMRE33LrJz8Hn6cf+Cn9JEARvOr9P2h+IX9rSKH1na2aWyaqokqJ6ZXzTOxyP/iKpl7tOFrkRN7uIfP+dvJ6noLXkp6VmxQtihcjFfJJ2zmXquJ6qvnAIYWHmH/qCD7mp9EpnMpklSWlXVEVZGs0cdNsjGpJLFc/ZWNvvYqKu4ql62BmxsyhqG1NLTrFMxHNa9Z6mS5HJcqYXOVN5dABQGe7+o63ipv9aI4uQuVsll2jFVMvVrVwTxot2yQOuxs49xFTxtQ7We7+o63ipv8AWiIKAfXeVmXkFFZC2gxzZWyxtWjTuTSSNvjTi7q91Eap8l11a+eaSaVyySzPdJI92+57lvVV8qnvU23PLTQUz5HOgpVlWCJbrmLIqK+7yp3d69dJpXAF1/Bp+UtL7uk/dMVpnD+m7S/HVXpXFl/Bp+UtL7uk/dMVpnD+m7S/HVXpXAFwfBs+ZVv4mP0RcRTvwbPmVb+Jj9EXEAAAAAAAAAAAAAAAAAAADTtn5pUfcTejcbhq2rErqaZrUvc6GVrUTfVVYqIgB8TlqZIZinWhZ8FYlYyFKhrnbGtO6RW4ZHM/mxpf/Lfvd0jHYntjwGf/AB9Z9GZsLLlprEo4J2OimjZIj43XXtVZpHJfd4lRfKAfN2cTIZbHrI6ZZkqFkgbNjSNYrsT3sw3Kq8C+/wAZJvg8/Tj/AMFP6SIkefHIivrrUhlpKaWojbRxxuezBcj0llVW7q79zk1njmTyGtCitZ01VTSwRLSysR78F2NXxqjdxfsrqAL3PmHP19Py/cU37D6eKAzw5BWjWWzJNTUss0SwwNSRmC5Vay5U3VANf4N/0nV/gv8A3Rn0OUnmLyLrqG0KiSrppKdj6XA1z8Fyv2Vi4dxdCLqLsAPlbPd/UdbxU3+tEdLNPkay1bPtemdc2VEopKaVfqTt/iMKqvBXdaviXSiG/nXzfWlV25VT09JNNDJsGCRuDC7DTxtW69dKKnkJZmFyTrKBa/8Ai4JKfZkpdj2TD22DZsV1y9zE3WAU/kjkJPXWqlA5ronRvd/GKqbsMcbrpFXx39qmlXIbmd+gjp7cqIIWpHFDFRxxsTea1tLEiJ7z6jpbFgiqJ6iONrJ6rY9nlS/E/Y24WX8SKUNnZzfWlV25VT09JLNC9KdGSNwYVw08bVuvXSip5ADf+DT8paX3dJ+6YrTOH9N2l+OqvSuLjzD5I1tBJXLVwSU6Ssp0jV+HtlasuK65ftJrIFlrm0tWe1q6aKjmfFLWVD43psdzmOkcqOTd3lQA882edZtjQTxLTOqdnlbJiSZIsNzcN1ytW8mf/wCl2f8AL3/+W32CtuxPbHgM/wDj6zPYntjwGf8Ax9YB9O5IZRJaFnwViMWFKhrnbGrtkVuF7mfzXJf/AC373dOwRbNjZktNYlHBOx0U0bJEfG669qrM9Uvu8SovlJSAAAAAAAAAAAAAAAAAQuuzkJFNJEtOqrFI+NV2VEvwuVt92HxHh2Um+DO55PZIy1USaL+Slglm1SpejOadSdggnZSb4M7nk9kdlJvgzueT2T5ncOLkp97LqsHNOpOwQTspN8GdzyeyOyk3wZ3PJ7IzuHFyUdl1WDmnUnYIJ2Um+DO55PZHZSb4M7nk9kZ3Di5KOy6rBzTqTsEE7KTfBnc8nsjspN8GdzyeyM7hxclHZdVg5p1J2CCdlJvgzueT2R2Um+DO55PZGdw4uSjsuqwc06k7BBOyk3wZ3PJ7I7KTfBnc8nsjO4cXJR2XVYOadSdggnZSb4M7nk9kdlJvgzueT2RncOLko7LqsHNOpOwQTspN8GdzyeyOyk3wZ3PJ7IzuHFyUdl1WDmnUnYIJ2Um+DO55PZHZSb4M7nk9kZ3Di5KOy6rBzTqTsGGruaPEZJRXAAAAAAAAAAAAFNZVR4bQqk/vOdykR3ScokGXkd1pTfaSJ3+NqdBHzNypdI5Nqm+pXZULF+1PQAA5kgAAAAAAAAAA3GxNuTcTeM7C3Qh4y0Pl5pA3dhboQbC3Qgy0F5pA3dhboQbC3Qgy0F5pA3dhboQbC3Qgy0F5pHtRR4po28KSNutyJ0nnKnbLdpN/JyPFXUyf34l1OReg6sS9UQ8yOyWK7YXSADTH54AAAAAAAAAAAAVhnJiur2rwoGLqe9OgihNs6EXx1O7hRyN5LkX1iEmfqUulcbiz3ZVMxdnoAD2o6R0srImXY5HYW4luS/xqcES/QhNVURL1PEEh2iVeiLnfcNolXoi533HXN5cKkXPqfGnEjwJDtEq9EXO+4bRKvRFzvuGby4VGfU+NOJHgSHaJV6Iud9w2iVeiLnfcM3lwqM+p8acTmt3k4kMkgbkJV3JuRb3fPcZ2iVeiLnPccc2lwrwPGe0+NOJHgSHaJV6Iuc9w2iVeiLnPcM2mwrwGe0+NOJHgSHaJV6Iuc9w2iVeiLnPcM2mwrwGe0+NOJHgbVpWc+nlWKTDjREVcK4k3UvTdNU4Kiotyklrkcl6dxovXdXjU7WRMWK0qfxOe7VG5ThknzdxX2ii8CGV37W+sTIEvkam1DlWLk071+1fQtMAGjMGAAAAAAAAAAAAQbOjH8XTO0PlbymtX1SvizM5kd9FG7g1DdSsenUVmUdal0q+RsrJdfTImpV9QbtiSYaundoni/eidJpHpTvwvY7gva7UqKRWrcqKWMjcpqprQuQBQaY/PAAAAAADot3k4jJhu8nEZAAAAAAAKuywkxWhP4lY3VG04rl3F4lOhb8mKtqF/vSJqdd0HNlXtV4jKSrfI5dq+pvaduTExNiehpExzYx31UzuDAicp6L6pDie5rY/nTvuW/vVegmUqXzNOFpOupX+XqhPQAX5iQAAAAAAAAAAACOZwIsVmyLwHxO/OiesVQXDljHis2pTRHi5Ko7oKeKavT9RF2GssV18Cp93sgC7wBALouOlkxRMdwmMdrai9J6mhYMmKjp10wR+ZqJ0G+aZq3tRT88kbkvVNSqRvLiulhhifE90arKrXKxbr0Viql/JUh22ar8Il5SEyy9jvokXgzRrrRydJXRUVjnNl0KpqbKjjfTormoq3r9EOntmq/CJeUg2zVfhEvKQ5gInxX4l4lpm8WBOCEiblLV3J8fLvaUM7Zavv8utDlt3k4kMkf4smJeJ4+BFhTgh09stX3+XWg2y1ff5daHMA+LJiXiPgRYU4IdPbLV9/l1oNstX3+XWhzAPiyYl4j4EWFOCH6kkVzlc5b3OVVcq76qq3qqnjUL2q+T9T0PKqXtfKh4TvOyGoWPmwiupZncKe7kxt9pSuC0s3MV1novDmldqVG+qWlEl8vkVlruupt6oSgAF2Y8AAAAAAAAAAAA0bcixUdQ3hQSp5cClJl7zR4mubwkVNaXFEXXbmjcKq0E0tXeaWw3fK9N3uAAVhoS0MkZMVnweJrm6pHIdgj2Qkl9CicGWVPOjvWJCaOBb427kMHWNyZ3p9y+py8pbPfPRyRxoivVWK1FVG7qPRd9dzevIRtJrO9t52LrLLBzlpmSuynXnamtCWmZkMRLr79P8A0rTaTWd7bzsXWNpNZ3tvOxdZZYOWYR61JPbVRqbwXqQNuRVZcnxbd7vsXWZ2lVne287H1lmN3k4jJ47Ni1r+eR87Zn1JwXqVltKrO9t52PrG0qs723nY+ss0Ds2LWv55DtmfUnBepWW0qs723nY+s8qnJKqjjdI9jUYxqucuyRrciJeu5eWkcjKyTDZ9R42I3lORvSc5LPiaxXXroQ6xWtO+Rrbk0qidy9SrDwq13E4z3NerXe8pTN7zTIa5buREeGzafxo93KkcvSVEXRk3FhoKVP8Ap4l8qsRektqBPnVdhTW279JqbfZTpAAuDKgAAAAAAAAAAAAo20YsE8zeDNK3U9U6C8imMpo8NfVJ/fevKXF0lbaCfK1S/sN3zvTYn5zOYACpNOT7N5JfTSt4M1/KY32SVFSWfbM9OjkhesaPVFdc1jr1S+7fTxqbm2+s78vIi6izhrGMYjVRdBnauypZpnSNVLl39CzwVhtvrO/LyIuobb6zvy8iLqO2fx6lI3Yk+JvPoWeCsNt9Z35eRF1GNt9Z35eRF1DP49SjsSfE3n0LhbvJxGSrW5YVlyfHLvcCLqM7cKzvy8iLqPHaUWpeXU+djT4m8+haIKuXLCs78vIi6iyqFzlhjVy3uWNiuXcS9ytS9dZIgqmzqqNRdBDqqF9MiK9U06j3I/l1LdQOThPib+bF6pICLZw5LqWNvCnTUjH9aHqqW6F2480KX1DN5Xxq1S9snEbRqVK9t5EM0zvNwh4rvF6UUWCGNvBjY3U1EKQp48UjG8J7W63InSXshc2eniXcZ+3HeBN/sAAWhmwAAAAAAAAAAAAVHlzHhtKf7Wxu1xNLcKuzjxXWhfw4I11K5vQQa5L4/MubGddUKmtF9iLAApTWnWycsRKuV0avWPDHjRUajr7nIl2/9okPY5b393NN6zlZByXVyJwopE1XO9UsYtaWCOSO9yaTN2lWTwT5LHXJcn0Qh3Y5b393NN6yH11NsU0kd9+xyPZfddfhcqX3eQuEqvKiPDX1CaZMXKajuk8VkDI2orU+p1sqslnkc2R1+jYcsAFaX5vt3k4kMmG7ycSGSOeDKNvW7Tuay52NuRE0IiaioLNjxVELeFNEmt6FwlzZiaHLu9zOW2ulib/YEMzjv7WnbpdK7UjU9YmZAs4snx8LdETl5TrvVJVct0C+XqQbLS+pb5+hEjSmXtl4zdNGRe2XjUz7DZIbtgR4q2mbpqIfM9F6C6yn8jYsVpUyaHudyY3L0FwF5QJ8irtMxbbv1Wps9wACxKIAAAAAAAAAAAAFcZz4rqmB3Chc3kvv9YscgedKPcpXaFmbrRi9CkSsS+FfIs7KddVN8/RSAgAojZnYyQkutCDxq9uuNyFoFTWBJhradf78aa3InSWyXFAvyKm0yttt/Wauz3UEUyhyMdUTvmjka1z0bex7VRL2tRu45OLQSsEySJsiXOKqCokgdlxrpKtrMlauLfic9E+tFdKmpN3zHKc1UVUVFRU30VLl1FznhVUMcqXSxskT7bWu1Ku8QX2en8V4lzFbbk/cbw0FXMTeTu7m4dOjyaqpf5YXoi/WkTYk/Nv+QsyisuGFE2KOOPc32tRF8q76m2cmWYn83cBLbS/428ehDLFyFkjmjllkYmxva9GMRX3qi3oiuW67UTMAsYoWRJcwp6ipkqHZUigrnL6S+tRODCxNauXpLGKwyykvtCb7Oxt1Rt6yJaK3ReZPsdL51XUi+xxDQU3nLuLxKaBSMNahJM3sV9osXgRyu/Lh9YtYrTNlHfWSu4MCpynt9kssv6FLovMyVsOvqLtSIAATSoAAAAAAAAAAAABDs5sV9JE7gzonkdG/qQmJGc4kV9nOXgSRO/Nh9Y4VCXxO3EygddUs3+pVYAM8bo/cEyse16b7HNcnG1UVP0JvR5w413Jons+1GqSJqW5f1IKDtFM+LwqRaikiqLviJ3Fr0WUVNN/JMy9fqvXY3anXX+Q6JS5uUdrzw/JSyMTgo5VbyV3PMTWWhiTgU8tiJ/jdx6/0W4Cv6POBO3clZHKmlL4na03PMd2jy7pn7j8cK/bbibym9RMZVxO+t28rJbNqY/437tP9k0bvJxGSO1eXNLGlzVfMt3/Dbucp1yajh1ucKZ25FGyNNL1WR3Qn6nl9ZCz637tJ5is6ok7m3b9BPjQrbdp4flJY2qn1UXE7kpulZ1tu1E1+ySyORfqouBvJbuGgQn2ngbxLKKxf9juHX+ifVmcOJu5FG+RdLlSJvSvmITaFas0z5XIiLI7EqJfcm5dcmo1wV81TJNocpb09HFT6WJp1n5lXtV4lNE3J17Vf/u6aZ4Z3E1CdZrou2qnaGwtTyq9V/RCwCFZr4viJ3cKZreSxF9YmpoaRLoU/PqYu03X1T/L0QAAlFcAAAAAAAAAAAADiZaR4rNqPExruS9rug7ZoW9AslHUMRFcroJUaiJequwLciJx3HiRL2KmxTtA7Jla7UqepSgP1JGrVwuRWuTfa5FaqeRT8maP0AAAAAAAAAA327ycSGTDd5OJDKqRzwAebqhqePiPJ1VoTWekaouNk/Lnom+qIajpVXu9B+D0jD7ce88yKlyHgDLWqq3JeqrvIm6q8SHtEuPXcWfm3juoFXhzyLqRrfVJUcPIqldHZ0LXNcxy7I5WuRWqmKRypei+K47ho4EujamwwdY7KqHrtUAA7EUAAAAAAAAAAAAAAA8KqgilS6WNkiaHta/8AUj9dm8pJN1iPgX+269vJdf5riTg5viY/xId4qiWLwOVCtq/NpO29YZI5k0Ovid0p50I7XWDUwX7LDIxE+thxM5bb085dYIj6GNfDoLOK2Zm+NEXl+cChQXPX5N0s/wApDGqr9dqYH8ptykdrs2UTt2GWSNeDIiSt17i/qRH0Mid2ks4rZgd4728yugSSuyArIr1a1s7U7sTkv5Lrl1XnAqaV8TsMjHxu0SNcxfORHxuZ4kuLOOeOXwORTC1DuLiPwqn6hhc92FjXPdwWNV66kO7Q5CVktyrGkLV7szkZ+VL3eY+Mjc7wofZJo4tL3IhHwWFQZsGJcs8zn/Ziakacpb1XUhIqDJSkhuVkLFcn1pE2V3He6+7yExlDI7v0FZLbEDPDe782lT0Njzz/ACUUkicJrVw8pdzzkhoc21S+5ZXRwJovWV+pNzzlmIhklsoGJ4lvKyW2ZneBETn+cCKUGbilZcsiyTr9p2BvJbu+ckNFZcMKXRRRxf8AYxrVXjXfU2gS2RMZ4UKyWpll8blX81AAHQjgAAAAAAAAAAAAAAAAAAAAAAAAAABTi5XfMpOIA5y+Bdx3pv3W70NPID5knH0EmQA8wftt3HSt/ffvAAOxEAAAAAAAAAAAAAAAAAAP/9k="/>
          <p:cNvSpPr>
            <a:spLocks noChangeAspect="1" noChangeArrowheads="1"/>
          </p:cNvSpPr>
          <p:nvPr/>
        </p:nvSpPr>
        <p:spPr bwMode="auto">
          <a:xfrm>
            <a:off x="6621463" y="-1222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sp>
        <p:nvSpPr>
          <p:cNvPr id="20486" name="AutoShape 12" descr="data:image/jpeg;base64,/9j/4AAQSkZJRgABAQAAAQABAAD/2wCEAAkGBhQSEBQUEhQVFBUWFxUWFxUXFxgYFhgVFBUVFxcXFRcXHSYeGBwjGRQWHy8gJCcpLCwsFx4xNTAqNSYrLCkBCQoKDgwOGg8PGi8kHyQvKi0tMjUsKiwqLCwsKiwsLCwpKiksKSksLCwsLCksLCksLCkpLCwsLCwpLCksLCwsLP/AABEIAJkBSQMBIgACEQEDEQH/xAAcAAABBQEBAQAAAAAAAAAAAAAGAgMEBQcAAQj/xABUEAABAgMEBQcHBgoHBgcAAAABAgMABBEFEiExBkFRYZEHEyIycYGhI0JScrHB0RRTYpKi0hUXM0NjgpOywvA0NVR0s+HxFiQlc5TTCERktNTi4//EABsBAAIDAQEBAAAAAAAAAAAAAAUGAAMEAgEH/8QANBEAAQMCBAIIBQUBAQEAAAAAAQACAwQRBRIhMUFxEyJRYZGhsfAVUoHB0QYUIzJC4fEk/9oADAMBAAIRAxEAPwAptbSiWkSW5Zv5TMDrLURdRvUrIdg4wGTmkU7OK6T7twnEMeTaSK4+UJBVTdWGpOzr9C4mic0tHL1nfTVuOAi9YduKSoDFJBp2HhGtsFhdyoMutgh6e0MIcUKJdSFEBxbrxvgHPAEb6VMNN2Etk3mw62fSl5laSO5RFYObUmEOJFEhKwtRqn8mtJqkrTqSSUioyr3xVqEdMiaRqFy6Qg7pqx9OJ1roLWmcQOszMJDb4H0XAKK/WSQdogssO2W3KrkSW1inOSjvRBJ1UxuKOpSapO05QJTMihxIr1gdlCkekleqGJB8pcSlZ6WPNuDAkZkHYdqclDswpkit/VWNfcarZLKtVL6Lyagg3VoVgpCxmlQ2+2JsZ/Z1rqv86MXUJ8qkfnmBmd60Zg5kVER9LtP1KJZklUAwW+NutLW8a1ashjjGZ7g0XK2U9O+d+RgRZbmmMtKYOr6fzaOkvvA6vaaQGz/K6qvkWABqLiiT9VNKcYBVtZnEk4knEk7STiTCXEJQ0p51V1tOApipavRQNZ9lYxGZ7jZqZY8Lp4W5pdfIIpPKrN1yapsCPiYnynK8sflGknemo95gUsfkttKbSHVrbk0KxS2sKU5dORUkdXsJruERLf0NnbOAVMBDrJIHPtVokk0AcSQCmpwriMhWOyyZovdZmz4fI7IWW77W9FsFi8ocrMdG9zavRXhwMXy3AqhBBG6PnCsEGj+mL0soAqKkbMyBurmNx7qZx4yp+ZdVGDNPWhP0/wCrbYUlwiKqwreRMoBSRWlaDWNqd2raDgd7dsW3cPNt4uH7P+cajI0DMlmf+C4k0sn7b0kl5YeUcSlZBuIJ6SiBgABtOEZYvSOangVLcCGx5oNECmeXWpvMe2nYypi120LVQ3Em9nRKApSqV1lSTxih0mUUPLbSbqcCpAwTfGBw7hGWokIaDwTB+nohU5tBfS3cPyok5bKwtSUKBSDQKApUbdsRVWm4fOjxiUUtQShJUo5ACpi+ltBXiKrKGx9I1PfTDxjAC52yc3sggHXICoRaTm2HW7bdGuCAaCV6sw2Ts/0MQLQ0OmGhW7fSNaMeKc46IeFW19LIbBw9E1KaVOINQSk7Ukg+EG2j/KzQhMz0k/OAdIdo87ux7YzMtwm5EZO5uy5qMKhmFnBfS0lPIeQHGlBaFZKBqIlNrpHz5olpa7Iu1T0m1HyjROChtGxW/jG8WfPofaQ62byFgKB3Hbv1QThmEg70j4jhr6J2urTsfyp7iK4iGIdac1R683rEXoWvmjTHlKtFm0JtpubdShD7yUpF2gSlagAMNQjcdLJ5xqyH3m1FLiZa+FjMLuA17ax806ff1rPf3l//ABFREemZsoIWqYKKYhRcu3d9cKUiKLR+SflAn5q12GX5pxxtQevIVdobrLihWg2gHuij0o5TbSbnpptE46lCH3kJSLtAlLqgkDDUAIY5Ez/xyW7H/wD27sb/AKbWDL/g+dXzDN/5PMqvc2i9e5pZvXqVrXGsRRfOn42LU/trv2fuxoXJHprOTfy/5RMLd5uWK0XrvRWL3SFBnhGf8k0uldsyiVpStJWuqVAKB8k4cQcDH0tallMsy75aabbJZdBKEJSSA2rAlIFYii+apflbtRKkn5Y4qhBuqCSk0NaKwxB1xs2kPKu0ix0zrJHOvgttNnEpfpRYUNjeJ39D0o+d7Fshc0+hhqnOOVCQTQFQSSBXfSnfCrMsp6YfblW0qLi3LiUGootRAUSPNpdxOxOOURRFdh8qFprmmEKnHSlTrSVDo4hS0gjq7DBhy1abzsnaSW5aYW0gsIVdTSl4rdBOI2JHCMnsRu7PMJzo+2K9jqRB5/4hP62T/d2/8R6Iotj5KLTdmbJl331lxxfO3lqpU3X3EitNyQO6CdxdTAPyOTiE2HKgrSD5bAqAP9Ie1EwZNvJV1VBXYQeNIiicArDnMb4WhNBCefERRY8VA0ui7QAZ1qdZPafdDiU1irFqtpwrU7sfHKLmwrRZcDgebUlLbanecSoXqJp0VA4GpIAOdTwMlpAvZCc4JtdXyrNvWchwZtqXX1CvHgaHjA+hsqy47IUzpRNuABhJaaFaJQlRFBQnpeccRUnbEM229MPpabuKccNAT0QpQSTiRqoONIDVNaYX9CzVx8uaNUdB07OnfowefJPTKx1E5DrHadQ/ndEGZZvCmWsHWCMiOyLx3ReZaRedQ2hIzUXkgV33qRUSr8mEpW6ta1qrQXghq8ly4tKSlJWu7QqpRIpTbBKniDGb3PE73KwTSGV+1gNh2BefLFuBoNqKHVXgspwKAnorUNla0HbuhTlnhACQKACgEXOh9hVZW9mXFEJNKVbR0UqpqvEFXfEycs3dAOpF3m2yccLcyGMNO53QU7LkkADE4AbzF5ofYSZu0+kLzEiBdHmqfJNCdvSClfqpj0ylxd85ICl/USSPGkE/JHIXJAuHrPOuLJ3JNwfunjFcI6yuxWW0OnFG4ER7QkUPNLadSFIcSULSdaVChHCJMdG5Ka+Z35BUu87LrNVMuKbqdYB6Ku9JSe+PIKOVWR5u1ioZPMtrPrIKmz9lCIF4FTNyvITxQS9LTtceXgibQudcbUtaSbicv+YrAAdoz3U2CCexZm86sqVU0rU6yT0j/OqB9lHNNJRrSApX/MdHuT7oXLKilzyCO5fN8ar/ANxVkjZug+nFXtsNgOtTTfSLJIcAz5pYKVEDXSte4xQaT6Ol+ZQ41SjnXVqFB1t9RTvi+k1xFtGVU0QylZbS+hZaUPzZHXQK6qEKGyp2CNbSJm5SiGB4k+mlzN93Q5OW0iVrLySQpzJbxF7pawB5x8BvzipFnLfVV1xTh1lRvY7BiEjsEKsOzwtVzJON4j0U547D4wVyDKSAEJCRuzpqxg7S4a3KHPXFdjckkhbH4oNmtH0oxuntSBh3A1iRZltTEvi2sutjNtdSKbicUeyDpdkYVpFFPyd04Gm+NJw2GT+pssoxioiAJ19968mZFm0GS9Li66Osk4G96Kxt2K1wHrboSDgRgRvEXHMvMvFUuShZFFJFCk7OirAj2REtBMwVqLrab563QKTX9U0hZqaNzXkDdfQcJx+ExjpDofEd3JV92NA5K9Ji24ZZw9BZqivmrOYG4+2AFThGaCOw18DQxIs5zyiSlVCCMD0T2iuB7jGQMkiN7IvUzUeIQOja8Xtpz4L6Oh9pzVFVo5aYmZRt2oqUiuyozideprEGGPD2hwXzYtINl8z6b6CT7lpTjjcnMLQuYeUlSWlEKSpaiCCBiCI3fSuUccsaYaQhSnFSpSlABKirmwLoG2uqCdLoIzENKIBzHGOrryxXz1yT6GTsva7Dr8q+02kPVWttSUi8w4kVJGskDvjdtKWVOWdNoQkqWqXfQlIFSpSmlhIA1kkgRalaSMxCGnAKio4xLhSxXzlyXaFTzFryrj0o+22lSypam1BIBaWBUkYYkR9C242VS7oSCSW3QAMyS2oADviQpQvA1HGPXlimY4xLhSxXzXycaDzzNqyjjspMNtpcBUtTaglIunEkjCNysrQaWatF6fSnyrqQCPNSo/lFp2KX0a9h9IwSc4KZjwhLKxTMcYlwpYr5Zs7QG0EzzazJTISH0KKuaVQJDoJNaZUgw5cdEpyZtJLkvLPPI5hCbyG1KTeC3SRUa6EcY3S8CrMQp10UzES4UsV8jfi6tL+wzP7FfwjYf/D/AKOzEqJz5Sw4zfLF3nEFN66Ha0rnSo4xqrVMyRCnHhkCIl1LFc65WG49RjrEO8wI9Xiw3/ZltlaA/Mm4pIWFpaJKhrCAFGoHpmgOoKgus+VkHWVysmV886kDnHELqQhSVm8aUA6OQAGUAYKlrK1qUtajVSlGpPaYPLMUmzpe8of7w8MEjrpRmEgajrJOAwrkKmagFrRqSeHNB4XBzzYADjyV9OT7Em0lpJIQ2AkkZlR1DDFZJJwxrlAhotZClzheCMb63aCnRTVSkI2Ak0Gfsh2zn0uPJM0hK0lW1Q5sKw6JBFd6iKnHIYRbaRjm3uabF1CQlQSnDpEHpE5k7zGeOnIf1h1iDr2dv1XU1ZeM5D1Li44m230Q5anOPKq8pSlDUdR1gDze6B+07Ca61wXjr36q7cYMHwVGqjU7Tme064pLeSUt3qdG+hIO++io4GN73dHGSNNPssFMTJO1t9yPVFchPhtKUJwSkBI7Eig9kWjdooXgod8Z4m0TtiQ1bJGuE8SlfWX0DTsiLS1pKJV1ST1hd4kV8BBXoRL3LPlR+iSfrdL3xmFs2qXGFJ7412wUUlWBsaaHBCYuhOZxKFYpG6KFjXG+pPkFPjo6OjUgCyXlsl6TEkvamYQe4sqHtMBVly995pO1aQeyor4RoHLY3hJH9K6OLVf4YC7AR5dJ2Bw94bXSB9QOumagkLKF7uzN6KfNzV7pemtxfdW6nwEOS64rlr8mz6h/fMSJd2B7t18sfqUQyj0R+Ut4pMuR5rTxHbdAhmWeifppK8/JNPDHm6hfqLFxfAgGNlI7Wy3UT7Hw9UGaPuhLavVSONIKbJfApAJJOlAoc09FXYMjF5J2hTIw7UcjZYsvFV1IMMxJ2KP1z4uUgYtZ4GsRTa2EVk7aQ84xe1jYQXFVPl6Tqt1JTVvTOLfpXUg8I11lCXJRkrSlRKEdYA+bvjD5ULmplKUipUoJA7cPZjG8PNhttDY80AdyRSPnuPTZWEg8D5nRNdBFlaGlDtoaJS7g6lw7Un3HCA3SHQV1DS+Z8qM6Dr09U59xMaUoxFeVCnS4vVR6F2Ydh/O6KuhZe4CouSyaK7NfZOpLqaHMYHDxgaEaRo+ir5Ap0krrvyz3xnKk0JGwkcIPsl6WEP21P5+6KYZbNIOX3XkdHR0eIzYLo6Ojoilgujo6FNjpCJdSwSY6JvNDYI7mhsEcZ1zcKFHRN5obBHc0NgiZ1LhQo6JvNDYIYmUgUpHodcr3RXGgyKzzZ9ELV9hQ98apz8ZtydMXptR2NK8VIEaX8ng5RD+P6pSxg/8A0W7gsSshIbcqtIUtKqIbV0QXAaVcJ6qEnE1zwAzNJxC1OKW6SpwnpE9vVA1AHV7TjBS4iUtNRuK5mbAqpCsFEDWR+dR9NPfTKKqY0afZ6yCpI85PSHhiIZoZ43uzE6+9klVMErG5WjT3uoZolJNK01DM7hE1brrqkqcCR0EpwJKqpqBU0pWlK011jpZGGIocfDCHaR3LPrZviuqWjBZmk48EsMjWRFRplJJTJqUMwtk5bXUD3xbtqoQc6EGnYYrtPXXRKvISU3DRxRIFVIQb6Ag9oBPZA+Z7i0i6L00UccjSGgWIQXz8efKIic5HhVC1dfSlZyzl4OD6CjwjU7Mt5xLTYvggIRgpI9Ea00MZZYCL63E7WnfBCj7oPmJcpaaJyLbZ4oBglQgEm6Xced1WDmi2W0kr1kV3oN77JorhWLOVtBDnUUDTMZEdoOIgAETGZ44XulTI1oseqsYjsNRG90Q4JZDlH5X2bwkh+mc8GVwGWbL3XkdpH1gR74LtJZsuvyKCoLBXMUJwWKMHBacvOGIzivmrMumozGPCBlQ3rJnwzK+mfGeN/MWQpMYNI+gtxs8aiOYdiTaUvR11HpgOJ9YD3isVLD0DHixXzKZhY8tO408FesvQRWDaaRVpyhQvDHLEUIO4wHsvRNZfjlri03C4Y4sNwm9K9DFsKLjVS35qs7o9B2mNBqX3GBNcw43mmm8dU9hGBjTrO0nLYCV9MbPOA+HbFU6TMzBblGEBasVXRRCR6TpyEGoJzbMNEepz07dRp3+9UC/hhUNpbcdUAASTgAASTuAGJjYZbktl7oLzji15qKVBCSfoilQO+L2zLElZT8i2kK9LrLPatWPCK6jFWtb13LbHSNabtahzQDQf5IOffFHCKJRrQDmVfSOVNQ7YJXnbxr/NIW/MFXZsiOowh4niBqn2bsjEMWQapCzER9UPuKiE4qpjDCy5VxKs9GB5Yq2JPiRGf2o1dfdTsccH2zGpaMSYDalHzjQdg/zjONKmrs7MD9IT9YBXvhyjhMdIy/u6vwp953ju9FVQ9LyTjlbiFrpndSVU7aZQzBlycuYvp3Nn94e+JDGJHhpRirnMERkAvZDP4Gf+Zd/Zq+Ed+Bn/AJl39mr4RrkdBH9g3tQL45J8g81kf4Gf+Zd/Zq+ELasZ+8PIu5/Nq+EazC2esO2PPh7fmU+Nv+QeazD8Dv8AzLv1FfCO/A7/AMy79RXwjXaR1I4+Gt+Yrn40/wCUeayL8Dv/ADLv1FfCO/A7/wAy79RXwjXaRxET4a35ip8af8o81jDjZSSFAgjMEUI7REOaOPdFvbbl6ZeP6Rfgoj3RTzJ6UCrWcQmOJxc0E8UXcmafKvK2IQOKif4Y0DnzAXyYMdB9X0kDgkn+KDjmxshgpBaIJQxR16p309Fhdv6PTsoKTbBm2UmqJqXrziKZKUBRSVfSw9Yx5ZPKJNIFJefbfSPzU2kXxu5yqFnvKo3ikUtr6GSU1UvyrLhPnFAvfXFFeMakOQNI2+9N3lzDTba00HklKUlSTWiulvqO8RIi8kOSyQl3C5LtKaXQpwddKaKGIKVKIIyPcIrJ6z1NLKVDsOoxpidcWVbgo0PLYS+0WFmlQoIUdV4EFB3Gvce2Gqx5FpFwvL2WWJaUiqFghbZU2oHMKQSk17xHVi801kSiYD/mvUSo7HUigJ9ZIGO1J2xRQuzxmN5BT7Q1Anga7jseautEHQJtFclJcT9ZtQ98bFo7LJfs9gKzDYTXWCiqT7MowyzJnm3m1+ipJPZXHwja9AZnyLjROKFqp2KPxx/WEW0rrOssOMxZos/Zb7/lVto2cplVDlqMRQqD+dk0upuq7jsMBM/IFpZSruO6DTH5tClEiyoH3/8AicmPQQ+s/rXEj2GC+ckwoXkwBS8xftJ5eppCGR62K1+KiO6DWStRKEEuKSlAzUogJHaTgIHyODpCEfgidFTtk97oY0isklIWnrt+Kf8AI+0wG2gxQ309VWY9FWsQa2zp7KgkMX5g4iraeh9dy6kjsrAk5POOVoyhAVqLhVj2BHv7zHLsNnk1a37JVxgQOk6Rjxc7jvURp+Jsu4VGidWZ1D4mIx0efArfaG66o+N6HrNK2FDnG0PIrVSQ4UFW6pQab/dHseDzg3ePMILTmBz/AOR4sruw7Bdm/wAmS2wDRb5GKqZhsHrHfkI0KzbMalm+bZTdTr1qUfSWdZgakuUmWICXG3JYAUFUBTSQNQU1Wg7QII5afQ6gLaWlxByUhQUk94hZxeaqj6r2FjfI/XZOlKInDqEHkpClQ0pUeFUIJhTfIXIiG2XEw0tUcpcR1rJyjxjCSuiUh5yFSsqVqCRmrwGsx4Ed5MEdj2fzQvHrnPcNghjw2gMrtduKyTS5Qp7MpcSEpyApGXactXZ5zeEH7AHujVQ/Ga8oqP8Ae0n0mk+CliGitbaKw4WVuDutUcwULQU8nrlJhwbW/YtPxgWgg0GcpOJG1Cx4A+6BtObStTFXtzUzx3LSIprZ0obllhC0rJKbwKQKUqRrI2RcwC8orflGVbUKHBQP8UGah7o4y5qU6CFk04Y/Y3Vl+MFj0HeCPvQtnlBYvDoO8E/ejPIW11h2wLNbKmL4PTdh8Vpv4wmPQd4J+9HfjCY9B3gn70Z/HRV+/m7vBcfCafsPitA/GEx6DvBP3o78YTHoO8E/ejP46J+/m7fJT4TT9h8Ut9y8pStqieJJ98V7x6RibEFZxPbGRupuizBZaNycMn5KsjW6rwSkQV80YHtAxdkUYZqcV9sj3QQ/KN0MtOLRt5JHrTeoee8p+Ojo6LlkXRHnJFLqbqhX2jsiRHRFEGWlo0tFSjpJ8RFQpJGcaSTFJbD0v54BV9HOPX1jIReU2CjYy82aEEz0il5tTbgqlQodu0EHUQaEHaIzm07OXLOXHcjW45klYHsUNafdGysWapf5JkAek4TTuGvhHk1Yr4zxH0G26eIMYZakVQ/jjce/QepRGklfRuuXC3Ef+LFAY0bk80gAXQ4ru3SmtCq7glQrngAkj6KTth21tHecSorQCaYm4lDgA1pUkUVQajwMZ7aLfyd24pVMilR6IUCKgpJ140NMiCIyML2PsWkEJhFRDWRlhNr++5b63pXLEGrgSoEBSFYKSSaYg6t+UDunWmkohkpbcQ9Mfm0NkLoTrcKahKe01OqA2zlqLKStRUSL1Sa4Hq+FD3wI6aTYYcCZdBbC01Khkk5KS0a4bamhFaDbGmkqnVExibYH3dB6ihhgGdxJHr3X4c0+nSESqbqaOvElSyT0QtRqSsjM1PVHeRFVM2it9V55ZcIyB6qfUQME9ue+KSXSSMASNwr7IurCspyZcuNAV85RNEpG1R1e2GeGGGmaXE8yUvVtXUVZDBtsAFKl3Yu7IcF8VFTq3Ra/7NyMmyXJlxb6gOqg3ElRySnzjU6yR2RU2a+l50rQ2lpCckJKj2VKiSTtMX01ZHUE9FqBx4IBX0T6dl5dCeHFEKk1FDFLaAAUQItHpwJGPCKW1XgVGh7RSn+sbUDiBumUqa/OFY3pCT4EiJtmWMkuXpKeS07sUlTRVuUOkhY7QRFM60ql6hu7YesuUlFuJLj7rKgQQaJCag+mMvCBGJNcIiQTyyhw+osmjC8rnhpA53sfVaRZlozSaInGQDqfaIUyr1gCS2fs7xlFtUmK+TQpsXgb7etSDeA9ZBoR4RNdQUJC0EKbOd3Lh5pj5NPA10hdlAv2beB29E8dHl0Dr+/VelvaY9Zlys3UCp/nMxNlpdo3CVFXOEgUwFQK3TsMXLSAkUSKDdBujwi/WeQPVYJZyNExZtiBvpK6S/Adnxiy5sRHrHBNYZYomxNytGiwucXG5UjDdGecpzflWFbULHBQP8UH6WICuU6XohhX0ljikH+GKasXiKIYWbVTfr6IBi20TcpOs71EcUqEVMTbEcuzLJ2OI8VAQFjNngpvqG5onDuPotbirtvR9E1cvlQuXqXaedTOoOyLSOhjc0OFikKOR0bszDYoW/F6x847xT92FtcnrF4eUdz2p+7BNC2esIo/bRfKtXxCp+cqj/F6z6bvFP3Y78XrPpu8U/dgpjqx5+1h+Vefv6j5yhb8XrPpu8U/diLauhLLTDjgW4ShJIBKaVAw1QaCKbTBykk7vCRxWkRXLTQtYTl4FWw1tQ+Rrc51I9Vl5ivMT1HCK8nCALE5tWwaHoCZFgfQr9YlXvi5qN0QLHlaSzI2Ntj7IiX8n3w0MFmgJAmdmkce0n1TVpWszLtlx9xDSBmpZCR2Y5ndnAO5yupeUU2dKPTlDQumjLAPrrFfARnzNnuzrombTcLy80MVo02DiBdGHcO8qg2s+ZHRQgYDAJSKADYAMAIv6OwuVkMwvYKybtK13c1yMsNiUOvrHaSpCeEPrE+kVVPt/wDRpp3eWr4xISSgdLFepI1esfdER9+p6Rx9nZAapryX9BTDM8+AWyOHq9JKbBSZi1HVpoCTQYnBJUaZnUmsUNn6bMSywLQln5ZRNA6sB1iu5bVaHtEWhtBKRQYRAnJ5KgQaEHAgioI2EHONVNhQaeknOZ/kOSolrv8AMYsPe6P5CfaebDjK0uIOS0KCknsIiRSMIXKPSTpmLMWWzWq5c4suDZdJz/kFMadoLp61aLZoObfb/KsnNOq8n0kE69WR373xlqrjla/ZFCkgxR2JZzapcpWhC0hx0AKSFC6HFAYERczDt1ClUJoCaDM0FaCKp6aEpJhSsVJTltcVjT6xMY3kB4ceAP2WlgLhlHEhY/N2jV1aG0hIClAAABKQFEAADAAbIdaYbwvpS4Qa9NIUAdyThCvkovGgpeJUe0mpPjHrpCcBCq+TrEt0Tw0NLQy3BW0vb6kCiSANgFBwEMzU/fUVHXQYYZbdsVghVY4MryLEr0QRtNwFDtcpdWGzQgC8Rtqae48YXLJCBQCkVlqsq59Khh0Rj2ExJcfWEXrl6moGh7gc+yHbB8Tp4YGxSaH1uvn/AOosCrJ5zPB1geHEW9QpLkuDr15mFKbRhUAkDOkRZSavpBKFNn0FiihsqDtGI3EQ6VQ1tcHC4SA9sjDlduEsqgWtmWUlRJyUTSmzfsggemQmlSBWI63QoHIg8I8IutVMXRHNZV+jOmD8ipNLymj5usCuNz7pwO7ONlsS1EPJDjVKLFVI1GvnJGrHAjtjIFUAAGQ1Ra6JWupl4DG4tQFdQcOX1qU4Qm/qHA2zwumh0cN+/wD6nDDMTMjhBJsdj2c+70WmPy91abuCFLBI9E4io7iYJbLf51FT1gaKG8a4GhNXgD3xMsWco8pNcFCveMPcIVMDqZRMIZOy3h7KPVcRyZjuEUBAEeF4RHJhaGyYckJSi+YE+UdomVQo6nU+KViDBLYEDen4CpFe5TZ+2B74pnF43clronZahh7wssj1KqEEYEYg7xlHkeGF5PZVr8rnPSmeLsJXPzaRVS5gDaS4BxMajKu3m0HalJ4pBiBpSi9Jvj6FfqkH3QVdSENzZillmJh0gYYxvb3os4/Db/z7v7RfxhTVtP3h5Z3P5xXxiBC2usO2Bhe7tTF0UfyjwVz+GH/nnf2ivjD0jaj6nW0887itA66tagNsVsWOjzd6bYH6RJ4Y+6OI3vLgLndZpY42scco2PBaxA5p45SUI2rQOFT7oIxAnyhuUZbG1yvBJ+MMFUbQu5JRoReoYO9ADp6J7Ig3a4bcOMTJjqmG7OavPNJ2uIHFQhejCdybNJW0NgpSBqAA4CFc+d0OJcBhVwbIaQvnpN1hlg2e5MGo6KMr23cgazGgSkomXTdQPKHMnG72nWrdqjyXbDCE0ACyBcTqQnUabdgio0m0iRIsFZ6Tiq3Ea1K37qkcRthbrK+arkEUY32H596K+mpWRN6SRJ0l0obk0gKUOdXkMzjroMT2QNfhqYULwlZsj0uYcp25Romg2hKZdImJkB2ddAW46oAlBUPybXoJSMMM6bKAF9IN0FOyjZYC7juffBZ6i9QbuOnALBmLd5xRSCQoZpIKVjtSqhETkv740vS7Q9qdaNQEPJxaeHXQrVjmU7Un2xjyZlQHTF1QKkrHouNqKVjjj3wfpi2XmgVc18OoOis3ZmBqdmnJaYRNy5uutmp2KTkUqAzBGB3bxFiqYrEGdFRGqSEFtlhgqHNeCt70X0gbnpVqYb6qxinWlQwUg7woEeOuBrlEtGim2xqBVTecBwAPGAvkJt8tzUxJKPRWOebGxaKJWB2pun9SCvlCZSH0qA6RRVRqcq0SNnmnjCligLInAJ5wstfM0lCDT128TngBHlygqczCW03lDthbq6qOwYCFROlutokiFJTWPQAMSQBvNIW1Ps/Oo4iPQ0nZek2TktZiFuJ5wkJyJGcMW9p8zLEsWa2hTo6KplQCrpyPN16x39XcYsZK0GFm6h5pSvRC03uFawF2xZqWZx5IFKkLA2XwFU4kwxYJTskmyyDhcJVx6qfHDmYe4pcrMLUStxRUpRqpSjUknMkxFtC0FoXgcKZQ6Hoh2gzfFRmPEQ/WsLBfOG2c+7uKbnrSC0jChB8KQ1ITdFUrQa6nhFa8Sk0OcNtzN1QOfbHF9UREAy2CI3HdZi+5PwiYemJc4hTVQdV5JqCDtFYEHbRQRTOoy+MF3JSgJmlFOADZP1jArHX2w+UtOoFxzuFpwuItqGkjXX0K0KxWiq8g4m4rH6QpjxhmVnbjqFnVX2Vp4RaWImj7qtQw4mvuipMtefCR854XsfCPmlLUNbMHDca+KengSZ2nsBWgMAFIVmCAR3isLU8NUU2j07zjCdgwHYMoswIeGm4BS24WJC9UsmKvSyWrIv8AqV+qQfdF0humcQbb6cu8ka23B9gx48XaQrIXZZGnvHqsXjo4R0La+grWbBcvSrB/Ro8Ege6JU3LBxtaFVopJSaZ0UKYQPaKW+wJZptTiUrSCCFYecaUJwOBGuCVKgRUGo2jEcYYYnB7BySHURvildcEam3igic5O1fmnQdyxQ/WTX2RTuaKzLahVpSsc0UWPs48Y1CFtdYdsUPoo3baLbHi9QzR1j77kBSehMyvNIbH0zjwFTBJYmhIYcS4pwqUmpAAompBGupOcE9I6PY6KJhvuVTNiU8oLSbA9i4CArlGc/IJ9c/uiC6Znm2xVxaUD6RA9sZ9pparb7qC0q8lKSCaECpVXCueqOa54ERF9V3hcbjUNdbQX9EMzJ6PfEjRlq9OS4/SJP1el7oizZwEWehKKzzW6+eCFfGBFOLvbzTTUHLA89x9Fqq26Qm9D6HKwq4NkMqQkBzU6lpC3nTgOkTr3AewCMdt3SBT80l5YCrrjag2SaXG1hXN1ANK0xNNZgi090i51fNIPk2zj9JYwr2DEdtYE7PlLxvKyirAcKMUfTSjrv8h+TxWbEa/M/Kz+rfM/8Woy/LS8r/yrI7X3PczExPK29/Z2P273/wAeAVhoUwBpEgNbjwhmGHwcT5oE7E6jgPJGn41nfmGP2zv/AGICpx0uOPOKuAuvLduoKiE3wKiqkpriNkLuH0TwhtwH0Twi2OlhiOZp81lmq55m5XDTkoD+EV01MmmcWE0TsMU00o7DHshC6gjJOoTuhNoFm2JNYNKvJQfVdq2fBcaZykz9Z9DI9AKPYASBxJPdGOWY8BPSxJyfYJ7nURrHKS3dthpRyW2E94Kx7xClizczCnzAQBKL9hVcME11190NJhxxeY3+yoMITCYU7N7VUWosrXd1Jwpv2xEVIqWkpT1iCB20NItXZfpHthyWZooHfG5smQC3Beu1aW9qA0WbtFCMwRiDFjLFQ6yio0AqSSaDIY6hBZalhpd6STdXt1H1vjFQnRl6tKIG+9h7Kw7UWK0cjA9xDXDcH7L5tXYTWMeWNBc07EfdROdjwuwTSGijScXVFZ2DAeEWQ0KlnwUtlTS/NNSpP6yT7os+P0hfkF+dtPz5Kg/p6qazO4Dlx/CyWaSUnpZmIxcidpJLLZmXGXEgLbN00NQdYIOsEEHviqK435wdW7LxsZAs4aq1sJq9MshQqkuIvVyIvCoMa7o3o58iemBmklIRU1IQKkg96qdgEZPoygqdaA1utgDsUI3u0WrzqTtSK92HwhQ/UlQ6NzIgdHtN/oQQjeFRtcSXDY6eCsLMNEV1qJPwiJIHpvPHJtLi676GngDCnJi6k9n+kItlPMWeU+e8Uo+uRXggGEqhhLpifmICIzO6NrjxKs9CGT8mT3QTJSEiKzR9rm5ZA1nGJqlVj6Ml9euOVhCmrwI2gjiI9SmsP4ARFNlhNKYbMOEdEi0G7rzqdjixwWREeFk6FfRGm7QV0Pys840atrUj1VEeGUMR0QEjZelocLEIjk9O5hHXuuD6QoeKaeyL6z+UFkkc4haDuose4+EZ9C2usO2NDaqVnFD5cMppP825aLQpzlE1NNd6z/Cn4xRTmlky5m4UjYgXfEY+MU8cTGd9VK/cqRUEEezfHVerWSakknaTU8THkNqfA1w0qb2CKLEraB2L2bOUX/J0zenCdjazxKR74GluE5wYcmafLPK2ISPrK/8ArGykH8jQsmIHLTP5I9Ij2+dsOuIrlDNIYUkL5ifF5QETp2WCGUrKQoNrbWoEVBSlQvAg5ihiGz+Ui8tL+iuf8tfshrewFjkpmQtkZbtW4s6LyKkhSZWWIUAQQy3iDiD1dkL/ANkpL+yS37Fv7sN6F/1dJ/3Zj/CTF1CrcprsOxVJ0Tk/7JLfsW/uwNzVsWG2tba0ygUhRQofJgaKSaEVDZGBg5jELNye/vM1/jGNEEfSusSstTL0LcwF0XnSOwdYlP8Apf8A8oQdKNH/AP0f/TD/ALcB9o5GBSe1xrdRAC+ZZY64u/yths637CdebbZEmp1SgEBMuAoqrhQ83hjris5ZpAhLMwkYtqGO4ke9KeMZnyXf17Kes5/guxs3Kv8A1evs/iTAqoYMpaUeoJC2djh2jzWbSkwHFO01KJHqrAUPaYfTFVo111eon3RaphNnaGv0T2OxLuAw8hgQ2Ifayiq5XjlRTNpuS7hSoX05pJwN3t10yh9Gko+bPEQ3pZ1G/WPsgWm+oYJRQslAJCzPkyAlEc/pkltJrRJ1Ct5R7tXfAZPaZzK1EpcW2NiVEHvOv2RTIzMNwxUmHQxi9rlK9XiUsxyjqju+5TjswpaipRKlE1JJqSTrJMP2fKLdWlKE3iohITrJP85xEgu5Nf6WPVc9kFpH9FE5w/yCfBDo253taeJA8SiXRTRoIn6DFEslIUrUp5Saq4BR4JjUpWXLzoAyA6R3fEwJaM5zH94e/hg80b6jnaP3YQMQldU1IMnAAe/qj2RtPCSzv8zZVyAFvKPmJVgNRpgIr7YmflE6y0MQ30j6xwHhWJ1n9XvMVFgf1i72p/dTFGFRiSuLj/kGyrreqzwC0VpFEgbABC48ELazh0QROoTQQytdYdfyhiIoqmd0Pln1EqbuqNSVIJSSTrOo8IH7Q5NafkXv1XE/xJ+EHbMJdzih9PG/cLbFXVEX9XH19Vk07ojNNVq0VAa0dMcBj4RUKFDQ4HYcDwjcWc4COUvzeyME9I1jczSjVFij5niN7RzQJHqVUNY8joHI+nVTJ7IbKtseRwzHaIgAXmyelZJbpo2hSz9FJPsi9ktA5lfWCWh9I1P1U190aBo5/RkRMMFoqJhF3FLNRjEocWsAHmhWz+TZoYuuLc3CiE+8+MX1n2Q0wCGkBFaVpWpplUnE5xZMw27mY2shYz+oQmWqmm/u4n08EppzVD0RIdixZl//2Q=="/>
          <p:cNvSpPr>
            <a:spLocks noChangeAspect="1" noChangeArrowheads="1"/>
          </p:cNvSpPr>
          <p:nvPr/>
        </p:nvSpPr>
        <p:spPr bwMode="auto">
          <a:xfrm>
            <a:off x="6773863" y="301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20487"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5308600"/>
            <a:ext cx="3133725" cy="145732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pic>
        <p:nvPicPr>
          <p:cNvPr id="20488" name="Picture 6"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25" y="3076575"/>
            <a:ext cx="2428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3" name="2 Marcador de contenido"/>
          <p:cNvSpPr>
            <a:spLocks noGrp="1"/>
          </p:cNvSpPr>
          <p:nvPr>
            <p:ph sz="half" idx="1"/>
          </p:nvPr>
        </p:nvSpPr>
        <p:spPr>
          <a:xfrm>
            <a:off x="650875" y="1563688"/>
            <a:ext cx="5346700" cy="6469062"/>
          </a:xfrm>
        </p:spPr>
        <p:txBody>
          <a:bodyPr/>
          <a:lstStyle/>
          <a:p>
            <a:pPr marL="0" indent="0">
              <a:buFont typeface="Arial" pitchFamily="34" charset="0"/>
              <a:buNone/>
              <a:defRPr/>
            </a:pPr>
            <a:r>
              <a:rPr sz="2800" dirty="0" smtClean="0"/>
              <a:t>&lt;</a:t>
            </a:r>
            <a:r>
              <a:rPr sz="2800" dirty="0" err="1" smtClean="0"/>
              <a:t>header</a:t>
            </a:r>
            <a:r>
              <a:rPr sz="2800" dirty="0" smtClean="0"/>
              <a:t>&gt;</a:t>
            </a:r>
          </a:p>
          <a:p>
            <a:pPr>
              <a:defRPr/>
            </a:pPr>
            <a:r>
              <a:rPr sz="2400" dirty="0" smtClean="0"/>
              <a:t>Para construir la cabecera del documento</a:t>
            </a:r>
          </a:p>
          <a:p>
            <a:pPr>
              <a:defRPr/>
            </a:pPr>
            <a:r>
              <a:rPr sz="2400" dirty="0" smtClean="0"/>
              <a:t>Información introductorio (títulos, subtítulos o logos)</a:t>
            </a:r>
          </a:p>
          <a:p>
            <a:pPr>
              <a:defRPr/>
            </a:pPr>
            <a:r>
              <a:rPr sz="2400" dirty="0" smtClean="0"/>
              <a:t>Es usado solo por el &lt;</a:t>
            </a:r>
            <a:r>
              <a:rPr sz="2400" dirty="0" err="1" smtClean="0"/>
              <a:t>body</a:t>
            </a:r>
            <a:r>
              <a:rPr sz="2400" dirty="0" smtClean="0"/>
              <a:t>&gt; y sus secciones.</a:t>
            </a:r>
            <a:endParaRPr sz="2400" dirty="0"/>
          </a:p>
        </p:txBody>
      </p:sp>
      <p:sp>
        <p:nvSpPr>
          <p:cNvPr id="4" name="3 Marcador de contenido"/>
          <p:cNvSpPr>
            <a:spLocks noGrp="1"/>
          </p:cNvSpPr>
          <p:nvPr>
            <p:ph sz="half" idx="2"/>
          </p:nvPr>
        </p:nvSpPr>
        <p:spPr>
          <a:xfrm>
            <a:off x="5926138" y="1492250"/>
            <a:ext cx="6913562" cy="8261350"/>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&lt;meta charset=“utf-8” /&gt;</a:t>
            </a:r>
          </a:p>
          <a:p>
            <a:pPr marL="0" lvl="1" indent="0">
              <a:buFont typeface="Arial" pitchFamily="34" charset="0"/>
              <a:buNone/>
              <a:defRPr/>
            </a:pPr>
            <a:r>
              <a:rPr lang="en-US" sz="2000" dirty="0">
                <a:solidFill>
                  <a:schemeClr val="tx1"/>
                </a:solidFill>
              </a:rPr>
              <a:t>&lt;meta name=“description” content=“</a:t>
            </a:r>
            <a:r>
              <a:rPr lang="en-US" sz="2000" dirty="0" err="1">
                <a:solidFill>
                  <a:schemeClr val="tx1"/>
                </a:solidFill>
              </a:rPr>
              <a:t>Ejemplo</a:t>
            </a:r>
            <a:r>
              <a:rPr lang="en-US" sz="2000" dirty="0">
                <a:solidFill>
                  <a:schemeClr val="tx1"/>
                </a:solidFill>
              </a:rPr>
              <a:t> de HTML5” /&gt;</a:t>
            </a:r>
          </a:p>
          <a:p>
            <a:pPr marL="0" lvl="1" indent="0">
              <a:buFont typeface="Arial" pitchFamily="34" charset="0"/>
              <a:buNone/>
              <a:defRPr/>
            </a:pPr>
            <a:r>
              <a:rPr lang="en-US" sz="2000" dirty="0">
                <a:solidFill>
                  <a:schemeClr val="tx1"/>
                </a:solidFill>
              </a:rPr>
              <a:t>&lt;meta name=“keywords” content=“HTML5, CSS3, </a:t>
            </a:r>
            <a:r>
              <a:rPr lang="en-US" sz="2000" dirty="0" err="1">
                <a:solidFill>
                  <a:schemeClr val="tx1"/>
                </a:solidFill>
              </a:rPr>
              <a:t>Javascript</a:t>
            </a:r>
            <a:r>
              <a:rPr lang="en-US" sz="2000" dirty="0">
                <a:solidFill>
                  <a:schemeClr val="tx1"/>
                </a:solidFill>
              </a:rPr>
              <a:t>” /&gt;</a:t>
            </a:r>
          </a:p>
          <a:p>
            <a:pPr marL="0" lvl="1" indent="0">
              <a:buFont typeface="Arial" pitchFamily="34" charset="0"/>
              <a:buNone/>
              <a:defRPr/>
            </a:pPr>
            <a:r>
              <a:rPr lang="en-US" sz="2000" dirty="0">
                <a:solidFill>
                  <a:schemeClr val="tx1"/>
                </a:solidFill>
              </a:rPr>
              <a:t>&lt;title&gt;</a:t>
            </a:r>
            <a:r>
              <a:rPr lang="en-US" sz="2000" dirty="0" err="1">
                <a:solidFill>
                  <a:schemeClr val="tx1"/>
                </a:solidFill>
              </a:rPr>
              <a:t>Titulo</a:t>
            </a:r>
            <a:r>
              <a:rPr lang="en-US" sz="2000" dirty="0">
                <a:solidFill>
                  <a:schemeClr val="tx1"/>
                </a:solidFill>
              </a:rPr>
              <a:t> del </a:t>
            </a:r>
            <a:r>
              <a:rPr lang="en-US" sz="2000" dirty="0" err="1">
                <a:solidFill>
                  <a:schemeClr val="tx1"/>
                </a:solidFill>
              </a:rPr>
              <a:t>documento</a:t>
            </a:r>
            <a:r>
              <a:rPr lang="en-US" sz="2000" dirty="0">
                <a:solidFill>
                  <a:schemeClr val="tx1"/>
                </a:solidFill>
              </a:rPr>
              <a:t>&lt;/title&gt;</a:t>
            </a:r>
          </a:p>
          <a:p>
            <a:pPr marL="0" lvl="1" indent="0">
              <a:buFont typeface="Arial" pitchFamily="34" charset="0"/>
              <a:buNone/>
              <a:defRPr/>
            </a:pPr>
            <a:r>
              <a:rPr lang="en-US" sz="2000" dirty="0">
                <a:solidFill>
                  <a:schemeClr val="tx1"/>
                </a:solidFill>
              </a:rPr>
              <a:t>&lt;link </a:t>
            </a:r>
            <a:r>
              <a:rPr lang="en-US" sz="2000" dirty="0" err="1">
                <a:solidFill>
                  <a:schemeClr val="tx1"/>
                </a:solidFill>
              </a:rPr>
              <a:t>rel</a:t>
            </a:r>
            <a:r>
              <a:rPr lang="en-US" sz="2000" dirty="0">
                <a:solidFill>
                  <a:schemeClr val="tx1"/>
                </a:solidFill>
              </a:rPr>
              <a:t>=”</a:t>
            </a:r>
            <a:r>
              <a:rPr lang="en-US" sz="2000" dirty="0" err="1">
                <a:solidFill>
                  <a:schemeClr val="tx1"/>
                </a:solidFill>
              </a:rPr>
              <a:t>stylesheet</a:t>
            </a:r>
            <a:r>
              <a:rPr lang="en-US" sz="2000" dirty="0">
                <a:solidFill>
                  <a:schemeClr val="tx1"/>
                </a:solidFill>
              </a:rPr>
              <a:t>” </a:t>
            </a:r>
            <a:r>
              <a:rPr lang="en-US" sz="2000" dirty="0" err="1">
                <a:solidFill>
                  <a:schemeClr val="tx1"/>
                </a:solidFill>
              </a:rPr>
              <a:t>href</a:t>
            </a:r>
            <a:r>
              <a:rPr lang="en-US" sz="2000" dirty="0">
                <a:solidFill>
                  <a:schemeClr val="tx1"/>
                </a:solidFill>
              </a:rPr>
              <a:t>=”mystyles.css”&gt;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p>
          <a:p>
            <a:pPr marL="0" lvl="1" indent="0">
              <a:buFont typeface="Arial" pitchFamily="34" charset="0"/>
              <a:buNone/>
              <a:defRPr/>
            </a:pPr>
            <a:r>
              <a:rPr lang="en-US" sz="2000" dirty="0">
                <a:solidFill>
                  <a:srgbClr val="FF0000"/>
                </a:solidFill>
              </a:rPr>
              <a:t>&lt;header&gt;</a:t>
            </a:r>
          </a:p>
          <a:p>
            <a:pPr marL="0" lvl="1" indent="0">
              <a:buFont typeface="Arial" pitchFamily="34" charset="0"/>
              <a:buNone/>
              <a:defRPr/>
            </a:pPr>
            <a:r>
              <a:rPr lang="en-US" sz="2000" dirty="0">
                <a:solidFill>
                  <a:srgbClr val="FF0000"/>
                </a:solidFill>
              </a:rPr>
              <a:t>&lt;h1&gt;This is the main title of the website&lt;/h1&gt;</a:t>
            </a:r>
          </a:p>
          <a:p>
            <a:pPr marL="0" lvl="1" indent="0">
              <a:buFont typeface="Arial" pitchFamily="34" charset="0"/>
              <a:buNone/>
              <a:defRPr/>
            </a:pPr>
            <a:r>
              <a:rPr lang="en-US" sz="2000" dirty="0">
                <a:solidFill>
                  <a:srgbClr val="FF0000"/>
                </a:solidFill>
              </a:rPr>
              <a:t>&lt;/header&gt;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pic>
        <p:nvPicPr>
          <p:cNvPr id="3891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775" y="4589463"/>
            <a:ext cx="4683125" cy="46799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38918" name="5 CuadroTexto"/>
          <p:cNvSpPr txBox="1">
            <a:spLocks noChangeArrowheads="1"/>
          </p:cNvSpPr>
          <p:nvPr/>
        </p:nvSpPr>
        <p:spPr bwMode="auto">
          <a:xfrm>
            <a:off x="5638800" y="7953375"/>
            <a:ext cx="7127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r>
              <a:rPr lang="es-ES" sz="2000"/>
              <a:t>&lt;h1&gt; es un elemento de HTML usado para definir títulos. El numero indica la importancia del contenido. &lt;h1&gt; es el de mayor importancia y &lt;h6&gt; el de menor.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3" name="2 Marcador de contenido"/>
          <p:cNvSpPr>
            <a:spLocks noGrp="1"/>
          </p:cNvSpPr>
          <p:nvPr>
            <p:ph sz="half" idx="1"/>
          </p:nvPr>
        </p:nvSpPr>
        <p:spPr>
          <a:xfrm>
            <a:off x="650875" y="1563688"/>
            <a:ext cx="5346700" cy="6469062"/>
          </a:xfrm>
        </p:spPr>
        <p:txBody>
          <a:bodyPr/>
          <a:lstStyle/>
          <a:p>
            <a:pPr marL="0" indent="0">
              <a:buFont typeface="Arial" pitchFamily="34" charset="0"/>
              <a:buNone/>
              <a:defRPr/>
            </a:pPr>
            <a:r>
              <a:rPr sz="2800" dirty="0" smtClean="0"/>
              <a:t>&lt;</a:t>
            </a:r>
            <a:r>
              <a:rPr sz="2800" dirty="0" err="1" smtClean="0"/>
              <a:t>nav</a:t>
            </a:r>
            <a:r>
              <a:rPr sz="2800" dirty="0" smtClean="0"/>
              <a:t>&gt;</a:t>
            </a:r>
          </a:p>
          <a:p>
            <a:pPr>
              <a:defRPr/>
            </a:pPr>
            <a:r>
              <a:rPr sz="2400" dirty="0" smtClean="0"/>
              <a:t>Para construir la barra de navegación</a:t>
            </a:r>
          </a:p>
          <a:p>
            <a:pPr>
              <a:defRPr/>
            </a:pPr>
            <a:r>
              <a:rPr sz="2400" dirty="0" smtClean="0"/>
              <a:t>Puede ir en cualquier lugar, incluso dentro del &lt;</a:t>
            </a:r>
            <a:r>
              <a:rPr sz="2400" dirty="0" err="1" smtClean="0"/>
              <a:t>header</a:t>
            </a:r>
            <a:r>
              <a:rPr sz="2400" dirty="0" smtClean="0"/>
              <a:t>&gt; pero no es parte de él</a:t>
            </a:r>
          </a:p>
          <a:p>
            <a:pPr>
              <a:defRPr/>
            </a:pPr>
            <a:r>
              <a:rPr sz="2400" dirty="0" smtClean="0"/>
              <a:t>Declararlo como otra sección para mantener el código portable y leíble para que siga siendo estándar</a:t>
            </a:r>
          </a:p>
        </p:txBody>
      </p:sp>
      <p:sp>
        <p:nvSpPr>
          <p:cNvPr id="4" name="3 Marcador de contenido"/>
          <p:cNvSpPr>
            <a:spLocks noGrp="1"/>
          </p:cNvSpPr>
          <p:nvPr>
            <p:ph sz="half" idx="2"/>
          </p:nvPr>
        </p:nvSpPr>
        <p:spPr>
          <a:xfrm>
            <a:off x="6430963" y="1463675"/>
            <a:ext cx="5761037" cy="8261350"/>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1600" dirty="0">
                <a:solidFill>
                  <a:schemeClr val="tx1"/>
                </a:solidFill>
              </a:rPr>
              <a:t>&lt;meta charset=“utf-8” /&gt;</a:t>
            </a:r>
          </a:p>
          <a:p>
            <a:pPr marL="0" lvl="1" indent="0">
              <a:buFont typeface="Arial" pitchFamily="34" charset="0"/>
              <a:buNone/>
              <a:defRPr/>
            </a:pPr>
            <a:r>
              <a:rPr lang="en-US" sz="1600" dirty="0">
                <a:solidFill>
                  <a:schemeClr val="tx1"/>
                </a:solidFill>
              </a:rPr>
              <a:t>&lt;meta name=“description” content=“</a:t>
            </a:r>
            <a:r>
              <a:rPr lang="en-US" sz="1600" dirty="0" err="1">
                <a:solidFill>
                  <a:schemeClr val="tx1"/>
                </a:solidFill>
              </a:rPr>
              <a:t>Ejemplo</a:t>
            </a:r>
            <a:r>
              <a:rPr lang="en-US" sz="1600" dirty="0">
                <a:solidFill>
                  <a:schemeClr val="tx1"/>
                </a:solidFill>
              </a:rPr>
              <a:t> de HTML5” /&gt;</a:t>
            </a:r>
          </a:p>
          <a:p>
            <a:pPr marL="0" lvl="1" indent="0">
              <a:buFont typeface="Arial" pitchFamily="34" charset="0"/>
              <a:buNone/>
              <a:defRPr/>
            </a:pPr>
            <a:r>
              <a:rPr lang="en-US" sz="1600" dirty="0">
                <a:solidFill>
                  <a:schemeClr val="tx1"/>
                </a:solidFill>
              </a:rPr>
              <a:t>&lt;meta name=“keywords” content=“HTML5, CSS3, </a:t>
            </a:r>
            <a:r>
              <a:rPr lang="en-US" sz="1600" dirty="0" err="1">
                <a:solidFill>
                  <a:schemeClr val="tx1"/>
                </a:solidFill>
              </a:rPr>
              <a:t>Javascript</a:t>
            </a:r>
            <a:r>
              <a:rPr lang="en-US" sz="1600" dirty="0">
                <a:solidFill>
                  <a:schemeClr val="tx1"/>
                </a:solidFill>
              </a:rPr>
              <a:t>” /&gt;</a:t>
            </a:r>
          </a:p>
          <a:p>
            <a:pPr marL="0" lvl="1" indent="0">
              <a:buFont typeface="Arial" pitchFamily="34" charset="0"/>
              <a:buNone/>
              <a:defRPr/>
            </a:pPr>
            <a:r>
              <a:rPr lang="en-US" sz="1600" dirty="0">
                <a:solidFill>
                  <a:schemeClr val="tx1"/>
                </a:solidFill>
              </a:rPr>
              <a:t>&lt;title&gt;</a:t>
            </a:r>
            <a:r>
              <a:rPr lang="en-US" sz="1600" dirty="0" err="1">
                <a:solidFill>
                  <a:schemeClr val="tx1"/>
                </a:solidFill>
              </a:rPr>
              <a:t>Titulo</a:t>
            </a:r>
            <a:r>
              <a:rPr lang="en-US" sz="1600" dirty="0">
                <a:solidFill>
                  <a:schemeClr val="tx1"/>
                </a:solidFill>
              </a:rPr>
              <a:t> del </a:t>
            </a:r>
            <a:r>
              <a:rPr lang="en-US" sz="1600" dirty="0" err="1">
                <a:solidFill>
                  <a:schemeClr val="tx1"/>
                </a:solidFill>
              </a:rPr>
              <a:t>documento</a:t>
            </a:r>
            <a:r>
              <a:rPr lang="en-US" sz="1600" dirty="0">
                <a:solidFill>
                  <a:schemeClr val="tx1"/>
                </a:solidFill>
              </a:rPr>
              <a:t>&lt;/title&gt;</a:t>
            </a:r>
          </a:p>
          <a:p>
            <a:pPr marL="0" lvl="1" indent="0">
              <a:buFont typeface="Arial" pitchFamily="34" charset="0"/>
              <a:buNone/>
              <a:defRPr/>
            </a:pPr>
            <a:r>
              <a:rPr lang="en-US" sz="1600" dirty="0">
                <a:solidFill>
                  <a:schemeClr val="tx1"/>
                </a:solidFill>
              </a:rPr>
              <a:t>&lt;link </a:t>
            </a:r>
            <a:r>
              <a:rPr lang="en-US" sz="1600" dirty="0" err="1">
                <a:solidFill>
                  <a:schemeClr val="tx1"/>
                </a:solidFill>
              </a:rPr>
              <a:t>rel</a:t>
            </a:r>
            <a:r>
              <a:rPr lang="en-US" sz="1600" dirty="0">
                <a:solidFill>
                  <a:schemeClr val="tx1"/>
                </a:solidFill>
              </a:rPr>
              <a:t>=”</a:t>
            </a:r>
            <a:r>
              <a:rPr lang="en-US" sz="1600" dirty="0" err="1">
                <a:solidFill>
                  <a:schemeClr val="tx1"/>
                </a:solidFill>
              </a:rPr>
              <a:t>stylesheet</a:t>
            </a:r>
            <a:r>
              <a:rPr lang="en-US" sz="1600" dirty="0">
                <a:solidFill>
                  <a:schemeClr val="tx1"/>
                </a:solidFill>
              </a:rPr>
              <a:t>” </a:t>
            </a:r>
            <a:r>
              <a:rPr lang="en-US" sz="1600" dirty="0" err="1">
                <a:solidFill>
                  <a:schemeClr val="tx1"/>
                </a:solidFill>
              </a:rPr>
              <a:t>href</a:t>
            </a:r>
            <a:r>
              <a:rPr lang="en-US" sz="1600" dirty="0">
                <a:solidFill>
                  <a:schemeClr val="tx1"/>
                </a:solidFill>
              </a:rPr>
              <a:t>=”mystyles.css”&gt;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p>
          <a:p>
            <a:pPr marL="0" lvl="1" indent="0">
              <a:buFont typeface="Arial" pitchFamily="34" charset="0"/>
              <a:buNone/>
              <a:defRPr/>
            </a:pPr>
            <a:r>
              <a:rPr lang="en-US" sz="1600" dirty="0">
                <a:solidFill>
                  <a:schemeClr val="tx1"/>
                </a:solidFill>
              </a:rPr>
              <a:t>&lt;header&gt;</a:t>
            </a:r>
          </a:p>
          <a:p>
            <a:pPr marL="0" lvl="1" indent="0">
              <a:buFont typeface="Arial" pitchFamily="34" charset="0"/>
              <a:buNone/>
              <a:defRPr/>
            </a:pPr>
            <a:r>
              <a:rPr lang="en-US" sz="1600" dirty="0">
                <a:solidFill>
                  <a:schemeClr val="tx1"/>
                </a:solidFill>
              </a:rPr>
              <a:t>&lt;h1&gt;This is the main title of the website&lt;/h1&gt;</a:t>
            </a:r>
          </a:p>
          <a:p>
            <a:pPr marL="0" lvl="1" indent="0">
              <a:buFont typeface="Arial" pitchFamily="34" charset="0"/>
              <a:buNone/>
              <a:defRPr/>
            </a:pPr>
            <a:r>
              <a:rPr lang="en-US" sz="1600" dirty="0">
                <a:solidFill>
                  <a:schemeClr val="tx1"/>
                </a:solidFill>
              </a:rPr>
              <a:t>&lt;/header</a:t>
            </a:r>
            <a:r>
              <a:rPr lang="en-US" sz="1600" dirty="0" smtClean="0">
                <a:solidFill>
                  <a:schemeClr val="tx1"/>
                </a:solidFill>
              </a:rPr>
              <a:t>&gt;</a:t>
            </a:r>
            <a:endParaRPr lang="en-US" sz="2000" dirty="0" smtClean="0">
              <a:solidFill>
                <a:schemeClr val="tx1"/>
              </a:solidFill>
            </a:endParaRPr>
          </a:p>
          <a:p>
            <a:pPr marL="0" lvl="1" indent="0">
              <a:buFont typeface="Arial" pitchFamily="34" charset="0"/>
              <a:buNone/>
              <a:defRPr/>
            </a:pPr>
            <a:r>
              <a:rPr lang="en-US" sz="2000" dirty="0">
                <a:solidFill>
                  <a:srgbClr val="FF0000"/>
                </a:solidFill>
              </a:rPr>
              <a:t>&lt;</a:t>
            </a:r>
            <a:r>
              <a:rPr lang="en-US" sz="2000" dirty="0" err="1">
                <a:solidFill>
                  <a:srgbClr val="FF0000"/>
                </a:solidFill>
              </a:rPr>
              <a:t>nav</a:t>
            </a:r>
            <a:r>
              <a:rPr lang="en-US" sz="2000" dirty="0">
                <a:solidFill>
                  <a:srgbClr val="FF0000"/>
                </a:solidFill>
              </a:rPr>
              <a:t>&gt;</a:t>
            </a:r>
          </a:p>
          <a:p>
            <a:pPr marL="0" lvl="1" indent="0">
              <a:buFont typeface="Arial" pitchFamily="34" charset="0"/>
              <a:buNone/>
              <a:defRPr/>
            </a:pPr>
            <a:r>
              <a:rPr lang="en-US" sz="1600" dirty="0">
                <a:solidFill>
                  <a:schemeClr val="tx1"/>
                </a:solidFill>
              </a:rPr>
              <a:t>&lt;</a:t>
            </a:r>
            <a:r>
              <a:rPr lang="en-US" sz="1600" dirty="0" err="1">
                <a:solidFill>
                  <a:schemeClr val="tx1"/>
                </a:solidFill>
              </a:rPr>
              <a:t>ul</a:t>
            </a:r>
            <a:r>
              <a:rPr lang="en-US" sz="1600" dirty="0" smtClean="0">
                <a:solidFill>
                  <a:schemeClr val="tx1"/>
                </a:solidFill>
              </a:rPr>
              <a:t>&gt;</a:t>
            </a:r>
          </a:p>
          <a:p>
            <a:pPr marL="0" lvl="1" indent="0">
              <a:buFont typeface="Arial" pitchFamily="34" charset="0"/>
              <a:buNone/>
              <a:defRPr/>
            </a:pPr>
            <a:r>
              <a:rPr lang="it-IT" sz="1600" dirty="0">
                <a:solidFill>
                  <a:schemeClr val="tx1"/>
                </a:solidFill>
              </a:rPr>
              <a:t>&lt;li&gt;home&lt;/li&gt;</a:t>
            </a:r>
          </a:p>
          <a:p>
            <a:pPr marL="0" lvl="1" indent="0">
              <a:buFont typeface="Arial" pitchFamily="34" charset="0"/>
              <a:buNone/>
              <a:defRPr/>
            </a:pPr>
            <a:r>
              <a:rPr lang="it-IT" sz="1600" dirty="0">
                <a:solidFill>
                  <a:schemeClr val="tx1"/>
                </a:solidFill>
              </a:rPr>
              <a:t>&lt;li&gt;photos&lt;/li&gt;</a:t>
            </a:r>
          </a:p>
          <a:p>
            <a:pPr marL="0" lvl="1" indent="0">
              <a:buFont typeface="Arial" pitchFamily="34" charset="0"/>
              <a:buNone/>
              <a:defRPr/>
            </a:pPr>
            <a:r>
              <a:rPr lang="it-IT" sz="1600" dirty="0">
                <a:solidFill>
                  <a:schemeClr val="tx1"/>
                </a:solidFill>
              </a:rPr>
              <a:t>&lt;li&gt;videos&lt;/li&gt;</a:t>
            </a:r>
          </a:p>
          <a:p>
            <a:pPr marL="0" lvl="1" indent="0">
              <a:buFont typeface="Arial" pitchFamily="34" charset="0"/>
              <a:buNone/>
              <a:defRPr/>
            </a:pPr>
            <a:r>
              <a:rPr lang="it-IT" sz="1600" dirty="0">
                <a:solidFill>
                  <a:schemeClr val="tx1"/>
                </a:solidFill>
              </a:rPr>
              <a:t>&lt;li&gt;contact&lt;/li&gt;</a:t>
            </a:r>
          </a:p>
          <a:p>
            <a:pPr marL="0" lvl="1" indent="0">
              <a:buFont typeface="Arial" pitchFamily="34" charset="0"/>
              <a:buNone/>
              <a:defRPr/>
            </a:pPr>
            <a:r>
              <a:rPr lang="it-IT" sz="1600" dirty="0">
                <a:solidFill>
                  <a:schemeClr val="tx1"/>
                </a:solidFill>
              </a:rPr>
              <a:t>&lt;/ul&gt;</a:t>
            </a:r>
          </a:p>
          <a:p>
            <a:pPr marL="0" lvl="1" indent="0">
              <a:buFont typeface="Arial" pitchFamily="34" charset="0"/>
              <a:buNone/>
              <a:defRPr/>
            </a:pPr>
            <a:r>
              <a:rPr lang="it-IT" sz="2000" dirty="0">
                <a:solidFill>
                  <a:srgbClr val="FF0000"/>
                </a:solidFill>
              </a:rPr>
              <a:t>&lt;/nav&gt;</a:t>
            </a:r>
            <a:endParaRPr lang="en-US" sz="2000" dirty="0" smtClean="0">
              <a:solidFill>
                <a:srgbClr val="FF0000"/>
              </a:solidFill>
            </a:endParaRP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pic>
        <p:nvPicPr>
          <p:cNvPr id="3994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5825" y="4948238"/>
            <a:ext cx="4683125" cy="4681537"/>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39942" name="5 CuadroTexto"/>
          <p:cNvSpPr txBox="1">
            <a:spLocks noChangeArrowheads="1"/>
          </p:cNvSpPr>
          <p:nvPr/>
        </p:nvSpPr>
        <p:spPr bwMode="auto">
          <a:xfrm>
            <a:off x="5568950" y="8848725"/>
            <a:ext cx="7305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r>
              <a:rPr lang="es-ES" sz="2000"/>
              <a:t>&lt;ul&gt; define una lista no ordenada o con viñetas. Cada ítem de la lista se representa con elemento &lt;li&gt;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3" name="2 Marcador de contenido"/>
          <p:cNvSpPr>
            <a:spLocks noGrp="1"/>
          </p:cNvSpPr>
          <p:nvPr>
            <p:ph sz="half" idx="1"/>
          </p:nvPr>
        </p:nvSpPr>
        <p:spPr>
          <a:xfrm>
            <a:off x="650875" y="1563688"/>
            <a:ext cx="5346700" cy="6469062"/>
          </a:xfrm>
        </p:spPr>
        <p:txBody>
          <a:bodyPr/>
          <a:lstStyle/>
          <a:p>
            <a:pPr marL="0" indent="0">
              <a:buFont typeface="Arial" pitchFamily="34" charset="0"/>
              <a:buNone/>
              <a:defRPr/>
            </a:pPr>
            <a:r>
              <a:rPr sz="2800" dirty="0" smtClean="0"/>
              <a:t>&lt;</a:t>
            </a:r>
            <a:r>
              <a:rPr sz="2800" dirty="0" err="1" smtClean="0"/>
              <a:t>section</a:t>
            </a:r>
            <a:r>
              <a:rPr sz="2800" dirty="0" smtClean="0"/>
              <a:t>&gt;</a:t>
            </a:r>
          </a:p>
          <a:p>
            <a:pPr>
              <a:defRPr/>
            </a:pPr>
            <a:r>
              <a:rPr sz="2400" dirty="0" smtClean="0"/>
              <a:t>Contiene la información principal de la pagina</a:t>
            </a:r>
          </a:p>
          <a:p>
            <a:pPr>
              <a:defRPr/>
            </a:pPr>
            <a:endParaRPr sz="2400" dirty="0" smtClean="0"/>
          </a:p>
        </p:txBody>
      </p:sp>
      <p:sp>
        <p:nvSpPr>
          <p:cNvPr id="4" name="3 Marcador de contenido"/>
          <p:cNvSpPr>
            <a:spLocks noGrp="1"/>
          </p:cNvSpPr>
          <p:nvPr>
            <p:ph sz="half" idx="2"/>
          </p:nvPr>
        </p:nvSpPr>
        <p:spPr>
          <a:xfrm>
            <a:off x="6430963" y="1463675"/>
            <a:ext cx="5761037" cy="8261350"/>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1600" dirty="0">
                <a:solidFill>
                  <a:schemeClr val="tx1"/>
                </a:solidFill>
              </a:rPr>
              <a:t>&lt;meta charset=“utf-8” /&gt;</a:t>
            </a:r>
          </a:p>
          <a:p>
            <a:pPr marL="0" lvl="1" indent="0">
              <a:buFont typeface="Arial" pitchFamily="34" charset="0"/>
              <a:buNone/>
              <a:defRPr/>
            </a:pPr>
            <a:r>
              <a:rPr lang="en-US" sz="1600" dirty="0">
                <a:solidFill>
                  <a:schemeClr val="tx1"/>
                </a:solidFill>
              </a:rPr>
              <a:t>&lt;meta name=“description” content=“</a:t>
            </a:r>
            <a:r>
              <a:rPr lang="en-US" sz="1600" dirty="0" err="1">
                <a:solidFill>
                  <a:schemeClr val="tx1"/>
                </a:solidFill>
              </a:rPr>
              <a:t>Ejemplo</a:t>
            </a:r>
            <a:r>
              <a:rPr lang="en-US" sz="1600" dirty="0">
                <a:solidFill>
                  <a:schemeClr val="tx1"/>
                </a:solidFill>
              </a:rPr>
              <a:t> de HTML5” /&gt;</a:t>
            </a:r>
          </a:p>
          <a:p>
            <a:pPr marL="0" lvl="1" indent="0">
              <a:buFont typeface="Arial" pitchFamily="34" charset="0"/>
              <a:buNone/>
              <a:defRPr/>
            </a:pPr>
            <a:r>
              <a:rPr lang="en-US" sz="1600" dirty="0">
                <a:solidFill>
                  <a:schemeClr val="tx1"/>
                </a:solidFill>
              </a:rPr>
              <a:t>&lt;meta name=“keywords” content=“HTML5, CSS3, </a:t>
            </a:r>
            <a:r>
              <a:rPr lang="en-US" sz="1600" dirty="0" err="1">
                <a:solidFill>
                  <a:schemeClr val="tx1"/>
                </a:solidFill>
              </a:rPr>
              <a:t>Javascript</a:t>
            </a:r>
            <a:r>
              <a:rPr lang="en-US" sz="1600" dirty="0">
                <a:solidFill>
                  <a:schemeClr val="tx1"/>
                </a:solidFill>
              </a:rPr>
              <a:t>” /&gt;</a:t>
            </a:r>
          </a:p>
          <a:p>
            <a:pPr marL="0" lvl="1" indent="0">
              <a:buFont typeface="Arial" pitchFamily="34" charset="0"/>
              <a:buNone/>
              <a:defRPr/>
            </a:pPr>
            <a:r>
              <a:rPr lang="en-US" sz="1600" dirty="0">
                <a:solidFill>
                  <a:schemeClr val="tx1"/>
                </a:solidFill>
              </a:rPr>
              <a:t>&lt;title&gt;</a:t>
            </a:r>
            <a:r>
              <a:rPr lang="en-US" sz="1600" dirty="0" err="1">
                <a:solidFill>
                  <a:schemeClr val="tx1"/>
                </a:solidFill>
              </a:rPr>
              <a:t>Titulo</a:t>
            </a:r>
            <a:r>
              <a:rPr lang="en-US" sz="1600" dirty="0">
                <a:solidFill>
                  <a:schemeClr val="tx1"/>
                </a:solidFill>
              </a:rPr>
              <a:t> del </a:t>
            </a:r>
            <a:r>
              <a:rPr lang="en-US" sz="1600" dirty="0" err="1">
                <a:solidFill>
                  <a:schemeClr val="tx1"/>
                </a:solidFill>
              </a:rPr>
              <a:t>documento</a:t>
            </a:r>
            <a:r>
              <a:rPr lang="en-US" sz="1600" dirty="0">
                <a:solidFill>
                  <a:schemeClr val="tx1"/>
                </a:solidFill>
              </a:rPr>
              <a:t>&lt;/title&gt;</a:t>
            </a:r>
          </a:p>
          <a:p>
            <a:pPr marL="0" lvl="1" indent="0">
              <a:buFont typeface="Arial" pitchFamily="34" charset="0"/>
              <a:buNone/>
              <a:defRPr/>
            </a:pPr>
            <a:r>
              <a:rPr lang="en-US" sz="1600" dirty="0">
                <a:solidFill>
                  <a:schemeClr val="tx1"/>
                </a:solidFill>
              </a:rPr>
              <a:t>&lt;link </a:t>
            </a:r>
            <a:r>
              <a:rPr lang="en-US" sz="1600" dirty="0" err="1">
                <a:solidFill>
                  <a:schemeClr val="tx1"/>
                </a:solidFill>
              </a:rPr>
              <a:t>rel</a:t>
            </a:r>
            <a:r>
              <a:rPr lang="en-US" sz="1600" dirty="0">
                <a:solidFill>
                  <a:schemeClr val="tx1"/>
                </a:solidFill>
              </a:rPr>
              <a:t>=”</a:t>
            </a:r>
            <a:r>
              <a:rPr lang="en-US" sz="1600" dirty="0" err="1">
                <a:solidFill>
                  <a:schemeClr val="tx1"/>
                </a:solidFill>
              </a:rPr>
              <a:t>stylesheet</a:t>
            </a:r>
            <a:r>
              <a:rPr lang="en-US" sz="1600" dirty="0">
                <a:solidFill>
                  <a:schemeClr val="tx1"/>
                </a:solidFill>
              </a:rPr>
              <a:t>” </a:t>
            </a:r>
            <a:r>
              <a:rPr lang="en-US" sz="1600" dirty="0" err="1">
                <a:solidFill>
                  <a:schemeClr val="tx1"/>
                </a:solidFill>
              </a:rPr>
              <a:t>href</a:t>
            </a:r>
            <a:r>
              <a:rPr lang="en-US" sz="1600" dirty="0">
                <a:solidFill>
                  <a:schemeClr val="tx1"/>
                </a:solidFill>
              </a:rPr>
              <a:t>=”mystyles.css”&gt;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p>
          <a:p>
            <a:pPr marL="0" lvl="1" indent="0">
              <a:buFont typeface="Arial" pitchFamily="34" charset="0"/>
              <a:buNone/>
              <a:defRPr/>
            </a:pPr>
            <a:r>
              <a:rPr lang="en-US" sz="1600" dirty="0">
                <a:solidFill>
                  <a:schemeClr val="tx1"/>
                </a:solidFill>
              </a:rPr>
              <a:t>&lt;header&gt;</a:t>
            </a:r>
          </a:p>
          <a:p>
            <a:pPr marL="0" lvl="1" indent="0">
              <a:buFont typeface="Arial" pitchFamily="34" charset="0"/>
              <a:buNone/>
              <a:defRPr/>
            </a:pPr>
            <a:r>
              <a:rPr lang="en-US" sz="1600" dirty="0">
                <a:solidFill>
                  <a:schemeClr val="tx1"/>
                </a:solidFill>
              </a:rPr>
              <a:t>&lt;h1&gt;This is the main title of the website&lt;/h1&gt;</a:t>
            </a:r>
          </a:p>
          <a:p>
            <a:pPr marL="0" lvl="1" indent="0">
              <a:buFont typeface="Arial" pitchFamily="34" charset="0"/>
              <a:buNone/>
              <a:defRPr/>
            </a:pPr>
            <a:r>
              <a:rPr lang="en-US" sz="1600" dirty="0">
                <a:solidFill>
                  <a:schemeClr val="tx1"/>
                </a:solidFill>
              </a:rPr>
              <a:t>&lt;/header</a:t>
            </a:r>
            <a:r>
              <a:rPr lang="en-US" sz="1600" dirty="0" smtClean="0">
                <a:solidFill>
                  <a:schemeClr val="tx1"/>
                </a:solidFill>
              </a:rPr>
              <a:t>&gt;</a:t>
            </a:r>
            <a:endParaRPr lang="en-US" sz="2000" dirty="0" smtClean="0">
              <a:solidFill>
                <a:schemeClr val="tx1"/>
              </a:solidFill>
            </a:endParaRPr>
          </a:p>
          <a:p>
            <a:pPr marL="0" lvl="1" indent="0">
              <a:buFont typeface="Arial" pitchFamily="34" charset="0"/>
              <a:buNone/>
              <a:defRPr/>
            </a:pPr>
            <a:r>
              <a:rPr lang="en-US" sz="2000" dirty="0">
                <a:solidFill>
                  <a:schemeClr val="tx1"/>
                </a:solidFill>
              </a:rPr>
              <a:t>&lt;</a:t>
            </a:r>
            <a:r>
              <a:rPr lang="en-US" sz="2000" dirty="0" err="1">
                <a:solidFill>
                  <a:schemeClr val="tx1"/>
                </a:solidFill>
              </a:rPr>
              <a:t>nav</a:t>
            </a:r>
            <a:r>
              <a:rPr lang="en-US" sz="2000" dirty="0">
                <a:solidFill>
                  <a:schemeClr val="tx1"/>
                </a:solidFill>
              </a:rPr>
              <a:t>&gt;</a:t>
            </a:r>
          </a:p>
          <a:p>
            <a:pPr marL="0" lvl="1" indent="0">
              <a:buFont typeface="Arial" pitchFamily="34" charset="0"/>
              <a:buNone/>
              <a:defRPr/>
            </a:pPr>
            <a:r>
              <a:rPr lang="en-US" sz="1600" dirty="0">
                <a:solidFill>
                  <a:schemeClr val="tx1"/>
                </a:solidFill>
              </a:rPr>
              <a:t>&lt;</a:t>
            </a:r>
            <a:r>
              <a:rPr lang="en-US" sz="1600" dirty="0" err="1">
                <a:solidFill>
                  <a:schemeClr val="tx1"/>
                </a:solidFill>
              </a:rPr>
              <a:t>ul</a:t>
            </a:r>
            <a:r>
              <a:rPr lang="en-US" sz="1600" dirty="0" smtClean="0">
                <a:solidFill>
                  <a:schemeClr val="tx1"/>
                </a:solidFill>
              </a:rPr>
              <a:t>&gt;</a:t>
            </a:r>
            <a:r>
              <a:rPr lang="it-IT" sz="1600" dirty="0" smtClean="0">
                <a:solidFill>
                  <a:schemeClr val="tx1"/>
                </a:solidFill>
              </a:rPr>
              <a:t>&lt;</a:t>
            </a:r>
            <a:r>
              <a:rPr lang="it-IT" sz="1600" dirty="0">
                <a:solidFill>
                  <a:schemeClr val="tx1"/>
                </a:solidFill>
              </a:rPr>
              <a:t>li&gt;home&lt;/li</a:t>
            </a:r>
            <a:r>
              <a:rPr lang="it-IT" sz="1600" dirty="0" smtClean="0">
                <a:solidFill>
                  <a:schemeClr val="tx1"/>
                </a:solidFill>
              </a:rPr>
              <a:t>&gt;&lt;</a:t>
            </a:r>
            <a:r>
              <a:rPr lang="it-IT" sz="1600" dirty="0">
                <a:solidFill>
                  <a:schemeClr val="tx1"/>
                </a:solidFill>
              </a:rPr>
              <a:t>li&gt;photos&lt;/li</a:t>
            </a:r>
            <a:r>
              <a:rPr lang="it-IT" sz="1600" dirty="0" smtClean="0">
                <a:solidFill>
                  <a:schemeClr val="tx1"/>
                </a:solidFill>
              </a:rPr>
              <a:t>&gt;&lt;</a:t>
            </a:r>
            <a:r>
              <a:rPr lang="it-IT" sz="1600" dirty="0">
                <a:solidFill>
                  <a:schemeClr val="tx1"/>
                </a:solidFill>
              </a:rPr>
              <a:t>li&gt;videos&lt;/li</a:t>
            </a:r>
            <a:r>
              <a:rPr lang="it-IT" sz="1600" dirty="0" smtClean="0">
                <a:solidFill>
                  <a:schemeClr val="tx1"/>
                </a:solidFill>
              </a:rPr>
              <a:t>&gt;&lt;</a:t>
            </a:r>
            <a:r>
              <a:rPr lang="it-IT" sz="1600" dirty="0">
                <a:solidFill>
                  <a:schemeClr val="tx1"/>
                </a:solidFill>
              </a:rPr>
              <a:t>li&gt;contact&lt;/li&gt;</a:t>
            </a:r>
          </a:p>
          <a:p>
            <a:pPr marL="0" lvl="1" indent="0">
              <a:buFont typeface="Arial" pitchFamily="34" charset="0"/>
              <a:buNone/>
              <a:defRPr/>
            </a:pPr>
            <a:r>
              <a:rPr lang="it-IT" sz="1600" dirty="0">
                <a:solidFill>
                  <a:schemeClr val="tx1"/>
                </a:solidFill>
              </a:rPr>
              <a:t>&lt;/ul&gt;</a:t>
            </a:r>
          </a:p>
          <a:p>
            <a:pPr marL="0" lvl="1" indent="0">
              <a:buFont typeface="Arial" pitchFamily="34" charset="0"/>
              <a:buNone/>
              <a:defRPr/>
            </a:pPr>
            <a:r>
              <a:rPr lang="it-IT" sz="2000" dirty="0">
                <a:solidFill>
                  <a:schemeClr val="tx1"/>
                </a:solidFill>
              </a:rPr>
              <a:t>&lt;/nav</a:t>
            </a:r>
            <a:r>
              <a:rPr lang="it-IT" sz="2000" dirty="0" smtClean="0">
                <a:solidFill>
                  <a:schemeClr val="tx1"/>
                </a:solidFill>
              </a:rPr>
              <a:t>&gt;</a:t>
            </a:r>
          </a:p>
          <a:p>
            <a:pPr marL="0" lvl="1" indent="0">
              <a:buFont typeface="Arial" pitchFamily="34" charset="0"/>
              <a:buNone/>
              <a:defRPr/>
            </a:pPr>
            <a:r>
              <a:rPr lang="it-IT" sz="2000" dirty="0" smtClean="0">
                <a:solidFill>
                  <a:srgbClr val="FF0000"/>
                </a:solidFill>
              </a:rPr>
              <a:t>&lt;section&gt;&lt;/section&gt;</a:t>
            </a:r>
            <a:endParaRPr lang="en-US" sz="2000" dirty="0" smtClean="0">
              <a:solidFill>
                <a:srgbClr val="FF0000"/>
              </a:solidFill>
            </a:endParaRP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pic>
        <p:nvPicPr>
          <p:cNvPr id="4096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148013"/>
            <a:ext cx="4683125" cy="4681537"/>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40966" name="5 CuadroTexto"/>
          <p:cNvSpPr txBox="1">
            <a:spLocks noChangeArrowheads="1"/>
          </p:cNvSpPr>
          <p:nvPr/>
        </p:nvSpPr>
        <p:spPr bwMode="auto">
          <a:xfrm>
            <a:off x="949325" y="8775700"/>
            <a:ext cx="11817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r>
              <a:rPr lang="es-ES" sz="2000" b="1" u="sng"/>
              <a:t>Nota:</a:t>
            </a:r>
            <a:r>
              <a:rPr lang="es-ES" sz="2000"/>
              <a:t> &lt;ol&gt; define una lista ordenada o numerada. Cada ítem de la lista se representa con elemento &lt;li&gt;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3" name="2 Marcador de contenido"/>
          <p:cNvSpPr>
            <a:spLocks noGrp="1"/>
          </p:cNvSpPr>
          <p:nvPr>
            <p:ph sz="half" idx="1"/>
          </p:nvPr>
        </p:nvSpPr>
        <p:spPr>
          <a:xfrm>
            <a:off x="650875" y="1563688"/>
            <a:ext cx="5346700" cy="6469062"/>
          </a:xfrm>
        </p:spPr>
        <p:txBody>
          <a:bodyPr/>
          <a:lstStyle/>
          <a:p>
            <a:pPr marL="0" indent="0">
              <a:buFont typeface="Arial" pitchFamily="34" charset="0"/>
              <a:buNone/>
              <a:defRPr/>
            </a:pPr>
            <a:r>
              <a:rPr sz="2800" dirty="0" smtClean="0"/>
              <a:t>&lt;</a:t>
            </a:r>
            <a:r>
              <a:rPr sz="2800" dirty="0" err="1" smtClean="0"/>
              <a:t>aside</a:t>
            </a:r>
            <a:r>
              <a:rPr sz="2800" dirty="0" smtClean="0"/>
              <a:t>&gt;</a:t>
            </a:r>
          </a:p>
          <a:p>
            <a:pPr>
              <a:defRPr/>
            </a:pPr>
            <a:r>
              <a:rPr sz="2400" dirty="0" smtClean="0"/>
              <a:t>Contiene la información relacionada a la </a:t>
            </a:r>
            <a:r>
              <a:rPr sz="2400" dirty="0" err="1" smtClean="0"/>
              <a:t>informacion</a:t>
            </a:r>
            <a:r>
              <a:rPr sz="2400" dirty="0" smtClean="0"/>
              <a:t> principal (&lt;</a:t>
            </a:r>
            <a:r>
              <a:rPr sz="2400" dirty="0" err="1" smtClean="0"/>
              <a:t>section</a:t>
            </a:r>
            <a:r>
              <a:rPr sz="2400" dirty="0" smtClean="0"/>
              <a:t>&gt;) de la pagina</a:t>
            </a:r>
          </a:p>
          <a:p>
            <a:pPr>
              <a:defRPr/>
            </a:pPr>
            <a:r>
              <a:rPr sz="2400" dirty="0" smtClean="0"/>
              <a:t>Puede estar a la izquierda o derecha del </a:t>
            </a:r>
            <a:r>
              <a:rPr sz="2400" dirty="0" err="1" smtClean="0"/>
              <a:t>layout</a:t>
            </a:r>
            <a:r>
              <a:rPr sz="2400" dirty="0" smtClean="0"/>
              <a:t>, el </a:t>
            </a:r>
            <a:r>
              <a:rPr sz="2400" dirty="0" err="1" smtClean="0"/>
              <a:t>tag</a:t>
            </a:r>
            <a:r>
              <a:rPr sz="2400" dirty="0" smtClean="0"/>
              <a:t> no tiene una posición predefinida.</a:t>
            </a:r>
          </a:p>
          <a:p>
            <a:pPr>
              <a:defRPr/>
            </a:pPr>
            <a:endParaRPr sz="2400" dirty="0" smtClean="0"/>
          </a:p>
        </p:txBody>
      </p:sp>
      <p:sp>
        <p:nvSpPr>
          <p:cNvPr id="4" name="3 Marcador de contenido"/>
          <p:cNvSpPr>
            <a:spLocks noGrp="1"/>
          </p:cNvSpPr>
          <p:nvPr>
            <p:ph sz="half" idx="2"/>
          </p:nvPr>
        </p:nvSpPr>
        <p:spPr>
          <a:xfrm>
            <a:off x="6430963" y="1463675"/>
            <a:ext cx="5761037" cy="8261350"/>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1600" dirty="0">
                <a:solidFill>
                  <a:schemeClr val="tx1"/>
                </a:solidFill>
              </a:rPr>
              <a:t>&lt;meta charset=“utf-8” /&gt;</a:t>
            </a:r>
          </a:p>
          <a:p>
            <a:pPr marL="0" lvl="1" indent="0">
              <a:buFont typeface="Arial" pitchFamily="34" charset="0"/>
              <a:buNone/>
              <a:defRPr/>
            </a:pPr>
            <a:r>
              <a:rPr lang="en-US" sz="1600" dirty="0">
                <a:solidFill>
                  <a:schemeClr val="tx1"/>
                </a:solidFill>
              </a:rPr>
              <a:t>&lt;meta name=“description” content=“</a:t>
            </a:r>
            <a:r>
              <a:rPr lang="en-US" sz="1600" dirty="0" err="1">
                <a:solidFill>
                  <a:schemeClr val="tx1"/>
                </a:solidFill>
              </a:rPr>
              <a:t>Ejemplo</a:t>
            </a:r>
            <a:r>
              <a:rPr lang="en-US" sz="1600" dirty="0">
                <a:solidFill>
                  <a:schemeClr val="tx1"/>
                </a:solidFill>
              </a:rPr>
              <a:t> de HTML5” /&gt;</a:t>
            </a:r>
          </a:p>
          <a:p>
            <a:pPr marL="0" lvl="1" indent="0">
              <a:buFont typeface="Arial" pitchFamily="34" charset="0"/>
              <a:buNone/>
              <a:defRPr/>
            </a:pPr>
            <a:r>
              <a:rPr lang="en-US" sz="1600" dirty="0">
                <a:solidFill>
                  <a:schemeClr val="tx1"/>
                </a:solidFill>
              </a:rPr>
              <a:t>&lt;meta name=“keywords” content=“HTML5, CSS3, </a:t>
            </a:r>
            <a:r>
              <a:rPr lang="en-US" sz="1600" dirty="0" err="1">
                <a:solidFill>
                  <a:schemeClr val="tx1"/>
                </a:solidFill>
              </a:rPr>
              <a:t>Javascript</a:t>
            </a:r>
            <a:r>
              <a:rPr lang="en-US" sz="1600" dirty="0">
                <a:solidFill>
                  <a:schemeClr val="tx1"/>
                </a:solidFill>
              </a:rPr>
              <a:t>” /&gt;</a:t>
            </a:r>
          </a:p>
          <a:p>
            <a:pPr marL="0" lvl="1" indent="0">
              <a:buFont typeface="Arial" pitchFamily="34" charset="0"/>
              <a:buNone/>
              <a:defRPr/>
            </a:pPr>
            <a:r>
              <a:rPr lang="en-US" sz="1600" dirty="0">
                <a:solidFill>
                  <a:schemeClr val="tx1"/>
                </a:solidFill>
              </a:rPr>
              <a:t>&lt;title&gt;</a:t>
            </a:r>
            <a:r>
              <a:rPr lang="en-US" sz="1600" dirty="0" err="1">
                <a:solidFill>
                  <a:schemeClr val="tx1"/>
                </a:solidFill>
              </a:rPr>
              <a:t>Titulo</a:t>
            </a:r>
            <a:r>
              <a:rPr lang="en-US" sz="1600" dirty="0">
                <a:solidFill>
                  <a:schemeClr val="tx1"/>
                </a:solidFill>
              </a:rPr>
              <a:t> del </a:t>
            </a:r>
            <a:r>
              <a:rPr lang="en-US" sz="1600" dirty="0" err="1">
                <a:solidFill>
                  <a:schemeClr val="tx1"/>
                </a:solidFill>
              </a:rPr>
              <a:t>documento</a:t>
            </a:r>
            <a:r>
              <a:rPr lang="en-US" sz="1600" dirty="0">
                <a:solidFill>
                  <a:schemeClr val="tx1"/>
                </a:solidFill>
              </a:rPr>
              <a:t>&lt;/title&gt;</a:t>
            </a:r>
          </a:p>
          <a:p>
            <a:pPr marL="0" lvl="1" indent="0">
              <a:buFont typeface="Arial" pitchFamily="34" charset="0"/>
              <a:buNone/>
              <a:defRPr/>
            </a:pPr>
            <a:r>
              <a:rPr lang="en-US" sz="1600" dirty="0">
                <a:solidFill>
                  <a:schemeClr val="tx1"/>
                </a:solidFill>
              </a:rPr>
              <a:t>&lt;link </a:t>
            </a:r>
            <a:r>
              <a:rPr lang="en-US" sz="1600" dirty="0" err="1">
                <a:solidFill>
                  <a:schemeClr val="tx1"/>
                </a:solidFill>
              </a:rPr>
              <a:t>rel</a:t>
            </a:r>
            <a:r>
              <a:rPr lang="en-US" sz="1600" dirty="0">
                <a:solidFill>
                  <a:schemeClr val="tx1"/>
                </a:solidFill>
              </a:rPr>
              <a:t>=”</a:t>
            </a:r>
            <a:r>
              <a:rPr lang="en-US" sz="1600" dirty="0" err="1">
                <a:solidFill>
                  <a:schemeClr val="tx1"/>
                </a:solidFill>
              </a:rPr>
              <a:t>stylesheet</a:t>
            </a:r>
            <a:r>
              <a:rPr lang="en-US" sz="1600" dirty="0">
                <a:solidFill>
                  <a:schemeClr val="tx1"/>
                </a:solidFill>
              </a:rPr>
              <a:t>” </a:t>
            </a:r>
            <a:r>
              <a:rPr lang="en-US" sz="1600" dirty="0" err="1">
                <a:solidFill>
                  <a:schemeClr val="tx1"/>
                </a:solidFill>
              </a:rPr>
              <a:t>href</a:t>
            </a:r>
            <a:r>
              <a:rPr lang="en-US" sz="1600" dirty="0">
                <a:solidFill>
                  <a:schemeClr val="tx1"/>
                </a:solidFill>
              </a:rPr>
              <a:t>=”mystyles.css”&gt;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p>
          <a:p>
            <a:pPr marL="0" lvl="1" indent="0">
              <a:buFont typeface="Arial" pitchFamily="34" charset="0"/>
              <a:buNone/>
              <a:defRPr/>
            </a:pPr>
            <a:r>
              <a:rPr lang="en-US" sz="1600" dirty="0">
                <a:solidFill>
                  <a:schemeClr val="tx1"/>
                </a:solidFill>
              </a:rPr>
              <a:t>&lt;header&gt;</a:t>
            </a:r>
          </a:p>
          <a:p>
            <a:pPr marL="0" lvl="1" indent="0">
              <a:buFont typeface="Arial" pitchFamily="34" charset="0"/>
              <a:buNone/>
              <a:defRPr/>
            </a:pPr>
            <a:r>
              <a:rPr lang="en-US" sz="1600" dirty="0">
                <a:solidFill>
                  <a:schemeClr val="tx1"/>
                </a:solidFill>
              </a:rPr>
              <a:t>&lt;h1&gt;This is the main title of the website&lt;/h1&gt;</a:t>
            </a:r>
          </a:p>
          <a:p>
            <a:pPr marL="0" lvl="1" indent="0">
              <a:buFont typeface="Arial" pitchFamily="34" charset="0"/>
              <a:buNone/>
              <a:defRPr/>
            </a:pPr>
            <a:r>
              <a:rPr lang="en-US" sz="1600" dirty="0">
                <a:solidFill>
                  <a:schemeClr val="tx1"/>
                </a:solidFill>
              </a:rPr>
              <a:t>&lt;/header</a:t>
            </a:r>
            <a:r>
              <a:rPr lang="en-US" sz="1600" dirty="0" smtClean="0">
                <a:solidFill>
                  <a:schemeClr val="tx1"/>
                </a:solidFill>
              </a:rPr>
              <a:t>&gt;</a:t>
            </a:r>
            <a:endParaRPr lang="en-US" sz="2000" dirty="0" smtClean="0">
              <a:solidFill>
                <a:schemeClr val="tx1"/>
              </a:solidFill>
            </a:endParaRPr>
          </a:p>
          <a:p>
            <a:pPr marL="0" lvl="1" indent="0">
              <a:buFont typeface="Arial" pitchFamily="34" charset="0"/>
              <a:buNone/>
              <a:defRPr/>
            </a:pPr>
            <a:r>
              <a:rPr lang="en-US" sz="2000" dirty="0">
                <a:solidFill>
                  <a:schemeClr val="tx1"/>
                </a:solidFill>
              </a:rPr>
              <a:t>&lt;</a:t>
            </a:r>
            <a:r>
              <a:rPr lang="en-US" sz="2000" dirty="0" err="1">
                <a:solidFill>
                  <a:schemeClr val="tx1"/>
                </a:solidFill>
              </a:rPr>
              <a:t>nav</a:t>
            </a:r>
            <a:r>
              <a:rPr lang="en-US" sz="2000" dirty="0">
                <a:solidFill>
                  <a:schemeClr val="tx1"/>
                </a:solidFill>
              </a:rPr>
              <a:t>&gt;</a:t>
            </a:r>
          </a:p>
          <a:p>
            <a:pPr marL="0" lvl="1" indent="0">
              <a:buFont typeface="Arial" pitchFamily="34" charset="0"/>
              <a:buNone/>
              <a:defRPr/>
            </a:pPr>
            <a:r>
              <a:rPr lang="en-US" sz="1600" dirty="0">
                <a:solidFill>
                  <a:schemeClr val="tx1"/>
                </a:solidFill>
              </a:rPr>
              <a:t>&lt;</a:t>
            </a:r>
            <a:r>
              <a:rPr lang="en-US" sz="1600" dirty="0" err="1">
                <a:solidFill>
                  <a:schemeClr val="tx1"/>
                </a:solidFill>
              </a:rPr>
              <a:t>ul</a:t>
            </a:r>
            <a:r>
              <a:rPr lang="en-US" sz="1600" dirty="0" smtClean="0">
                <a:solidFill>
                  <a:schemeClr val="tx1"/>
                </a:solidFill>
              </a:rPr>
              <a:t>&gt;</a:t>
            </a:r>
            <a:r>
              <a:rPr lang="it-IT" sz="1600" dirty="0" smtClean="0">
                <a:solidFill>
                  <a:schemeClr val="tx1"/>
                </a:solidFill>
              </a:rPr>
              <a:t>&lt;</a:t>
            </a:r>
            <a:r>
              <a:rPr lang="it-IT" sz="1600" dirty="0">
                <a:solidFill>
                  <a:schemeClr val="tx1"/>
                </a:solidFill>
              </a:rPr>
              <a:t>li&gt;home&lt;/li</a:t>
            </a:r>
            <a:r>
              <a:rPr lang="it-IT" sz="1600" dirty="0" smtClean="0">
                <a:solidFill>
                  <a:schemeClr val="tx1"/>
                </a:solidFill>
              </a:rPr>
              <a:t>&gt;&lt;</a:t>
            </a:r>
            <a:r>
              <a:rPr lang="it-IT" sz="1600" dirty="0">
                <a:solidFill>
                  <a:schemeClr val="tx1"/>
                </a:solidFill>
              </a:rPr>
              <a:t>li&gt;photos&lt;/li</a:t>
            </a:r>
            <a:r>
              <a:rPr lang="it-IT" sz="1600" dirty="0" smtClean="0">
                <a:solidFill>
                  <a:schemeClr val="tx1"/>
                </a:solidFill>
              </a:rPr>
              <a:t>&gt;&lt;</a:t>
            </a:r>
            <a:r>
              <a:rPr lang="it-IT" sz="1600" dirty="0">
                <a:solidFill>
                  <a:schemeClr val="tx1"/>
                </a:solidFill>
              </a:rPr>
              <a:t>li&gt;videos&lt;/li</a:t>
            </a:r>
            <a:r>
              <a:rPr lang="it-IT" sz="1600" dirty="0" smtClean="0">
                <a:solidFill>
                  <a:schemeClr val="tx1"/>
                </a:solidFill>
              </a:rPr>
              <a:t>&gt;&lt;</a:t>
            </a:r>
            <a:r>
              <a:rPr lang="it-IT" sz="1600" dirty="0">
                <a:solidFill>
                  <a:schemeClr val="tx1"/>
                </a:solidFill>
              </a:rPr>
              <a:t>li&gt;contact&lt;/li&gt;</a:t>
            </a:r>
          </a:p>
          <a:p>
            <a:pPr marL="0" lvl="1" indent="0">
              <a:buFont typeface="Arial" pitchFamily="34" charset="0"/>
              <a:buNone/>
              <a:defRPr/>
            </a:pPr>
            <a:r>
              <a:rPr lang="it-IT" sz="1600" dirty="0">
                <a:solidFill>
                  <a:schemeClr val="tx1"/>
                </a:solidFill>
              </a:rPr>
              <a:t>&lt;/ul&gt;</a:t>
            </a:r>
          </a:p>
          <a:p>
            <a:pPr marL="0" lvl="1" indent="0">
              <a:buFont typeface="Arial" pitchFamily="34" charset="0"/>
              <a:buNone/>
              <a:defRPr/>
            </a:pPr>
            <a:r>
              <a:rPr lang="it-IT" sz="2000" dirty="0">
                <a:solidFill>
                  <a:schemeClr val="tx1"/>
                </a:solidFill>
              </a:rPr>
              <a:t>&lt;/nav</a:t>
            </a:r>
            <a:r>
              <a:rPr lang="it-IT" sz="2000" dirty="0" smtClean="0">
                <a:solidFill>
                  <a:schemeClr val="tx1"/>
                </a:solidFill>
              </a:rPr>
              <a:t>&gt;</a:t>
            </a:r>
          </a:p>
          <a:p>
            <a:pPr marL="0" lvl="1" indent="0">
              <a:buFont typeface="Arial" pitchFamily="34" charset="0"/>
              <a:buNone/>
              <a:defRPr/>
            </a:pPr>
            <a:r>
              <a:rPr lang="it-IT" sz="2000" dirty="0" smtClean="0">
                <a:solidFill>
                  <a:schemeClr val="tx1"/>
                </a:solidFill>
              </a:rPr>
              <a:t>&lt;section&gt;&lt;/section&gt;</a:t>
            </a:r>
          </a:p>
          <a:p>
            <a:pPr marL="0" lvl="1" indent="0">
              <a:buFont typeface="Arial" pitchFamily="34" charset="0"/>
              <a:buNone/>
              <a:defRPr/>
            </a:pPr>
            <a:r>
              <a:rPr lang="en-US" sz="2000" dirty="0">
                <a:solidFill>
                  <a:srgbClr val="FF0000"/>
                </a:solidFill>
              </a:rPr>
              <a:t>&lt;aside&gt;</a:t>
            </a:r>
          </a:p>
          <a:p>
            <a:pPr marL="0" lvl="1" indent="0">
              <a:buFont typeface="Arial" pitchFamily="34" charset="0"/>
              <a:buNone/>
              <a:defRPr/>
            </a:pPr>
            <a:r>
              <a:rPr lang="en-US" sz="2000" dirty="0">
                <a:solidFill>
                  <a:schemeClr val="tx1"/>
                </a:solidFill>
              </a:rPr>
              <a:t>&lt;</a:t>
            </a:r>
            <a:r>
              <a:rPr lang="en-US" sz="2000" dirty="0" err="1">
                <a:solidFill>
                  <a:schemeClr val="tx1"/>
                </a:solidFill>
              </a:rPr>
              <a:t>blockquote</a:t>
            </a:r>
            <a:r>
              <a:rPr lang="en-US" sz="2000" dirty="0">
                <a:solidFill>
                  <a:schemeClr val="tx1"/>
                </a:solidFill>
              </a:rPr>
              <a:t>&gt;Article number one&lt;/</a:t>
            </a:r>
            <a:r>
              <a:rPr lang="en-US" sz="2000" dirty="0" err="1">
                <a:solidFill>
                  <a:schemeClr val="tx1"/>
                </a:solidFill>
              </a:rPr>
              <a:t>blockquote</a:t>
            </a:r>
            <a:r>
              <a:rPr lang="en-US" sz="2000" dirty="0">
                <a:solidFill>
                  <a:schemeClr val="tx1"/>
                </a:solidFill>
              </a:rPr>
              <a:t>&gt;</a:t>
            </a:r>
          </a:p>
          <a:p>
            <a:pPr marL="0" lvl="1" indent="0">
              <a:buFont typeface="Arial" pitchFamily="34" charset="0"/>
              <a:buNone/>
              <a:defRPr/>
            </a:pPr>
            <a:r>
              <a:rPr lang="en-US" sz="2000" dirty="0">
                <a:solidFill>
                  <a:schemeClr val="tx1"/>
                </a:solidFill>
              </a:rPr>
              <a:t>&lt;</a:t>
            </a:r>
            <a:r>
              <a:rPr lang="en-US" sz="2000" dirty="0" err="1">
                <a:solidFill>
                  <a:schemeClr val="tx1"/>
                </a:solidFill>
              </a:rPr>
              <a:t>blockquote</a:t>
            </a:r>
            <a:r>
              <a:rPr lang="en-US" sz="2000" dirty="0">
                <a:solidFill>
                  <a:schemeClr val="tx1"/>
                </a:solidFill>
              </a:rPr>
              <a:t>&gt;Article number two&lt;/</a:t>
            </a:r>
            <a:r>
              <a:rPr lang="en-US" sz="2000" dirty="0" err="1">
                <a:solidFill>
                  <a:schemeClr val="tx1"/>
                </a:solidFill>
              </a:rPr>
              <a:t>blockquote</a:t>
            </a:r>
            <a:r>
              <a:rPr lang="en-US" sz="2000" dirty="0">
                <a:solidFill>
                  <a:schemeClr val="tx1"/>
                </a:solidFill>
              </a:rPr>
              <a:t>&gt;</a:t>
            </a:r>
          </a:p>
          <a:p>
            <a:pPr marL="0" lvl="1" indent="0">
              <a:buFont typeface="Arial" pitchFamily="34" charset="0"/>
              <a:buNone/>
              <a:defRPr/>
            </a:pPr>
            <a:r>
              <a:rPr lang="en-US" sz="2000" dirty="0">
                <a:solidFill>
                  <a:srgbClr val="FF0000"/>
                </a:solidFill>
              </a:rPr>
              <a:t>&lt;/aside&gt;</a:t>
            </a:r>
            <a:endParaRPr lang="en-US" sz="2000" dirty="0" smtClean="0">
              <a:solidFill>
                <a:srgbClr val="FF0000"/>
              </a:solidFill>
            </a:endParaRP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pic>
        <p:nvPicPr>
          <p:cNvPr id="4198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876800"/>
            <a:ext cx="4683125" cy="46799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3" name="2 Marcador de contenido"/>
          <p:cNvSpPr>
            <a:spLocks noGrp="1"/>
          </p:cNvSpPr>
          <p:nvPr>
            <p:ph sz="half" idx="1"/>
          </p:nvPr>
        </p:nvSpPr>
        <p:spPr>
          <a:xfrm>
            <a:off x="650875" y="1563688"/>
            <a:ext cx="5346700" cy="6469062"/>
          </a:xfrm>
        </p:spPr>
        <p:txBody>
          <a:bodyPr/>
          <a:lstStyle/>
          <a:p>
            <a:pPr marL="0" indent="0">
              <a:buFont typeface="Arial" pitchFamily="34" charset="0"/>
              <a:buNone/>
              <a:defRPr/>
            </a:pPr>
            <a:r>
              <a:rPr sz="2800" dirty="0" smtClean="0"/>
              <a:t>&lt;</a:t>
            </a:r>
            <a:r>
              <a:rPr sz="2800" dirty="0" err="1" smtClean="0"/>
              <a:t>footer</a:t>
            </a:r>
            <a:r>
              <a:rPr sz="2800" dirty="0" smtClean="0"/>
              <a:t>&gt;</a:t>
            </a:r>
          </a:p>
          <a:p>
            <a:pPr>
              <a:defRPr/>
            </a:pPr>
            <a:r>
              <a:rPr sz="2400" dirty="0" smtClean="0"/>
              <a:t>Finaliza la plantilla de un documento HTML5</a:t>
            </a:r>
          </a:p>
        </p:txBody>
      </p:sp>
      <p:sp>
        <p:nvSpPr>
          <p:cNvPr id="4" name="3 Marcador de contenido"/>
          <p:cNvSpPr>
            <a:spLocks noGrp="1"/>
          </p:cNvSpPr>
          <p:nvPr>
            <p:ph sz="half" idx="2"/>
          </p:nvPr>
        </p:nvSpPr>
        <p:spPr>
          <a:xfrm>
            <a:off x="6430963" y="2112963"/>
            <a:ext cx="5761037" cy="5427662"/>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1600" dirty="0" smtClean="0">
                <a:solidFill>
                  <a:schemeClr val="tx1"/>
                </a:solidFill>
              </a:rPr>
              <a:t>…</a:t>
            </a:r>
            <a:endParaRPr lang="en-US" sz="1600" dirty="0">
              <a:solidFill>
                <a:schemeClr val="tx1"/>
              </a:solidFill>
            </a:endParaRPr>
          </a:p>
          <a:p>
            <a:pPr marL="0" lvl="1" indent="0">
              <a:buFont typeface="Arial" pitchFamily="34" charset="0"/>
              <a:buNone/>
              <a:defRPr/>
            </a:pPr>
            <a:r>
              <a:rPr lang="en-US" sz="2000" dirty="0">
                <a:solidFill>
                  <a:schemeClr val="tx1"/>
                </a:solidFill>
              </a:rPr>
              <a:t>&lt;/head&gt;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a:t>
            </a:r>
          </a:p>
          <a:p>
            <a:pPr marL="0" lvl="1" indent="0">
              <a:buFont typeface="Arial" pitchFamily="34" charset="0"/>
              <a:buNone/>
              <a:defRPr/>
            </a:pPr>
            <a:r>
              <a:rPr lang="en-US" sz="1600" dirty="0">
                <a:solidFill>
                  <a:schemeClr val="tx1"/>
                </a:solidFill>
              </a:rPr>
              <a:t>&lt;header</a:t>
            </a:r>
            <a:r>
              <a:rPr lang="en-US" sz="1600" dirty="0" smtClean="0">
                <a:solidFill>
                  <a:schemeClr val="tx1"/>
                </a:solidFill>
              </a:rPr>
              <a:t>&gt;…&lt;/header&gt;</a:t>
            </a:r>
            <a:endParaRPr lang="en-US" sz="2000" dirty="0" smtClean="0">
              <a:solidFill>
                <a:schemeClr val="tx1"/>
              </a:solidFill>
            </a:endParaRPr>
          </a:p>
          <a:p>
            <a:pPr marL="0" lvl="1" indent="0">
              <a:buFont typeface="Arial" pitchFamily="34" charset="0"/>
              <a:buNone/>
              <a:defRPr/>
            </a:pPr>
            <a:r>
              <a:rPr lang="en-US" sz="2000" dirty="0">
                <a:solidFill>
                  <a:schemeClr val="tx1"/>
                </a:solidFill>
              </a:rPr>
              <a:t>&lt;</a:t>
            </a:r>
            <a:r>
              <a:rPr lang="en-US" sz="2000" dirty="0" err="1">
                <a:solidFill>
                  <a:schemeClr val="tx1"/>
                </a:solidFill>
              </a:rPr>
              <a:t>nav</a:t>
            </a:r>
            <a:r>
              <a:rPr lang="en-US" sz="2000" dirty="0" smtClean="0">
                <a:solidFill>
                  <a:schemeClr val="tx1"/>
                </a:solidFill>
              </a:rPr>
              <a:t>&gt;</a:t>
            </a:r>
            <a:r>
              <a:rPr lang="it-IT" sz="1600" dirty="0">
                <a:solidFill>
                  <a:schemeClr val="tx1"/>
                </a:solidFill>
              </a:rPr>
              <a:t>...</a:t>
            </a:r>
            <a:r>
              <a:rPr lang="it-IT" sz="2000" dirty="0" smtClean="0">
                <a:solidFill>
                  <a:schemeClr val="tx1"/>
                </a:solidFill>
              </a:rPr>
              <a:t>&lt;/</a:t>
            </a:r>
            <a:r>
              <a:rPr lang="it-IT" sz="2000" dirty="0">
                <a:solidFill>
                  <a:schemeClr val="tx1"/>
                </a:solidFill>
              </a:rPr>
              <a:t>nav</a:t>
            </a:r>
            <a:r>
              <a:rPr lang="it-IT" sz="2000" dirty="0" smtClean="0">
                <a:solidFill>
                  <a:schemeClr val="tx1"/>
                </a:solidFill>
              </a:rPr>
              <a:t>&gt;</a:t>
            </a:r>
          </a:p>
          <a:p>
            <a:pPr marL="0" lvl="1" indent="0">
              <a:buFont typeface="Arial" pitchFamily="34" charset="0"/>
              <a:buNone/>
              <a:defRPr/>
            </a:pPr>
            <a:r>
              <a:rPr lang="it-IT" sz="2000" dirty="0" smtClean="0">
                <a:solidFill>
                  <a:schemeClr val="tx1"/>
                </a:solidFill>
              </a:rPr>
              <a:t>&lt;section&gt;...&lt;/section&gt;</a:t>
            </a:r>
          </a:p>
          <a:p>
            <a:pPr marL="0" lvl="1" indent="0">
              <a:buFont typeface="Arial" pitchFamily="34" charset="0"/>
              <a:buNone/>
              <a:defRPr/>
            </a:pPr>
            <a:r>
              <a:rPr lang="en-US" sz="2000" dirty="0">
                <a:solidFill>
                  <a:schemeClr val="tx1"/>
                </a:solidFill>
              </a:rPr>
              <a:t>&lt;aside&gt;</a:t>
            </a:r>
          </a:p>
          <a:p>
            <a:pPr marL="0" lvl="1" indent="0">
              <a:buFont typeface="Arial" pitchFamily="34" charset="0"/>
              <a:buNone/>
              <a:defRPr/>
            </a:pPr>
            <a:r>
              <a:rPr lang="en-US" sz="1600" dirty="0" smtClean="0">
                <a:solidFill>
                  <a:schemeClr val="tx1"/>
                </a:solidFill>
              </a:rPr>
              <a:t>…</a:t>
            </a:r>
            <a:endParaRPr lang="en-US" sz="1600" dirty="0">
              <a:solidFill>
                <a:schemeClr val="tx1"/>
              </a:solidFill>
            </a:endParaRPr>
          </a:p>
          <a:p>
            <a:pPr marL="0" lvl="1" indent="0">
              <a:buFont typeface="Arial" pitchFamily="34" charset="0"/>
              <a:buNone/>
              <a:defRPr/>
            </a:pPr>
            <a:r>
              <a:rPr lang="en-US" sz="2000" dirty="0">
                <a:solidFill>
                  <a:schemeClr val="tx1"/>
                </a:solidFill>
              </a:rPr>
              <a:t>&lt;/aside</a:t>
            </a:r>
            <a:r>
              <a:rPr lang="en-US" sz="2000" dirty="0" smtClean="0">
                <a:solidFill>
                  <a:schemeClr val="tx1"/>
                </a:solidFill>
              </a:rPr>
              <a:t>&gt;</a:t>
            </a:r>
          </a:p>
          <a:p>
            <a:pPr marL="0" lvl="1" indent="0">
              <a:buFont typeface="Arial" pitchFamily="34" charset="0"/>
              <a:buNone/>
              <a:defRPr/>
            </a:pPr>
            <a:r>
              <a:rPr lang="en-US" sz="2000" dirty="0">
                <a:solidFill>
                  <a:srgbClr val="FF0000"/>
                </a:solidFill>
              </a:rPr>
              <a:t>&lt;</a:t>
            </a:r>
            <a:r>
              <a:rPr lang="en-US" sz="2000" dirty="0" smtClean="0">
                <a:solidFill>
                  <a:srgbClr val="FF0000"/>
                </a:solidFill>
              </a:rPr>
              <a:t>footer&gt;</a:t>
            </a:r>
            <a:r>
              <a:rPr lang="en-US" sz="2000" dirty="0" smtClean="0">
                <a:solidFill>
                  <a:schemeClr val="tx1"/>
                </a:solidFill>
              </a:rPr>
              <a:t>JRE</a:t>
            </a:r>
            <a:r>
              <a:rPr lang="en-US" sz="2000" dirty="0" smtClean="0">
                <a:solidFill>
                  <a:srgbClr val="FF0000"/>
                </a:solidFill>
              </a:rPr>
              <a:t> </a:t>
            </a:r>
            <a:r>
              <a:rPr lang="en-US" sz="2000" dirty="0" smtClean="0">
                <a:solidFill>
                  <a:schemeClr val="tx1"/>
                </a:solidFill>
              </a:rPr>
              <a:t>Copyright </a:t>
            </a:r>
            <a:r>
              <a:rPr lang="en-US" sz="2000" dirty="0">
                <a:solidFill>
                  <a:schemeClr val="tx1"/>
                </a:solidFill>
              </a:rPr>
              <a:t>&amp;copy; </a:t>
            </a:r>
            <a:r>
              <a:rPr lang="en-US" sz="2000" dirty="0" smtClean="0">
                <a:solidFill>
                  <a:schemeClr val="tx1"/>
                </a:solidFill>
              </a:rPr>
              <a:t>2013-2014</a:t>
            </a:r>
            <a:r>
              <a:rPr lang="en-US" sz="2000" dirty="0" smtClean="0">
                <a:solidFill>
                  <a:srgbClr val="FF0000"/>
                </a:solidFill>
              </a:rPr>
              <a:t>&lt;/footer&gt;</a:t>
            </a: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pic>
        <p:nvPicPr>
          <p:cNvPr id="4301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3763" y="3005138"/>
            <a:ext cx="4681537" cy="46799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9" name="3 Marcador de contenido"/>
          <p:cNvSpPr>
            <a:spLocks noGrp="1"/>
          </p:cNvSpPr>
          <p:nvPr>
            <p:ph sz="half" idx="1"/>
          </p:nvPr>
        </p:nvSpPr>
        <p:spPr>
          <a:xfrm>
            <a:off x="6621463" y="1781175"/>
            <a:ext cx="5713412" cy="7416800"/>
          </a:xfrm>
        </p:spPr>
        <p:txBody>
          <a:bodyPr/>
          <a:lstStyle/>
          <a:p>
            <a:pPr marL="0" lvl="1" indent="0">
              <a:buFont typeface="Arial" pitchFamily="34" charset="0"/>
              <a:buNone/>
              <a:defRPr/>
            </a:pPr>
            <a:r>
              <a:rPr lang="en-US" sz="2000" dirty="0">
                <a:solidFill>
                  <a:schemeClr val="tx1"/>
                </a:solidFill>
              </a:rPr>
              <a:t>&lt;!DOCTYPE html&gt;</a:t>
            </a:r>
          </a:p>
          <a:p>
            <a:pPr marL="0" lvl="1" indent="0">
              <a:buFont typeface="Arial" pitchFamily="34" charset="0"/>
              <a:buNone/>
              <a:defRPr/>
            </a:pPr>
            <a:r>
              <a:rPr lang="en-US" sz="2000" dirty="0">
                <a:solidFill>
                  <a:schemeClr val="tx1"/>
                </a:solidFill>
              </a:rPr>
              <a:t>&lt;html </a:t>
            </a:r>
            <a:r>
              <a:rPr lang="en-US" sz="2000" dirty="0" err="1">
                <a:solidFill>
                  <a:schemeClr val="tx1"/>
                </a:solidFill>
              </a:rPr>
              <a:t>lang</a:t>
            </a:r>
            <a:r>
              <a:rPr lang="en-US" sz="2000" dirty="0">
                <a:solidFill>
                  <a:schemeClr val="tx1"/>
                </a:solidFill>
              </a:rPr>
              <a:t>="en"&gt;</a:t>
            </a:r>
          </a:p>
          <a:p>
            <a:pPr marL="0" lvl="1" indent="0">
              <a:buFont typeface="Arial" pitchFamily="34" charset="0"/>
              <a:buNone/>
              <a:defRPr/>
            </a:pPr>
            <a:r>
              <a:rPr lang="en-US" sz="2000" dirty="0">
                <a:solidFill>
                  <a:schemeClr val="tx1"/>
                </a:solidFill>
              </a:rPr>
              <a:t>&lt;head</a:t>
            </a:r>
            <a:r>
              <a:rPr lang="en-US" sz="2000" dirty="0" smtClean="0">
                <a:solidFill>
                  <a:schemeClr val="tx1"/>
                </a:solidFill>
              </a:rPr>
              <a:t>&gt; … &lt;/</a:t>
            </a:r>
            <a:r>
              <a:rPr lang="en-US" sz="2000" dirty="0">
                <a:solidFill>
                  <a:schemeClr val="tx1"/>
                </a:solidFill>
              </a:rPr>
              <a:t>head&gt;</a:t>
            </a:r>
          </a:p>
          <a:p>
            <a:pPr marL="0" lvl="1" indent="0">
              <a:buFont typeface="Arial" pitchFamily="34" charset="0"/>
              <a:buNone/>
              <a:defRPr/>
            </a:pPr>
            <a:r>
              <a:rPr lang="en-US" sz="2000" dirty="0">
                <a:solidFill>
                  <a:schemeClr val="tx1"/>
                </a:solidFill>
              </a:rPr>
              <a:t>&lt;body</a:t>
            </a:r>
            <a:r>
              <a:rPr lang="en-US" sz="2000" dirty="0" smtClean="0">
                <a:solidFill>
                  <a:schemeClr val="tx1"/>
                </a:solidFill>
              </a:rPr>
              <a:t>&gt; </a:t>
            </a:r>
          </a:p>
          <a:p>
            <a:pPr marL="0" lvl="1" indent="0">
              <a:buFont typeface="Arial" pitchFamily="34" charset="0"/>
              <a:buNone/>
              <a:defRPr/>
            </a:pPr>
            <a:r>
              <a:rPr lang="en-US" sz="2000" dirty="0" smtClean="0">
                <a:solidFill>
                  <a:schemeClr val="tx1"/>
                </a:solidFill>
              </a:rPr>
              <a:t>…</a:t>
            </a:r>
            <a:endParaRPr lang="it-IT" sz="1100" dirty="0" smtClean="0">
              <a:solidFill>
                <a:schemeClr val="tx1"/>
              </a:solidFill>
            </a:endParaRPr>
          </a:p>
          <a:p>
            <a:pPr marL="0" lvl="1" indent="0">
              <a:buFont typeface="Arial" pitchFamily="34" charset="0"/>
              <a:buNone/>
              <a:defRPr/>
            </a:pPr>
            <a:r>
              <a:rPr lang="en-US" sz="2000" dirty="0">
                <a:solidFill>
                  <a:schemeClr val="tx1"/>
                </a:solidFill>
              </a:rPr>
              <a:t>&lt;section&gt;</a:t>
            </a:r>
          </a:p>
          <a:p>
            <a:pPr marL="0" lvl="1" indent="0">
              <a:buFont typeface="Arial" pitchFamily="34" charset="0"/>
              <a:buNone/>
              <a:defRPr/>
            </a:pPr>
            <a:r>
              <a:rPr lang="en-US" sz="1600" dirty="0">
                <a:solidFill>
                  <a:srgbClr val="FF0000"/>
                </a:solidFill>
              </a:rPr>
              <a:t>&lt;article</a:t>
            </a:r>
            <a:r>
              <a:rPr lang="en-US" sz="1600" dirty="0" smtClean="0">
                <a:solidFill>
                  <a:srgbClr val="FF0000"/>
                </a:solidFill>
              </a:rPr>
              <a:t>&gt;</a:t>
            </a:r>
          </a:p>
          <a:p>
            <a:pPr marL="0" lvl="1" indent="0">
              <a:buFont typeface="Arial" pitchFamily="34" charset="0"/>
              <a:buNone/>
              <a:defRPr/>
            </a:pPr>
            <a:r>
              <a:rPr lang="en-US" sz="1600" dirty="0">
                <a:solidFill>
                  <a:srgbClr val="FF0000"/>
                </a:solidFill>
              </a:rPr>
              <a:t>	</a:t>
            </a:r>
            <a:r>
              <a:rPr lang="en-US" sz="1600" dirty="0" smtClean="0">
                <a:solidFill>
                  <a:srgbClr val="FF0000"/>
                </a:solidFill>
              </a:rPr>
              <a:t>&lt;</a:t>
            </a:r>
            <a:r>
              <a:rPr lang="en-US" sz="1600" dirty="0">
                <a:solidFill>
                  <a:srgbClr val="FF0000"/>
                </a:solidFill>
              </a:rPr>
              <a:t>header</a:t>
            </a:r>
            <a:r>
              <a:rPr lang="en-US" sz="1600" dirty="0" smtClean="0">
                <a:solidFill>
                  <a:srgbClr val="FF0000"/>
                </a:solidFill>
              </a:rPr>
              <a:t>&gt;</a:t>
            </a:r>
            <a:r>
              <a:rPr lang="en-US" sz="1600" dirty="0" smtClean="0">
                <a:solidFill>
                  <a:schemeClr val="tx1"/>
                </a:solidFill>
              </a:rPr>
              <a:t>&lt;</a:t>
            </a:r>
            <a:r>
              <a:rPr lang="en-US" sz="1600" dirty="0">
                <a:solidFill>
                  <a:schemeClr val="tx1"/>
                </a:solidFill>
              </a:rPr>
              <a:t>h1&gt;Title of post One&lt;/h1</a:t>
            </a:r>
            <a:r>
              <a:rPr lang="en-US" sz="1600" dirty="0" smtClean="0">
                <a:solidFill>
                  <a:schemeClr val="tx1"/>
                </a:solidFill>
              </a:rPr>
              <a:t>&gt;</a:t>
            </a:r>
            <a:r>
              <a:rPr lang="en-US" sz="1600" dirty="0" smtClean="0">
                <a:solidFill>
                  <a:srgbClr val="FF0000"/>
                </a:solidFill>
              </a:rPr>
              <a:t>&lt;/</a:t>
            </a:r>
            <a:r>
              <a:rPr lang="en-US" sz="1600" dirty="0">
                <a:solidFill>
                  <a:srgbClr val="FF0000"/>
                </a:solidFill>
              </a:rPr>
              <a:t>header&gt;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This </a:t>
            </a:r>
            <a:r>
              <a:rPr lang="en-US" sz="1600" dirty="0">
                <a:solidFill>
                  <a:schemeClr val="tx1"/>
                </a:solidFill>
              </a:rPr>
              <a:t>is the text of my first post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footer</a:t>
            </a:r>
            <a:r>
              <a:rPr lang="en-US" sz="1600" dirty="0" smtClean="0">
                <a:solidFill>
                  <a:srgbClr val="FF0000"/>
                </a:solidFill>
              </a:rPr>
              <a:t>&gt;</a:t>
            </a:r>
            <a:r>
              <a:rPr lang="en-US" sz="1600" dirty="0" smtClean="0">
                <a:solidFill>
                  <a:schemeClr val="tx1"/>
                </a:solidFill>
              </a:rPr>
              <a:t>&lt;</a:t>
            </a:r>
            <a:r>
              <a:rPr lang="en-US" sz="1600" dirty="0">
                <a:solidFill>
                  <a:schemeClr val="tx1"/>
                </a:solidFill>
              </a:rPr>
              <a:t>p&gt;comments (0)&lt;/p</a:t>
            </a:r>
            <a:r>
              <a:rPr lang="en-US" sz="1600" dirty="0" smtClean="0">
                <a:solidFill>
                  <a:schemeClr val="tx1"/>
                </a:solidFill>
              </a:rPr>
              <a:t>&gt;</a:t>
            </a:r>
            <a:r>
              <a:rPr lang="en-US" sz="1600" dirty="0" smtClean="0">
                <a:solidFill>
                  <a:srgbClr val="FF0000"/>
                </a:solidFill>
              </a:rPr>
              <a:t>&lt;/</a:t>
            </a:r>
            <a:r>
              <a:rPr lang="en-US" sz="1600" dirty="0">
                <a:solidFill>
                  <a:srgbClr val="FF0000"/>
                </a:solidFill>
              </a:rPr>
              <a:t>footer&gt;</a:t>
            </a: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header</a:t>
            </a:r>
            <a:r>
              <a:rPr lang="en-US" sz="1600" dirty="0" smtClean="0">
                <a:solidFill>
                  <a:srgbClr val="FF0000"/>
                </a:solidFill>
              </a:rPr>
              <a:t>&gt;</a:t>
            </a:r>
            <a:r>
              <a:rPr lang="en-US" sz="1600" dirty="0" smtClean="0">
                <a:solidFill>
                  <a:schemeClr val="tx1"/>
                </a:solidFill>
              </a:rPr>
              <a:t>&lt;</a:t>
            </a:r>
            <a:r>
              <a:rPr lang="en-US" sz="1600" dirty="0">
                <a:solidFill>
                  <a:schemeClr val="tx1"/>
                </a:solidFill>
              </a:rPr>
              <a:t>h1&gt;Title of post Two&lt;/h1</a:t>
            </a:r>
            <a:r>
              <a:rPr lang="en-US" sz="1600" dirty="0" smtClean="0">
                <a:solidFill>
                  <a:schemeClr val="tx1"/>
                </a:solidFill>
              </a:rPr>
              <a:t>&gt;</a:t>
            </a:r>
            <a:r>
              <a:rPr lang="en-US" sz="1600" dirty="0" smtClean="0">
                <a:solidFill>
                  <a:srgbClr val="FF0000"/>
                </a:solidFill>
              </a:rPr>
              <a:t>&lt;/</a:t>
            </a:r>
            <a:r>
              <a:rPr lang="en-US" sz="1600" dirty="0">
                <a:solidFill>
                  <a:srgbClr val="FF0000"/>
                </a:solidFill>
              </a:rPr>
              <a:t>header&gt;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This </a:t>
            </a:r>
            <a:r>
              <a:rPr lang="en-US" sz="1600" dirty="0">
                <a:solidFill>
                  <a:schemeClr val="tx1"/>
                </a:solidFill>
              </a:rPr>
              <a:t>is the text of my second post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footer</a:t>
            </a:r>
            <a:r>
              <a:rPr lang="en-US" sz="1600" dirty="0" smtClean="0">
                <a:solidFill>
                  <a:srgbClr val="FF0000"/>
                </a:solidFill>
              </a:rPr>
              <a:t>&gt;</a:t>
            </a:r>
            <a:r>
              <a:rPr lang="en-US" sz="1600" dirty="0" smtClean="0">
                <a:solidFill>
                  <a:schemeClr val="tx1"/>
                </a:solidFill>
              </a:rPr>
              <a:t>&lt;</a:t>
            </a:r>
            <a:r>
              <a:rPr lang="en-US" sz="1600" dirty="0">
                <a:solidFill>
                  <a:schemeClr val="tx1"/>
                </a:solidFill>
              </a:rPr>
              <a:t>p&gt;comments (0)&lt;/p</a:t>
            </a:r>
            <a:r>
              <a:rPr lang="en-US" sz="1600" dirty="0" smtClean="0">
                <a:solidFill>
                  <a:schemeClr val="tx1"/>
                </a:solidFill>
              </a:rPr>
              <a:t>&gt;</a:t>
            </a:r>
            <a:r>
              <a:rPr lang="en-US" sz="1600" dirty="0" smtClean="0">
                <a:solidFill>
                  <a:srgbClr val="FF0000"/>
                </a:solidFill>
              </a:rPr>
              <a:t>&lt;/</a:t>
            </a:r>
            <a:r>
              <a:rPr lang="en-US" sz="1600" dirty="0">
                <a:solidFill>
                  <a:srgbClr val="FF0000"/>
                </a:solidFill>
              </a:rPr>
              <a:t>footer&gt;</a:t>
            </a:r>
            <a:endParaRPr lang="en-US" sz="1600" dirty="0">
              <a:solidFill>
                <a:schemeClr val="tx1"/>
              </a:solidFill>
            </a:endParaRP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2000" dirty="0">
                <a:solidFill>
                  <a:schemeClr val="tx1"/>
                </a:solidFill>
              </a:rPr>
              <a:t>&lt;/section</a:t>
            </a:r>
            <a:r>
              <a:rPr lang="en-US" sz="2000" dirty="0" smtClean="0">
                <a:solidFill>
                  <a:schemeClr val="tx1"/>
                </a:solidFill>
              </a:rPr>
              <a:t>&gt;</a:t>
            </a:r>
          </a:p>
          <a:p>
            <a:pPr marL="0" lvl="1" indent="0">
              <a:buFont typeface="Arial" pitchFamily="34" charset="0"/>
              <a:buNone/>
              <a:defRPr/>
            </a:pPr>
            <a:r>
              <a:rPr lang="en-US" sz="2000" dirty="0" smtClean="0">
                <a:solidFill>
                  <a:schemeClr val="tx1"/>
                </a:solidFill>
              </a:rPr>
              <a:t>…</a:t>
            </a: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sp>
        <p:nvSpPr>
          <p:cNvPr id="7" name="6 Marcador de contenido"/>
          <p:cNvSpPr>
            <a:spLocks noGrp="1"/>
          </p:cNvSpPr>
          <p:nvPr>
            <p:ph sz="half" idx="2"/>
          </p:nvPr>
        </p:nvSpPr>
        <p:spPr>
          <a:xfrm>
            <a:off x="398463" y="1781175"/>
            <a:ext cx="6223000" cy="5648325"/>
          </a:xfrm>
        </p:spPr>
        <p:txBody>
          <a:bodyPr/>
          <a:lstStyle/>
          <a:p>
            <a:pPr marL="0" indent="0" algn="just">
              <a:buFont typeface="Arial" pitchFamily="34" charset="0"/>
              <a:buNone/>
              <a:defRPr/>
            </a:pPr>
            <a:r>
              <a:rPr sz="2400" dirty="0"/>
              <a:t>&lt;</a:t>
            </a:r>
            <a:r>
              <a:rPr sz="2400" dirty="0" err="1"/>
              <a:t>article</a:t>
            </a:r>
            <a:r>
              <a:rPr sz="2400" dirty="0"/>
              <a:t>&gt;</a:t>
            </a:r>
          </a:p>
          <a:p>
            <a:pPr algn="just">
              <a:defRPr/>
            </a:pPr>
            <a:r>
              <a:rPr sz="2000" dirty="0" smtClean="0"/>
              <a:t>Muestra la </a:t>
            </a:r>
            <a:r>
              <a:rPr sz="2000" dirty="0"/>
              <a:t>información relevante </a:t>
            </a:r>
            <a:endParaRPr sz="2000" dirty="0" smtClean="0"/>
          </a:p>
          <a:p>
            <a:pPr algn="just">
              <a:defRPr/>
            </a:pPr>
            <a:r>
              <a:rPr sz="2000" dirty="0" smtClean="0"/>
              <a:t>Cada </a:t>
            </a:r>
            <a:r>
              <a:rPr sz="2000" dirty="0" err="1" smtClean="0"/>
              <a:t>article</a:t>
            </a:r>
            <a:r>
              <a:rPr sz="2000" dirty="0" smtClean="0"/>
              <a:t> tiene las mismas características</a:t>
            </a:r>
          </a:p>
          <a:p>
            <a:pPr algn="just">
              <a:defRPr/>
            </a:pPr>
            <a:r>
              <a:rPr sz="2000" dirty="0" smtClean="0"/>
              <a:t>Cada uno es un ítem independiente</a:t>
            </a:r>
          </a:p>
          <a:p>
            <a:pPr lvl="1" algn="just">
              <a:defRPr/>
            </a:pPr>
            <a:r>
              <a:rPr sz="2000" dirty="0" smtClean="0"/>
              <a:t>Tiene su estructura independiente</a:t>
            </a:r>
          </a:p>
          <a:p>
            <a:pPr lvl="1" algn="just">
              <a:defRPr/>
            </a:pPr>
            <a:r>
              <a:rPr sz="2000" dirty="0" smtClean="0"/>
              <a:t>&lt;</a:t>
            </a:r>
            <a:r>
              <a:rPr sz="2000" dirty="0" err="1" smtClean="0"/>
              <a:t>header</a:t>
            </a:r>
            <a:r>
              <a:rPr sz="2000" dirty="0" smtClean="0"/>
              <a:t>&gt; y &lt;</a:t>
            </a:r>
            <a:r>
              <a:rPr sz="2000" dirty="0" err="1" smtClean="0"/>
              <a:t>footer</a:t>
            </a:r>
            <a:r>
              <a:rPr sz="2000" dirty="0" smtClean="0"/>
              <a:t>&gt;</a:t>
            </a:r>
            <a:endParaRPr sz="2000" dirty="0"/>
          </a:p>
          <a:p>
            <a:pPr algn="just">
              <a:defRPr/>
            </a:pPr>
            <a:endParaRPr sz="2400" dirty="0"/>
          </a:p>
        </p:txBody>
      </p:sp>
      <p:sp>
        <p:nvSpPr>
          <p:cNvPr id="44037" name="AutoShape 2" descr="data:image/jpeg;base64,/9j/4AAQSkZJRgABAQEA3ADcAAD/2wBDAAIBAQIBAQICAgICAgICAwUDAwMDAwYEBAMFBwYHBwcGBwcICQsJCAgKCAcHCg0KCgsMDAwMBwkODw0MDgsMDAz/2wBDAQICAgMDAwYDAwYMCAcIDAwMDAwMDAwMDAwMDAwMDAwMDAwMDAwMDAwMDAwMDAwMDAwMDAwMDAwMDAwMDAwMDAz/wAARCANw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2YIpJOAKElWTO0g4okXehFfyKfDL/gmv4m/4Kwf8Fk/2h/ht4e8Y2PhC70rxR4m1k3d/HLNE0cWrtEYwqHOSZQc9ODQB/XZRX85Cf8ABlL8XHUH/he/gwZ/6h15/wDFUv8A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wdfjx4M/wDBdef/ABVAH9GruE6nFCOJEDKQVbkH1r+Pz/gsJ/wRF8bf8EdvDngbUfEnxF0nxgnjq5u7eCPTYJ7c2xt1jYlt55z5oxjpiv6sP2FWL/sR/BxiSS/gjRWPfrYQmgD1Q9DX87n/AAbxKG/4OUv2oARkCXxcf/K9HX9EZ6Gv53P+DeH/AJWU/wBqD/rr4u/9P0dAH9Cmv6zF4c0i6vp/M+z2kZkfYMnAGTgVxP8Aw094Z/u6n/34H/xVdH8V/wDknGu/9ecn/oNfKt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dh4R8VW3jXQrfUrQTfZrndsEi7W+VipyPqpr5Ir6Y/Z7/AOSRaR/22/8AR8lAH4pf8HwPHwy/Z7wAP+JprP8A6KtK/Yv9hH/kx/4Nf9iNon/pBBX46f8AB8F/yTL9nr/sKaz/AOirSv2L/YR/5Mf+DX/YjaJ/6QQUAerHoa/nc/4N4f8AlZT/AGoP+uvi7/0/R1/RGehr+dz/AIN4f+VlP9qD/rr4u/8AT9HQB/QD8V/+Sca7/wBecn/oNfKtfVXxX/5Jxrv/AF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ACSLSP8Att/6Pkr5nr6Y/Z7/AOSRaR/22/8AR8lAH4pf8HwX/JMv2ev+wprP/oq0r9i/2Ef+TH/g1/2I2if+kEFfjp/wfBf8ky/Z6/7Cms/+irSv2L/YR/5Mf+DX/YjaJ/6QQUAerHoa/nc/4N4f+VlP9qD/AK6+Lv8A0/R1/RGehr+dz/g3h/5WU/2oP+uvi7/0/R0Af0A/Ff8A5Jxrv/XnJ/6DXyrX1V8V/wDknGu/9ecn/oNfKtABRRRQAUUUUAFFFFABRRRQAUUUUAFFFFABRRRQAUUUUAFFFFABRRRQAUUUUAFFFFABRRRQAUUUUAFFFFABRRRQAUUUUAFFFFABRRRQAUUUUAFFFFABRRRQAUUUUAFFFFABRRRQAUUUUAFFFFABRRRQAUUUUAFFFFABRRRQAUUUUAFFFFABRRRQAUUUUAFFFFABRRRQAUUUUAFFFFABRRRQAUUUUAFFFFABRRRQAUUUUAFFFFABRRRQAUUUUAFFFFABRRRQAUUUUAFFFFABX0x+z3/ySLSP+23/AKPkr5nr6Y/Z7/5JFpH/AG2/9HyUAfil/wAHwX/JMv2ev+wprP8A6KtK/Yv9hH/kx/4Nf9iNon/pBBX46f8AB8F/yTL9nr/sKaz/AOirSv2L/YR/5Mf+DX/YjaJ/6QQUAerHoa/nc/4N4f8AlZT/AGoP+uvi7/0/R1/RGehr+dz/AIN4f+VlP9qD/rr4u/8AT9HQB/QD8V/+Sca7/wBecn/oNfKtfVXxX/5Jxrv/AF5yf+g18q0AFFFFABRRRQAUUUUAFFFFABRRRQAUUUUAFFFFABRRRQAUUUUAFFFFABRRRQAUUUUAFFFFABRRRQAUUUUAFFFKOSB60AISB14o9fb9K+av26v+CsXwg/4J8Oth411S/vPE1xai7ttC0u28+9njJIVjuKxopKkZdx34J4r8w/i9/wAF5f2k/wBuvxXceEP2f/BF94atrsmNW0y0bUtX2EkAvMV8uAY6sFGOzCgD9pvjR8bvC/7Pfwy1Xxj4w1aDRfDeiBGvr2RWdLcM6xqSFBP3nUdOpFcj+y/+3H8LP2zRrZ+Gni2z8UDw75P9o+RFIgtvO3+Xneo+95b/APfNfmf4u/Zk+L/7N/8AwQe/aDb41Tz3Hi7xfqtprGbrUjf3SxNcWMYEr5IDbkY7QTt6cdK+TP8AgjZ/wVL8Nf8ABMbwD8WrzVdC1TxNr/iyXSo9J0+2ZYYnEAvDLJLK2dir5qcBSST2GSAD+jwEcds+vFH9a/Pb/gmN/wAF8PD/AO3z8Zx8Ptc8Iy+DPEl7byXGmSR3ourS+EalniJKqyOFBYdQQrcjjPQ/8FI/+C7Pw/8A2BfHkngey0W/8dePLdEa8s7adLe10zegZFmlO5vMKsp2KhOCMkHAIB907Sc4BOOKQHIBHINflB4I/wCDnePwx47sdL+LPwW8SeCrG/CSG5hmdriCJuBN5EyRtInf5W6A4B4B+3f2u/8AgpZ8Nf2Q/wBlzTfixqV7Pr2heIfJTQodM2PNrMkqF0EeSAq7VLMzY2gHjOFIB9BgE5wGO3rgZxSAg9Dmvx/i/wCDn3xZ4g0q+13SP2fNRu/C+nNi5v1vppYbXgHEkyQ+Wp5HXHWvtX/gmV/wVk8F/wDBSzwnrcul6Xe+FPEnhgI+qaTezJKFjfO2eOVcB4yQQchWUjkYIYgH1YOoxyfTvXz/APGr/gqN8B/2evipdeCfGPxC0zRPFFk0azWMkEzOpkAKcqhHIIPXvXxH+0t/wdF+Ffht8Xr/AMP+BPh/c+MtD0u4a2l1a41AWq3zKSGaBAjHZkfKz8sOdor8wP8AgoZ+1Zov7bH7dtz8SNBsL/S7DXm07dZ3m0zW0qRxpImVJDAMDgjGRg4B4AB/Uva3Ud7axzxOJIplDo3TcCMg9qeeDggg+/Ga+Xv25/8Agp78P/8Agm18GvDeoeKlvdY1/XLNf7J0PT2QXF5sRdzszECOIFlBc5OeACa+JLD/AIOh9b0+Cz1zW/gFq9r4Ov7gxwajHqEiLcYPzCOR4RHI49AfxFAH6+YJ6AmjvjIzXzFB/wAFTvAvjX/gnv4l/aC8F2914g0jw1Yvc3OkTyLa3kEyFA1vLjeEcbwcjcCORkc18Vr/AMHWnhq6+G+q3o+Fl/B4ihuIYNP09tXWWK4RlcyyyOI12KmEAABLF+wU0Afrh5i7ym4Fl6juKcRjGeM/rX4xftdz/tZ/td6Z8N/2pPgloPiDwjDqnhzyLjR9I1j7RehY7qfZK9uyqJYpEAdRtY7SMiqv7Mv/AAc0eNvhLra+GP2hvh/eXV1ZOILrUNLsxYalEfWWzk2Ix7kKU9h6gH7TUV5b+yX+2X8O/wBtz4dyeKPhxrq63plvKILlXheGe0lK7hHIjgENjn09zXqVABRRRyeACSaADrx60uD+B/Kvm/8Abr/4Kp/CH/gnusVp461W/uPEF1bfa7XQ9MtTPfXMe4oG+YqiKWVuXdfunr0r8v8A4x/8F8v2i/23/FEvg/8AZ98EXvh2C9/drJp1odT1dkOcM0pXyoeOrBeOzjGaAP3OR1lLBWVivXByB9cV4Vqv/BSb4O6N4x+JOiXvir7LdfCOJJvFUj2c32fTFeRI1BcKVY73C4XnKn0NeJ/8Ea/gF8Xv2S/2bPiBrvx5u7qXxD4h1N/EDG81L7ddxW6WqgiViSFYFCdoJwD2r4U+DmgXHxA/4I//ALaXxq1BS998VfEHmpKRy0MN/G4x/wADuH/IelAH64/sv/t2fCn9s241qH4Z+L7PxU/h5YX1EW8Usf2cSlxGTvUfeMb9P7pr10jBxkE1/N3/AMEYv+Cnfhn/AIJm+G/i1qusaJqfiTW/FUel2+j6dalYklaFrsyvJKQQiKJU6AsSwwOpH6Y/8Ezv+DgPw/8At2/G+L4d+IPCE/gvX9USSTSZor0XdpeMgLNCcqrK+0EqeQSCOKAP0SpcHkkEAd+1fD3/AAUq/wCC53w+/wCCe/jP/hDbfSL/AMceOliSW5sLOZIbbTVddyCeUgkOQQQiqeCCSMjPz14P/wCDnn/hFfGmn2HxV+CniPwfpuoqri6t5nM8cTcCZYZkjMie6sOAcZPFAH6y0uDgnsO/avn/APaf/wCClHwz/Zc/ZPsfjFf6jLr3hnW1hGix6YFkm1aSVC6Im4gL8oJYsRtCtkZAB/Py3/4Of/FfiTT9Q1rQ/wBn7Ur/AMM6Yx+1XyX800doMA/vZUh2JwR1wOaAP2CPGc8YoOcAANz7Gvk3/gmF/wAFbfBv/BS3Q9bh03SL/wAK+KfDSpLf6XdzJMjQscCaKVcbkyCDlVIOOuc18vftUf8ABz54V+Efxn1Dwx4F8Bz+M9M0W5e1udXn1H7LHdujFXNuqqxZMjAdj83XAGCQD7W+On/BUL4E/szfE648G+OPiBpuheJbVY5JbKSCZnQSAMhyqEcg+te8affw6rYQXVu4lguY1ljcAgOrDIP4g1/LV/wU0/a80X9ub9tGX4j6Dp2oaRZ6xaWEUlleFWltZo41SRNykhlDA4bjIwcA8D9+P2xf+ClvgD/gnB+zt4T1fxaL3VNY1rT4k0jRbHabm/KRJuYljhI1JUM5zjcMBjxQB9RdWwMkn05pSpGScDFfkJB/wdB67aWVtr+qfAHV4fBd5cGGHUU1GRUlIOCqytD5TOOeAe3avt7wv/wVO8CfFL9gXxT8evBNvd61pvhXT5rq90W4kW1vbaaJQzW8uN4RsHIYblIIIPYAH052JGSB6c0nmr5hTcu8DO3POPXFfkhB/wAHWXhu6+H2tXjfCy/ttftpbeHTLA6wssd0HEjSSySCNSix7UGAGLGQAYAJrl/2tdT/AGrf24PCvwy/af8Agj4f13wck+hy2lxpWla0JbuRI7qTZOYGCCWJwMgEMcYz94UAfsyATyASMZpK/FX9mz/g5h8ffBjXx4X/AGiPh/fX9zYt5V1e6dZjTtViP96S1l2IzdztMefTtX6pfsiftt/Df9uTwHceIvhxrw1izsZFhvYZIXgubGRl3BJEYZBIz0yOOtAHrFFFFABRRRQAUUUUAFFFFABRRRQAUUUUAFFFFABRRRQAUUUUAFFFFABRRRQAUUUUAFFFFABRRRQAV9Mfs9/8ki0j/tt/6Pkr5nr6Y/Z7/wCSRaR/22/9HyUAfil/wfBf8ky/Z6/7Cms/+irSv2L/AGEf+TH/AINf9iNon/pBBX46f8HwX/JMv2ev+wprP/oq0r9i/wBhH/kx/wCDX/YjaJ/6QQUAerHoa/nc/wCDeH/lZT/ag/66+Lv/AE/R1/RGehr+dz/g3h/5WU/2oP8Arr4u/wDT9HQB/QD8V/8AknGu/wDXnJ/6DXyrX1V8V/8AknGu/wDXnJ/6DXyrQAUUUUAFFFFABRRRQAUUUUAFFFFABRRRQAUUUUAFFFFABRRRQAUUUUAFFFFABRRRQAUUUUAFFFFABRRRQAUEZBHrRRQB+d3/AAWG/wCCIGof8FEPiJb/ABA8KeMbTRvFWn6Wmmrp2pwsbG6SN5HUiVMujHfj7jDpXwV4B/aG/bD/AOCGKx6Br/hK2uPAUVxgxXdglzpc/ON0d7BhlY9t7d+V7V/QNUGqaXba3p89neW8F3Z3SGKaCeNZIpUIwVZSCCD3B4PcGgD8sv2mv+CjNj/wUq/4IWfGvxdbeGrjwve6LPZ6VfWzXAuI3mF3ZS7kcAHZh+jDOe9eGf8ABrr8BfB3xe1X42al4p8NaN4huNLstMsrT+0LRLhbeOf7YZgocEAt5SZI5+Xrya/Tv45f8Eyvh58SP2VfiF8KvCdlafDrTPiPcw3uoz6VaBkWdJYXMiw5CAsIVUhdo71yX/BLj/gkzpH/AATDTxuul+M9R8XDxqLMSfarBLX7MLbz8Y2u2d3n88jG2gD8Xf8AglDZxaD/AMFrvBFjZotvaWfivUreGJeFSNI7kKo9gAPyrkfis3jW2/4K6a8kEmjR+OU+Ikxsm18j7CLv7WTAZ88bN2zrx07V+vX7Nf8Awb6eHf2bv2ztJ+Mlp8StZ1W90vVrnVV02XSY4onaYSgoXEhIA80kED+EV1v/AAUf/wCCFfw5/wCCgPjxvGkWsal4H8bzokd3f2cEc8GoqiBUM0Rx86qqqHVhwoBDcEAHw7/wUe/Y2/a0/ayu/Cdn8a/FP7Peg3ml/aG0ktr0Gkz3CvtEgBcAyKCo4HQn3r0T4i/tBRf8En/+CUvwr8DfEvwb4C+L3jK6u9Sj0WKWaPVNItbUTu4l80rztWVUCpjuCRgZ6PwN/wAGu2iah4zstS+I3xi8VeLrGz2IbWG28mWWJfuxedJI5ROMYUZA6Y619X/twf8ABIT4aftmfs6+F/h/GJ/BUXgRQnh260yNXGnxlQjQtG3EiMACckNkA7vvBgD85NM1n9qj9pf/AIJxeKPGlpq/wn+CXwCXS767bSNE09LV9VQM6yIiBZHHmSZX5pU3E8Ka8n/4IBrqV94m+P8Ab6W0p1Cb4ZX626oTuaT+ED3yePc19vfBj/g2f0Lw1YDSPHHxf8a+KfCNuzzweHbItY2HnsuBKyl3XcDzwoJwMtXrv/BNf/giTpf/AATe+N+qeMdI+Imp+JU1fS5NLuLC60mO3Uq0iSK4dZGOV24xjByfqQD8q/8Ag3puvAVl/wAFDLVviC2iRhtEvRpLasYxb/bfkHWT5d5j83bn37kCvPv+CrT+BpP+ConjNvh4dKPhz+2LcA6dtNobjbH55j2/LjzN33eM5r9NP2nP+DYPwH8ZPjTqXifwj441HwTpmuXT3l3pB09LuG1d2LOIG3KVTJ4Rt23oCRxTPF//AAa0/DjUfEWj3egfETxJoFpplvbxywPp8V095NGcvO7l1wXPO1VAXoM9aAPiP/g4/wD7ZT9u3Qzf+b/Zr+DNM/s3dnYYtriTafTzN+a91+KvwX/a/wD2gv8Agn74f8M+JNb/AGetL+DmpaXpo0q7mv4dPEEKqjW2yZl2o+NoOOTlhX6Pft8/8EvPh7/wUL+F+j6J4ta+0/WfDcWzSdbsdoubTKqHQqwKyRsUUlDjnkMDzXw/bf8ABrILoWul6l8ddfufDNlMZIbJNL4jz1KI0pRGI6kDr60Aecfs8/sXeOf2Of8Agk/+1vbeJ/EHgnXtF8Q6FZXGnN4c1yPVIkmR5BMXKDC5VoMeu0+lcP8A8GvnwD8L/F79pz4g6x4m0TTNePhjw/ELKC/t0niiknn2tIFYEFgkbLkj+M1+qmkf8Epvh74D/YI8UfAPwfNe+H9J8W2bQX+tSIt1fXMzFd1xL91Xb5QABtUAAADGK5T/AIJdf8EetG/4Ji+LvFuraX441Txa3iy0gtJIrrTo7UW4id3DAq7bs7sdqAPP/wDgrN/wWZj/AOCYevaN8O/CPgKz1TW7zSkvLSS4lFvpunw7njVBDGMsQU6KVGBjivz9vP2Wv2yP+C3/AIt07xJ4t0y10Xw5HzZ6hqtiuk2FpEf4YUVDPKPT72e7d6/c3xL+y38PfGnxitPH+teEdE1fxhp9qllaaneW4uJbWJWLARh8qpBJO4DPvXfn6k55oA+Wv+CU3/BNW3/4Jm/BbV/Dg8TTeKNS8Q3qX9/c/ZxBCkix7AkS5J247sQTX1JRRQAUHGDkAj35FFFAH57f8Fi/+CJl7/wUZ8a2Hjjwx4wttC8VaTpKaTFY6jATYXaJJLKCZI8vGxMp52sOnFfAHw/+Nf7Yv/BCw/2Jq/hW2uPAC3BMiXFgl3pVzzjcl5CA6Me29h15U9K/oIqHUNPt9XsZrW7ghurW4QxywyoHSRSMFWUjBBHY0AfmP8Qv+CyVn+1p/wAEaPjZ49tPD9x4R1yygPhBoGuVnjlubyNELxPgNgRzOwDDIKCpPih8Ef8Ahn7/AINj73w/LD5N9J4RtNUvVxhhPd30Nw4PuPMC/RK93/bH/wCCPvgz9oP4Rp4M8ENpfwz0bUvFMHifX4NPsN0OqyRRmMKIwyrGSMcqMcdK9s/a2/ZR079qf9kvxJ8JX1Sbw/pviDT4dPW8ggE8lqkUkbrhGIDcRheT360AfkD/AMGtfwJ8IfF34h/GDUPFPhzSPEMujabp1raDUbVLmO3W5e5MpVXBAZhAgzjOB7mvnX/gnPpVv4Y/4LgeD9OsIUtLKw8d39tbwpwsUStcKqD0AUYr9n/+CWn/AASL0f8A4Jf6r42udK8a6l4u/wCE0jso5Rdaelp9lFuZyCu123bvPPXGNteX/Az/AIN8PD3wQ/ba0z40QfEvWNQvNO16fXf7Lk0iOOGRpTITEZBKSAPMPO0njpQB+R/7Tg8XQ/8ABYDxWJZdGj8Xp8Q2+yPrwH2FZvtQ8gzbuPKH7vOeAPavsL/go/8Ase/tc/taWnhPT/jX4n/Z90KXTpJ5dIeTXINJmm3KgkUM4BdRhOBkZr7k/wCCk3/BDn4df8FDPGKeMW1bUvBfjnykgudSsoUmh1FEXagmibG51AChwwOBg5AFfPHhD/g1u0bVfFdjefEH4y+K/FOnWCrGLWC2EczxKeIllld/LX2Ve/GKAMHxF8bo/wDgkv8A8Elvh94P+J/hLwF8XPFF/rF/D4ftmuItV0i3t/MMvnGbaeV8wrtTntkYNedeA/EH7U/7Uv8AwT68W+MtE1T4T/Av4CrYajdT2Gi6clo+pBQwlRFxI4LsNhZpEyccHpX6Nftn/wDBIj4Yftd/sxeGvhlFDN4NsfBBB8O3WmIrNp/yBWRkbiRHH3snJIByDnPzL8E/+DZ7Q/CluNI8bfGDxr4n8FxTNcjw3YlrCxnmxxJIpd1yCAflUEkDkUAfD3/BvXHqN18bvjHbaY8gvpvhtqiWyqesnybce+enua5r/ggLceBbH/gpNpZ+Ix0aOJdNvV006sUEA1DC7cmT5Q+wShS38XTnFfq9/wAE4P8Agh3pP/BOT9oC88daP8RtU8Ri+02bS5dPutJjgQo7IwYOshIKlB25FeW/tYf8GyngX46fG/U/F3hLxtqHgiz126e8vdKFgl1BDK7bpDAdy7FJJIQ5CknBxgAA/MT/AILLzeBJv+CnHjU/Ds6SdCF5bCY6YUNmbvYnnmPZ8mN+c7eN26vXv+Dj0a2n7WvgQ3xl/sh/Amnf2ZuzswN/m7f+B9a+zfG3/BrD8N9Zv9Hk0H4i+I9Ah06zhguFfTorp76dWJe4Zi6hSxP3FXCgAc19gft0f8Ew/h7+318GdE8LeLmvrTUvDEHl6PrdltS6sSUVX4YEOj7FLIeMqCCDzQB+bPi34Pfte/Hf/gnHoHhrV9Y/Z80v4Karo2nppt3c30Fj5EChGgxMwwkoKgE5zksD1qP9lH9iTx3+x3/wTY/a1/4SLxD4I1/QfEnhSOSy/wCEc1+LVY4Z4xOHZvLGF3KyjPfbXokH/BrIJkt9Kvfjpr8/he0nM0ViuljCEnllRpTGrkdTj86+1vBH/BKb4efCP9hXxZ8C/Bst7oun+MbCW01HW5lS5vrqaRQDPJwqsRgAKMADp3JAPyd/4NifgX4a+MH7X3jLUvEuj6drcXhjwyZrO3vYFnijnluIk83YwIJCCQDIP+sz1xX6A/8ABWf/AILDw/8ABLO/8P8AgXwn4Cs9V1nUtM+2WRkkFtplhCHaNUEUfzMQR0XaMd663/gl/wD8EaNF/wCCZPxF8T+IdL8dap4sl8S6dHp7Q3Omx2gg2SiXeGV2ycjGMCvpTxd+y78PviB8XNP8d694R0PWfFmk2os7G/vrYXDWcQYtiMNlVbcScgZyetAH4Y6l+z3+2V/wXK8S6dr3ifSLXSfDEXz2V/qliukabaRn/nkNhnlGOh+fPrjkfq//AMEnP+CYtv8A8EyvhNr2inxRN4p1TxRdRXt9P9mFvBC8aFAsa5LEYYnLHmvq44ycZwfXrSUAFFFFABRRRQAUUUUAFFFFABRRRQAUUUUAFFFFABRRRQAUUUUAFFFFABRRRQAUUUUAFFFFABRRRQAV9Mfs9/8AJItI/wC23/o+Svmevpj9nv8A5JFpH/bb/wBHyUAfil/wfBf8ky/Z6/7Cms/+irSv2L/YR/5Mf+DX/YjaJ/6QQV+On/B8F/yTL9nr/sKaz/6KtK/Yv9hH/kx/4Nf9iNon/pBBQB6sehr+dz/g3h/5WU/2oP8Arr4u/wDT9HX9EZ6Gv53P+DeH/lZT/ag/66+Lv/T9HQB/QD8V/wDknGu/9ecn/oNfKtfVXxX/AOSca7/1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JItI/7bf8Ao+Svmevpj9nv/kkWkf8Abb/0fJQB+KX/AAfBf8ky/Z6/7Cms/wDoq0r9i/2Ef+TH/g1/2I2if+kEFfjp/wAHwX/JMv2ev+wprP8A6KtK/Yv9hH/kx/4Nf9iNon/pBBQB6sehr+dz/g3h/wCVlP8Aag/66+Lv/T9HX9EZ6Gv53P8Ag3h/5WU/2oP+uvi7/wBP0dAH9APxX/5Jxrv/AF5yf+g18q19VfFf/knGu/8AXnJ/6DXyrQAUUUUAFFFFABRRRQAUUUUAFFFFABRRRQAUUUUAFFFFABRRRQAUUUUAFFFFABRRRQAUUUUAFFFFABRRRQAUUUUAFFFFABRRRQAUUUUAFFFFABRRRQAUUUUAFFFFABRRRQAUUUUAFFFFABRRRQAUUUUAFFFFABRRRQAUUUUAFFFFABRRRQAUUUUAFFFFABRRRQAUUUUAFFFFABRRRQAUUUUAFFFFABRRRQAUUUUAFFFFABRRRQAUUUUAFFFFABRRRQAUUUUAFFFFABRRRQAV9Mfs9/8AJItI/wC23/o+Svmevpj9nv8A5JFpH/bb/wBHyUAfil/wfBf8ky/Z6/7Cms/+irSv2L/YR/5Mf+DX/YjaJ/6QQV+On/B8F/yTL9nr/sKaz/6KtK/Yv9hH/kx/4Nf9iNon/pBBQB6sehr+dz/g3h/5WU/2oP8Arr4u/wDT9HX9EZ6Gv53P+DeH/lZT/ag/66+Lv/T9HQB/QD8V/wDknGu/9ecn/oNfKtfVvxNtpb3wDrMEEUk00trIqRopZnJXgADqa+b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TH7Pf/ACSLSP8Att/6PkrwH/hW/iH/AKAWsf8AgHJ/hX0H8CrG40r4X6XbXVvNbXEfm745UKsuZpCMg8jjFAH4m/8AB8F/yTL9nr/sKaz/AOirSv2L/YR/5Mf+DX/YjaJ/6QQV+On/AAfBf8ky/Z6/7Cms/wDoq0r9i/2Ef+TH/g1/2I2if+kEFAHqx6Gv53P+DeH/AJWU/wBqD/rr4u/9P0df0Rnoa/nc/wCDeH/lZT/ag/66+Lv/AE/R0Af0RGMFs880tUfEs722hXkkbsjpEWDDqDivOf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2Pq5FH/CVal/z/Xf/AH2f8aAPVKK8r/4SrUv+f67/AO+z/jR/wlWpf8/13/32f8aAPVKK8r/4SrUv+f67/wC+z/jR/wAJVqX/AD/Xf/fZ/wAaAPVKK8r/AOEq1L/n+u/++z/jR/wlOpAAm9vMHvvOKAPVKK8r/wCEq1L/AJ/rv/v4f8aP+Eq1L/n+u/8Avs/40AeqUV5X/wAJVqX/AD/Xf/fZ/wAaP+Eq1L/n+u/++z/jQB6pRXlf/CVal/z/AF3/AN9n/Gj/AISrUv8An+u/++z/AI0AeqUV5WfFepAEm+u8D/pof8aB4o1M9L28/wC+zQB6pRXlY8VakVBF9dEHuJD/AI0f8JVqX/P9d/8AfZ/xoA9Uoryv/hKtS/5/rv8A77P+NH/CVal/z/Xf/fZ/xoA9Uoryv/hKtS/5/rv/AL7P+NH/AAlWpf8AP9d/99n/ABoA9Uoryv8A4SrUv+f67/77P+NA8U6mc4vbs49HJxQB6pRXlf8AwlWpEAi+u8H/AKaH/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IEAbIzmvLP+Eq1L/n+u/8Avs/413vgm7lvvDltLK7yO+7LMck4dqAPw1/4Pgv+SZfs9f8AYU1n/wBFWlfsX+wj/wAmP/Br/sRtE/8ASCCvx0/4Pgv+SZfs9f8AYU1n/wBFWlfsX+wj/wAmP/Br/sRtE/8ASCCgD1Y9DX87n/BvD/ysp/tQf9dfF3/p+jr+iM9DX87n/BvD/wArKf7UH/XXxd/6fo6AP6E/Ff8AyLl9/wBcW/lXldeqeK/+Rcvv+uLfyryugAooooAKKKKACiiigAooooAKKKKACiiigAooooAKKKKACiiigAooooAKKKKACiiigAooooAKKKKACiiigAooooAKKKKACiiigAooo3bcnrj9fagCO9vYNNtpJ7ieG3hhUtJJK4RIwOpYnoPevg79tn/g40/Zw/Y8N3p1lr1x8TPE9uTGNN8LmO4hRx2kuiwiUDvtLsP7pr8Xv+C5X7Yvx/8AGv7ZHj/wL8Q/E/jPTPBGn61PDo+jNA1jZTWCyMsUixKEWdSoB3tuye/p9Nf8Eaf2Df8Agn78ahpVz4k+JF5478fygZ8OeKiPD9ukvHyLArkXBycD986n+7noAfs/+xr+1Va/tSfsl+AfidqFrZeGj430xNRFk90GFuWz+7Dtt3EAZ6dTXoviH4h+H/CWiLqeq67o2maY5wt5d3scNuf+BsQv6/0z+Mf/AAd1eCtI+Gn7NPwA0Hw/pljpGiaTq2oW9lY2sQit7WNbeLCIo4VfYV8PeD/+CYvxV/ao/wCCR13+0JqvxEh/4RL4XWd3b6B4YnSRgLG3uD9odGU7I2MjzEZUs5U5PK0Af1GaTrdlr+mQ3un3lrfWdwN0U8EqyxSDGcqykgj3FZnjH4neGvh3GjeIPEWhaCsv3TqN/FahvpvIz+Ffh7/waIfHLxjrFx8Z/hpb6xINLtNJg1rSYrvdNBpl4ztDuVM5CMShdQRnb6814v8AtC/8E5PhN4Q/a017Xf2ov2yPDPieOaSebV4fDYmvNfe4ydsQj2ypEisSNvJULtCjsAf0X+FPiDoHjy2afQ9c0jWYEI3SWN5HcouR3KMasJ4r0t7sW41GwNwz+WIhcIXLZxtxnr9O9fyL/C74+aH+yL/wUd0fxL+zx4o8YHwfpmvWiadc6wi215qNszossNxHGdrxtl1wQMrglVPA+l/+C+/7P9//AME/v+CsGi/Fvw1bvp+meN7238daU8Y+WHUIZ43ulU9M+cFkI/6bDsRQB/SzqOrWmjxLJeXdtaRu21WllVFJ+pIr4u/4Ke/8FqPC3/BL/wCIXw5tvEfhrUPFHhjxxHeNPfaNcxPdac0DRDKxsQkgIl5BdSMcHtX5d/8ABzl+21F+2F4u+AXgXwlKb6yvPD9v4q8iA7vPu9TSNbZeOpWNeP8ArsfWv0w+Gf8AwSO+Afwx/wCCYvgT4b/G/wAP+F7rTfB+lNc6nq+qXIsnsr65/e3UqXO5GjJkO0YbpGo5wKAPcf2PP+CnPwQ/bt0mKf4cePNI1PUHj8x9IuX+yanAO+63fD4HcruHvXvefp/Wv5Nf+CnPwg/Zg/Z1+JsUv7NPxb8X+KNTtbsO1v8AZfMtNNxzui1AGNnIPTbG/u+Rz+sH/BrZ+1b8ef2j/BHj21+KWteJfEngzQoLIeGtS1a2LGSRnnE6JdMoaYALHkFm257ZNAH61UUUUAFHGQAcseg9fp70V+Tv/B0d+1V8dv2bfhx4Ct/hXrPifw34Q16O/XxRqekWpHksrW4t0e5VS0IbdLwGXdjvQB91ftg/8FMPgl+wppMk/wASPHekaTfqhki0mBxdanOO223jy/J4BIAJ79a8j/4Jcf8ABZvw5/wVT+LnxG0nwj4R1fw/4b8DW1pLb3urSoLvUjNJKpLRRlliAEecb2PJ6YxX4Cf8Ez/hN+zP+0X8Vbib9pb4u+MfC+oXV35giW0xbanu5Jl1AmQoxPXfGox0fPT+kT9kT9nr9n/9ib9nbVfEXwX0bwvZ+FG01r+71bTLoXranFAjPukuizNJgburcE9BQB87fsyftZfEH9pP/gvF8bfDFr4u1KP4Q/BzQ47GbSQ6rZSagwjjZ24zuD/aO/8AyyPHFfoPZ+JdN1ISm21HT7gQrvfy7lG2D1ODwB3r8cP+CQXhG68Yf8Etf2z/AI36mrPqnxnl8RXxmcYMsMNpdMM5/wCmtzP7dq/L3/gj1+yr8Rf26Pj3r/wn8DeN28Caf4p0KR/Et9tZxPYQyI3klUIZw0nljbuAPfI4IB/WJ4T+JPhzx5dXEGha/omtTWjbJ0sL6K5aFueGCMSp4PBxyO1aepara6LYSXV7cQ2dtENzyzusaIPUknAr+Tb9nzS/Gf8AwS8/4LJ+HvCNlr3mat4O8eWnh3UbizZkt9WtJLqKOVGU9Y5Yn+62cEjuM1+q/wDwcXfsTaz+0f470jW/Fn7S/wAPvhl8PrGzSPTPC/iGWaDzZlOZrnbGXMzksQD5fygAdScgH6neH/jz4F8WamtjpXjTwnqd652rb2urW80rH0Cq5OfbFdDqOu2WjlBeXlraGQblE0qxkj15PTOB9SK/kn/b6+En7K/wY8F+G7X4CfEzx18QvG0Fyqa5d3uni10nywhJkt2KI4cShMD5xtY5YEAH64+Lnw78U/8ABRz/AINzPCvxU1qe517x18BvEN5YvqEzGS5v9HDIJFdurNGJYW3H+GFu5oA/olt7+C6tRcRTwy25BYSI4ZceuRxjOR+FeVftfftT2P7Mv7L3j34hWKaf4huvBWi3Grrpy3aKbryk3FCRkrnBGcccGvxT/YL/AOCnv/CqP+DcX4xeHpr9k8VeDb9/C+jAt+8aHVuY8Z6lN14TjokS9673/g09/wCCe2k+OPhd8SPi/wCNdFs9U0vxOsng3TLS9hEkN1a4R71ipGCjMY4++THIO1AH2f8AsTf8HHn7OX7YDWmm6lrlx8MvFNxhG0/xMUht5HIziK6UmJgTwN5jY4+6K+9LHUrbVLGK6tbiG5tZ1DxTROrxyqRkMrA4IIxg5r8FP+Cy37Bn/BPv4KrqtzovxEu/h94/iDsPDvhUjXYZJc/ce2L4t2zxjzo1XHTPFfJ3/BE79sT4/wDw9/bD8CeCPhl4l8Zap4O1HXbWHVtGjt2vbJbBplWV2hYOsA2EksCME8N3oA/qi7A+tFGCOCScd/WigAooooAKKKKACiiigAooooAKKKKACiiigAooooAKKKKACiiigAooooAKKKKACiiigAooooAKKKKACiiigAooooAKKKKACvSvh9/yKVn/ANtP/RjV5rXpXw+/5FKz/wC2n/oxqAPw4/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4744fs9+B/2lPBMvh3x74V0PxbosuT9l1K0WdUJGNyE8o2P4lIPvX5Wfts/wDBpJ8PfiC93q/wS8U33gfU5MyLo2ru19pZb+6kmPOiH+95n4dK/YSigD8Gv+C6H7GfxT8H/wDBMD9lD4ey+G9d8X+LfA4u7HWf7DtZ9WWJlhjAcuik7T0BIHQDA6V7d+yD8H/Fujf8Gr/jXwneeFvEVn4pn0DxDHHo8+mzR38jPdzMiiAqHJYcgAc9q/XfHI5IHoKBkdx1z0xj6UAfzy/8G6X7LHxc0S2/aa0uLwv4q8F+IfEfw7fT9DvdV02409Wu3kYIEeRANwzng8ZzxXzF+wH4f1v9gL9se8uPi/8AsxeKvipe2kE1jbaHd6TK5gvN4AnVWieOUcEZwRg5Br+rhSQFzyR+HamNCjtuZELdCdo/zx29KAP5Vv27vgP+0B8Wf29Lb4jeK/gX4p8JQ+I5tP1Wz0nRtEnurfSbBCiQwsYUIWRY4suhCkHPyqMAfs5/wcM/sP3P7bX/AATTXWPD2lXmp+L/AIciPxDpNvBAz3U8BjVbqBUA3FjGQ2wDJaJe/FfoeecDsOnsPT+lIEAz27CgD+bH/ggF/wAE2fiF8cf+CivhfxX8TfB/i7SfDfwqtYdYik17TLi0jmntiqWNunmqAwRwr7R0EPpX6c/8Fyf+CRHj/wD4KsfEP4T2PhzxJo/hnwt4Wjvm1q7v5JJGV5WgCGGBB+8faj8sVA9ecV+i2AMkAAn/AD/OigD8/P2Jf+Dbb9nT9kj7Hqes6Nc/FDxVBhmv/Ee2S1jfOf3VooEagf8ATTzD7jpX39Y6fb6VZQ21pDDbWtugSKGJAiRKBwqgAAADjAGBUtFABRRRQAVFf2EGqWMttcwxXFtcIY5YpUDpIp6qyngj61LRQB8A/tt/8G3/AOzn+18bzU9L0S5+GXiu43ONR8ObIraRzzmW0I8pxn+55bc/e7V8Wz/8E1fid/wRO/YM/axE+t2njHSviVodh4f8NS6Qs5uGlmnkgnMltgmN1t5mYMpcfL1r90KR4xIAGCsB2IyKAPh79m/9mi9+AP8AwQIi8BwaddPr0vwsv7i6s4oWe4kvruymnkiCAbmcSTFAAMnao61+Zn/Bqv8As8+P/hR/wUH8Rah4p8DeMPDWny+DrqBLnVNGubOFpDPbkIHkRVLEAnGc8Gv6FSMgjsaXcdu0ngHPH1/KgD+ZX9uX9mH4la7/AMF9/EHiCx+Hnji90GT4n6fdLqUGhXUlm0IubYmQShNm0AHLZwMVv/8AByJ+yV8X4P8Agpx4h+IGo+EvEnizwBrsenPot1Z201zax28VrBHLaExg+S3mrKSDjJkLDkmv6S1O0YGRjpjtTTGr4DKrAdMj3zQB/Nz/AMFDPFXxB/bo/Yn0HS/hD+x/q3wm+FngrVbfUb6S00ktfatfNFJbxBFSJZZo1WWQlsP94biMDP6Jf8G1PwZuJ/8AglD4j+H/AI/8La3pDX/iPVbPUNM1nT5rKS4tbi3gGQsiqSrAsNwzgqfSv00CKqlQAFPYcD9KcDjJ6luvA5/+t/8AXoA/kU+OX/BMH46fB39pLxT8I9G8EePtZ0pPEi2Nrd2+kXL6fqIWRktrlpVTy8BJsls4Xe1f0eeKf2BL74df8EhdW/Z++HUltFrw8FyaFZ3LzfZo572SP97MzgZTdKXbPOAR16V9XbV3hsAevv8A5/oKMd8DP+ePp/jQB+Ov7E//AAaQ+A/Ar2ms/HHxZfeNdSjIdtE0V2stM3Y6STECeUZ/u+XnA68iv1U+BP7OHgP9mLwXD4d+H3hLQvCOjRY/0fTbVIfNIGAzkDc7AcbmJJ9TXbUUAFFFFABRRRQAUUUUAFFFFABRRRQAUUUUAFFFFABRRRQAUUUUAFFFFABRRRQAUUUUAFFFFABRRRQAUUUUAFFFFABRRRQAUUUUAFelfD7/AJFKz/7af+jGrzWvSvh9/wAilZ/9tP8A0Y1AH4cf8HwX/JMv2ev+wprP/oq0r9i/2Ef+TH/g1/2I2if+kEFfjp/wfBf8ky/Z6/7Cms/+irSv2L/YR/5Mf+DX/YjaJ/6QQUAerHoa/nc/4N4f+VlP9qD/AK6+Lv8A0/R1/RGehr+dz/g3h/5WU/2oP+uvi7/0/R0Af0KeKEaTw9eqqlmaFgABknivMf7Nuf8An3n/AO+DXrucdaT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pQwPQ0AeRf2bc/8APvP/AN8Gj+zbn/n3n/74Neu0m8ZIz0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16L4CieHwpaK6sjDfkEYI+dq19w9aRZVZsAnigD8IP8Ag+C/5Jl+z1/2FNZ/9FWlfsX+wj/yY/8ABr/sRtE/9IIK/HT/AIPgv+SZfs9f9hTWf/RVpX7F/sI/8mP/AAa/7EbRP/SCCgD1Y9DX87n/AAbw/wDKyn+1B/118Xf+n6Ov6Iz0Nfzuf8G8P/Kyn+1B/wBdfF3/AKfo6AP6FfEUz2eiXcsTFJI4iykdjXn3/Cbar/z+yf8AfK/4V3/iv/kXL7/ri38q8r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tXwV4n1DUvElvDPcvJE4bKlVAOFJ7CuVrb+Hv8AyNtt9H/9ANAHpNeGfHH4na94W+IlzaWGpTW9skaMIwiEAlMk8jNe5183ftIf8lVu/wDrlH/6LFAFD/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vWf2c/F+p+MNG1KXU7uS7khnVULADaNvTgCvnqvc/2Tv+Re1b/r4X/wBBoA/Hf/g+C/5Jl+z1/wBhTWf/AEVaV+xf7CP/ACY/8Gv+xG0T/wBIIK/HT/g+C/5Jl+z1/wBhTWf/AEVaV+xf7CP/ACY/8Gv+xG0T/wBIIKAPVj0Nfzuf8G8P/Kyn+1B/118Xf+n6Ov6Iz0Nfzuf8G8P/ACsp/tQf9dfF3/p+joA/oT8V/wDIuX3/AFxb+VeV16p4r/5Fy+/64t/KvK6ACiiigAooooAKKKKACiiigAooooAKKKKACiiigAooooAKKKKACiiigAooooAKKKKACiiigAooooAKKKKACiiigAooooAKKKKACiiigAooooAKKKKACiiigAooooAKKKKACiiigAooooAKKKKACiiigAooooAKKKKACiiigAooooAKKKKACiiigAooooAKKKKA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iiigAooooAKKKKACiiigAooooAKKKKACiiigAooooAKKKKACiiigAooooAKKKKACiiigAooooAKKKKACiiigAooooAKKKKACiiigAooooAKKKKACiiigAooooAKKKKACiiigAooooAKKKKACiiigAooooAKKKKACiiigAooooAKKKKACiiigAooooAKKKKA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iiigAooo6ZBBBHtzQAUUpBUkEYIpKACiiigAooooAKKKbPcR2sLSyyJFFGCzu5CqgAySSeAAOST0oAdRWXf8AjjRtL8IyeILnVdOg0KG3N2+oPcILVIQMmQyZ27cc5ziuc+GP7THw6+NWrXFh4P8AHXhLxRfWsXnzW+l6rBdyxR5xuZUYkDJAyfWgDt6KKKACiiigAoo/Lk4oGTnAJx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RQAUUUUAFFFFABRRRQAUUUUAFFFFABRRRQAUUUUAFFFFABRRRQAUUUUAFFFFABRRRQAVneLfGGk+AfDt3rGu6nYaNpNhGZbm8vZ1gggUfxMzEAD3rRrwz/gpN+ybqH7cf7FXjn4XaXq9roWoeKbVIoL25jaSGJklSQbwvJB2Y49fwoA+Pf22f+DpP4C/s6G70v4erffFzxFBlS2n5tdKib0a6dfn+sSsPfPFfL/7BP8AwUh/bP8A+CpH7ePw21w6Hqnh/wCDOla9Fc6zBoFg9lpAtUJ3edcysXnPTKhyCeiDpXxj42/4JsftHf8ABHr4wQeN/Evwa8M/EPQdKY+XeXmlr4i8P3C5B3SIpDxEY/5ahG6445r9Vv8Agl1/wcvfD/8Aa5+IXhb4XeJvAl94A8YeIbhNO04aTi60meYj5UHCvCDjAyrAcAt3AB7P+31/wcD/AAL/AGBvirP4C1Q+IfGHjWyVftunaFaq6WDMMrHLK7KokIwdi7iMjIXNcN+y5/wc9fAD9of4v6d4K1bTvF/w91PWLlbO0udatozZmZjhI5HjcmMs2ACy7QTyRXxH/wAFN/8Agjx+0b8Ff+Ck+q/HX4HWtj4yfVNa/wCEh09Y72zOo6bdMMtCbS4cGYBs7fLD5UjgEV45ff8ABU7xn8Dv2qrW7/au/Zc+GHiLXLvyW1KfWfB/9ma49uvyLLEWJhfbtOMxHO3G4dgD99f23P8AgoF8Lf8Agnt8L4/FfxN8QDS7O7dobCzt4WuL7U5QMmOCJeWIyMsdqrkEkZr4P0X/AIO5/gBe+Jxa3vg34k2OmGTZ9uFrbylVJ+8YxLnHcgEn61+dv/B0D8Zrz4wft1eEZ7aeZ/BreBNL1Dw2pBWI210jTmRV6DLNgn0jA/hFes/FT4ZftN/tP/8ABOfw18JNH/Yk8JaR4ai0vTpND8UabeWov12rGwuw7Sjc9wgJct97zDQB+6XwF/am8AftNfBGz+I3grxLp+s+Db23a5GoBjEluqAlxKHAaNkAO5WAK454r4K/aC/4Oqv2dfg546u9D0LT/GXj1bCYwS6jplrFDYysDg+U8rhpADkbtoU9QSCDXwH8JP2e/wBpH/gnt/wRp/ay0D4geEdf8FaR4h/sM6Y1xcwuNs1xJBf7PLkbaHjNsjZxkEDua67/AINQP2RPhL+0LffF7XPHvhjw14113w+ljbWGn61ZxXsFnbzLOZJRDKpUl3QJuI42cYzQB+m3/BPT/gux8Cv+CjPjA+FfDF/q/hzxmYjPFouu26wS3iKMuYJFZkkKjkqCHxztwCR+P/8AwcPf8FffEH7Sn7QOofDbwF4l8X6B4E8LiTSNc0pmS0j1C/hnkSRiYmJkiwFADnHHSv0W8Cf8E/8A9gH4H/t7y6zpPjPQ9C+LOgeI0urbw/B4s+xrpN8XVktorZWX5WLBfKO4Ycqe4r8zv+Dpn4EeEfgb/wAFBNKj8I+H7DQU8ReH11fUhaIVF7dyXM/mTNzyzYGTQB+jP7F3/BSb4P8A7bv/AASR+IfgKa28dadpvwr+GsGn+LLiK1t1neI2rxu1nukYOw8lyPMAHSvL/wDg2r0n9mPTf2qPHb/A/WfjPqOvv4X/ANOTxja6fDarbfaoeYzbfMZN+3g8YJ4r3Xw9+yn8OPgR/wAEFPGviPwV4S0fw/rfjT4SLc63eWSFZNTkFiW3yHJBO52PH941+en/AAaXalf6P+1B8ZLzTITc6na/D6ea0ixkSSrcwsi492AH40Afqn+33/wcDfAL9gLx9c+DtWvdZ8X+MrHAvdM0C3WYaeT0WaZ2WNX/ANhSzDjIGRnmP2M/+Dlb9nn9rz4l6d4PmfxF4B1/WZhb6eNet0Wzu5W+7EJ42ZUdjwBIFBJABJIFfi7/AMEHvhn4V/a7/wCCtXhu2+L0Vt4ng1VdS1ea21bEser36wvKomDff+bc5VuGKYOc4rv/APg6G/Z1+Hf7NH/BQLw/Z/DjRdG8KLrXhO31PVNL0iBLa2tbn7TcxCVY48LGXjjT5VAHyA96AP22/wCCkf8AwWV+F/8AwS98UeFdJ8f6X4v1G58X2k15ZNo1pDMipE6qwYySpg5cdM14X8cv+Dpf9nX4SW3h9dMtPF/i6/1rS7fVbi20+2iQaSs0SyLBM7vt88Kw3KhYKeCc8V+af/Bw54v13x/8BP2L9c8TNNLr+q/DMXV9JNkyTSMlofMfPVmGGOe7GvRPjD/wTa+EXhD/AINn9F+MNt4Xt/8AhZlxDYavNrxkc3Ltcaklu0RGceWInwFx1XOaAP1Lvv24bL/gpr/wS5+J/iz9nHUNcm8XSaHe2Gn2kZWy1XTNVEO5Iid21X+ZSGDbWB4JyRX5e/AT/g5H/aS/YT8Xw+CP2kfh/ceJYLIiN5b+yfSdejRThmDkeVOvTkoCT/Hziut/4NSfjxpH7OX7Kv7UnjTxTcXcXhfwWNL1i9FvEZpEjWC+MhVP4mIROBgnaOeK5P8A4KHf8HHEX7dFjc/Db4W/ATQ/Fdnqpa3t7vxZpi6vfyMw2h7a0jGI5B2Ys5Hp3oA/Vb9iP/gtl+zz+3gbHT/CvjW30fxVeFI/+Ed11TYX/mMcCOPd+7mJPA8pm6jOOlfWZ44zkiv5z/8AglH/AMG7n7QPiD9or4e/FXxxpen/AAx8O+FPEmneJEtNTkB1G9S2uY7jy0t0JMQYJtBlKkZHBGa/ovwB0zj36/j7/wA+vQ0AFFFFABRRRQAUUUUAFFFFABRRRQAUUUUAFFFFABRRRQAUUUUAFFFFABRRRQAUUUUAFbfw9/5G22+j/wDoBrErb+Hv/I2230f/ANANAHpNfN37SH/JVbv/AK5R/wDosV9I183ftIf8lVu/+uUf/osUAcJRRRQAUUUUAFFFBJAyMfj0oAKDnsCfWvk79sP/AILU/AH9jY3Vhq3i2PxJ4mt8r/YmgL9tuFb/AKaSD91Hg9mcHn7tfmz8Yf8AgvF+0p+3d4im8KfATwVeeG7W5Plr/Y9o+paxICcZeYjy4gf9lQRj72KAP3XBPcEUV80/E/8Abo8H/wDBO39kL4fat8bNZ1Cz8QT6JY2c1kim91LUL9LWMTgAEhmDhi0hYJ0+bkZ+X4P+Dpb4JSan5cng/wAfpabtvniG2Jx67fN/rQB+m1FeR/s1ft0/DL9rD4C3PxI8IeIYZfC+niX+0ZrtDby6U0aB5EnRvuFVIOc4xyGIr4/+Iv8Awc3fAjwt4nvbHQtE8c+LbKxYh9Rs7JIbdwDjeokcOUz0LKv06UAfo5yfQD34riIf2mPh1c+MR4dj8deEZNeN19hGnLq0Bujcbtnk+Xu3b92RtxnPFePfsDf8FY/hN/wUSfULHwZfahp/iLSYhPdaNqluIbnyif8AWx4YrIoPB2kkZGV5Br8y/Bfhv9lhP+CyVtPbeJPjS3xKX4qu62j6dYjSDqX9pN+73g+Z5Hm8Z+9t560AfuZXP/EH4seF/hNZW114p8R6J4ctruTyoZdSvY7VJXxkqpcjJA5wM14L+3//AMFYvhR/wTsOn2PjC81DU/EmqxGa10XSohNdGIHHmyZYLGm7KjcQWKnAOCR+U3/BbT/gqx8Mf+CkH7MHgS28Gf2xp2u6B4ilnvtL1K3CSxxNbMokV1JR03YHByCelAH7ueB/iBoPxM0BNV8Oazpmu6a7tGLqwuUuISy43KHUkEgkZAORmtevzv8A+DdPxdpfw/8A+CTMet61f2mlaTpeuarc3l3cuI4reJWUs7MegGKo/Ez/AIOefgD4K8XT6fo2l+NPFVjbybP7StbNILefHdFlZXK+hZVJ9O9AH6PUvB5B6f5/z9RXzt+wx/wVE+Ef/BQezu08B6zcLrWmx+be6LqUBtr6CPIHmBclXTJA3IzYJGQK/Mr4xf8ABUf9rf8A4JoftO+MofGXhzUfEfw7uvEN7NpUPiK0doWs5Lh2iFteR/dGwrtBLBem2gD9vaK+Dv2Pf+Dhr4DftM/ZdN8Q6jP8M/EtxhRba1n7FKx7JdL8n/fzy89snivunStWtdd02C9sbm3vLO6QSwTwSCSOZCMhlYcEEd6ALFFFFABRRRQAV7n+yd/yL2rf9fC/+g14ZXuf7J3/ACL2rf8AXwv/AKDQB+O//B8F/wAky/Z6/wCwprP/AKKtK/Yv9hH/AJMf+DX/AGI2if8ApBBX46f8HwX/ACTL9nr/ALCms/8Aoq0r9i/2Ef8Akx/4Nf8AYjaJ/wCkEFAHqx6Gv53P+DeH/lZT/ag/66+Lv/T9HX9EZ6Gv53P+DeH/AJWU/wBqD/rr4u/9P0dAH9Cfiv8A5Fy+/wCuLfyryuvVPFf/ACLl9/1xb+VeV0AFFFFABRRRQAUUUUAFFFFABRRRQAUUUUAFFFFABRRRQAUUUUAFFFFABRRRQAUUUUAFFFFABRRRQAk0SXNu8UqLJHINrKw3KwPUEGvmzxV/wSP+AfiD9o/wv8WrHwHpnhjx34V1OPVYL/QkXT0u5kOf38KDy5N2Tkldx/vGvpSigD8f/wBuL/g228eeK/2rb34sfAb4sr4Svb3UzrUWn6jLcRvpN4zl2a2mj3fJuJYKVG3JHIrnD/wbhfHn9sv486P4s/ak+Otp4psNIjS2aPTkeW8mtlcv5EbFI44FYscsFY5YnBPNftHRQB8K/wDBWH/ghp4J/wCCj3wt8LWuj6hD4H8X+ArBdM0PUUtfNt2skAC2kyAhjGvVWBJUlsAg4r4am/4N3v2y/Ffw20n4Z61+0bpp+G+jOotNP/tS/lt7ZE+4Fh2jhB91S21ewFfufRQB8n/sh/8ABJHwR+zf+xBr3wW8Q6rrPxDsvG1tJD4lv9WmdnvmdNmIVZm8hEySgUkqfmyW5r83PFn/AAaz/G39n/4r6hrfwA+Ow0Kxu98cE7Xt5o2rRQMc+TJNbEiQdiQVDYztGcV+6dFAH5Jf8Ewf+DZx/wBmn9oWw+LHxn8Z2fjrxLot0NR07TbNJHt/toO5bm4ml+eV1b5lAAw2GJOMV6V/wXR/4IZ6v/wVA8UeF/GXgrxRpPh7xZ4fsn0y5g1SJzbX1uWLowdAWR1YkcgghuoxX6R0UAflr+wD/wAEVvjf+z7+yb8cvhz4/wDidpHiBPiV4YTw/wCH4vtd3d2+glVmXOJBhYsSL8sYH3a0v+CIn/BCfxp/wSy+P3irxh4n8beFvFFr4g0L+yY4NNgnSSJ/Pjl3nzFAxhMcc81+nFFAH48/t9f8GvN34+/aBvfid+z74/t/h7qmo3h1KTSbkS28dhdFizS2lxB88QLHITb8pzhsYUcz+zP/AMGsXi/xj8erbxx+0p8V/wDhOYobhLm7sree5v7vWmTBVLi6uCGEfY4yxGRlc5r9rKKAPza/4Lcf8EPPFH/BT/xd8Nr3wZ4s8KeDdP8AAWlXGmC2v7eZtyvJGyBPKUgKqpjnFd38U/8AglB4p+IH/BE3TP2W4fFWgweJbDTrGyOtPFMbJjb3yXLEKBvAKpt6ZyfQV91UUAfmr/wSu/4IL6h+xt+zp8c/hp8TPFej+KdD+M9tZ2M50FZbeWCCJLlJQWkUYZhOMFRxgn0r7F/ZQ/4J9fBz9iTw8lh8NfAWg+HZdgSbUEtxLqF3jvLcPukb1xuAGenevZaKACiiigAooooAKKKKACiiigAooooAKKKKACiiigAooooAKKKKACiiigAooooAKKKKACiiigArb+Hv/I2230f/ANANYlbfw9/5G22+j/8AoBoA9Jr5u/aQ/wCSq3f/AFyj/wDRYr6Rr5u/aQ/5Krd/9co//RYoA4SiiigAooooAKZcR+dbyJkLvUrnsMin0UAfzvftv/8ABCD48/s//EfWfGGheHrP4meG5dQl1DfpI8+aNWlaTbNaNiRhg4OwMPoK9x/YP/4OIfDX7OelW3gf4h/BbR/A9rYEQS3Xg/T0swh6Ey2TbTvPVmDkk/wiv2wxzkEgn04FeHftU/8ABN/4L/tmWEi+PPAujahqTLtTVreEWupRD0FwmHKjrtYlc84oA+N/+C1/7Xn7Mem+Fvh5qPxC+Hd58VfEfiPQ11jw5apeS6d9k0+4w6yyPu+QOwxjazZQ8ACvjf8AaW8SfGL4m/8ABMu9udI/Z0+Hfwi+Amn29ndQ6lKqS6zeBrmJYpIppCJnLuyAyeUu5cjcQcV9yf8ABU3/AIIQ/wDDZeh+Ab3wH4ltdE8Q+APD1t4Wjj1hWeDUbG3B8os6DKyKWfnaQ249DgV5hpv/AAQo/aM+M/wBXwF8Vf2gTN4a8PWHk+HPD9n5k1mk8abbc3LFVLxR9lIdgBhdtAHlP/BvF8Hbj9pP9jj9qT4anVJdLg8V2VnZRT7iUtJJoLtPMx0/hUN7KPSvKvhR+y7+2P8A8EvPEHjCHwh8PLHxZpOrKtvq0llp9r4jtL2FDIFZkQtLEpV24ZUJB56cfef/AATy/wCCG/iH9mf4IfGL4efEHxZoesaD8V7O0hFzoLXEN3YSwM7JKpkRQcM4YYPJXngnPjfgH/ghx+1j+yH491m8+Dnx40e0tdVXyJrmaSWGW4iVjt82KRJYw4ySGUnBJIIzQBmf8EPf+CiHgPxT+1lY/DvXfgV8OvAPjzVEubTTte0DSza3HnRo0kttMshZ0LLG/KsBlcFR1r5D+HQx/wAHB1oMKMfG6Ttgf8hdq/Tr/gmF/wAEKL79k79oab4w/FLxnb+NPHoe4nto7SJzDDc3AcTXMksmHllYSOM7QPnY5OePP/DH/Bv78QNB/wCCmUPxyfxx4NfQ4viA3jA6cqXP2vyDfG48r/V7d+0464z3xQB8Ef8ABaG4uPG3/BZPx1YeJbiaLTo9X03TwXYkW1kba25X0G12bjux719D/wDBxb+xJ8G/2WPhh8KNU+G+haR4a1bUZ57KWGwb/kJ2iQoy3DjJyytgb8fN5vtX1t/wWC/4Iat+358QbT4heBte0zw94zS1Wz1K31CJmttTRBiKTemWSRQCudpBAXkY5+bbz/g2L+KHjn4SW7eI/i5peoeNLW5ihs4ruW7uNO02wVX3xozAsWLbMAKqKFbqSKAPGtQ8X634Y/4NptEtNJkuIrXXfiZLY6qYiyj7NtlkCsR2MscQOeDuxVL/AII9eL/ih4H+C3i6b4d/sweG/jXbaxeGy1LWNQeJpYE2Kfsm1zkRnO49mLD0r9Q/2T/+CRNn4A/4Jm6r+zz8T7/TfEUGqX13eNfaWrqLV5GV4ZYvMUHzI2UHkYPI6E18g+Dv+CCP7Uf7Kmt67ZfBn48WOj+H9czHO0F1c6bLOnRWkjUMqyAHG5W3DJwRnFAHkX/BMn/gnx+0n+z3/wAFGfBfj1/hL4g8IeGH1qVdRVZ4Xt7PT596vESJNzIqkDJBPyg9RX1J/wAFDf8Ag4v8AfDLXvEnw78J/Dv/AIWHqulXU+lX7eIIli0oTRu0bqYiGeZdwIxhM+ten/8ABLL/AIIva1+xP4+fxx8QviRqXjLxKEkW1061uZxplq7jDTOJGzNJgkAlQF3E/Ma91+DX/BKf4G/Bb4o6343tfBGm634v17UrjVZtV1qNb6W3mmlaVvJVwUiwWIBVQ2O/JoA/DP4R/wDBLH4+f8FI/iNdeLNH+GOifDjw3q8vmNdGy/sbR7dc5/cQEl3H+4pHA5Ff0Kfsl/BS5/Zw/Zn8DeA7u+i1O68J6Pb6bLdRIUSdo0ALAHkA+9ehRosKhUVUUDAVQAAPbHT6UoAHAGAKACiiigAooooAK9z/AGTv+Re1b/r4X/0GvDK9z/ZO/wCRe1b/AK+F/wDQaAPx3/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KKKKACiiigAooooAKKKKACiiigAooooAKKKKACiiigAooooAKKKKACiiigAooooAKKKKACiiigAooooAKKKKACiiigArb+Hv8AyNtt9H/9ANYlbfw9/wCRttvo/wD6AaAPSa+bv2kP+Sq3f/XKP/0WK+ka+bv2kP8Akqt3/wBco/8A0WKAOEooooAKKKKACiiigAooooAMcYxwaKKKAFyc5ycmjJHQnikooAP6UdsdqKKAA85B5BoPOQeQaKKADvnvnNGT07UUUALk89eetJRRQAUUUUAFFFFABRRRQAV7n+yd/wAi9q3/AF8L/wCg14ZXuf7J3/Ivat/18L/6DQB+O/8AwfBf8ky/Z6/7Cms/+irSv2L/AGEf+TH/AINf9iNon/pBBX46f8HwX/JMv2ev+wprP/oq0r9i/wBhH/kx/wCDX/YjaJ/6QQUAerHoa/nc/wCDeH/lZT/ag/66+Lv/AE/R1/RGehr+dz/g3h/5WU/2oP8Arr4u/wDT9HQB/Qn4r/5Fy+/64t/KvK69U8V/8i5ff9cW/lXldABVDUPE9hpN0Ybm5SKTGcHJP6Cr9ecfE0n/AISluv8Aq1/lQB2X/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VPp3iOy1aZo7a4SZ1XcQAQcfjXktdR8J+fEcwP8Az7t/6EtAHoGCMg84rb+Hv/I2230f/wBANYnTgDArb+Hv/I2230f/ANANAHpNfN37SH/JVbv/AK5R/wDosV9I183ftIf8lVu/+uUf/osUAcJRRRQAUUUUAFFFFABRRRQAUUUUAFFFFABRRRQAUUUUAFFFFABRRRQAUUUUAFFFFABRRRQAV7n+yd/yL2rf9fC/+g14ZXuf7J3/ACL2rf8AXwv/AKDQB+O//B8F/wAky/Z6/wCwprP/AKKtK/Yv9hH/AJMf+DX/AGI2if8ApBBX46f8HwX/ACTL9nr/ALCms/8Aoq0r9i/2Ef8Akx/4Nf8AYjaJ/wCkEFAHqx6Gv53P+DeH/lZT/ag/66+Lv/T9HX9EZ6Gv53P+DeH/AJWU/wBqD/rr4u/9P0dAH9Cfiv8A5Fy+/wCuLfyryuvVPFf/ACLl9/1xb+VeV0AFecfE3/kaW/65r/KvR684+Jv/ACNLf9c1/lQBz1FFFABRRRQAUUUUAFFFFABRRRQAUUUUAFFFFABRRRQAUUUUAFFFFABRRRQAUUUUAFFFFABRRRQAUUUUAFFFFABRRRQAUUUUAFFFFABRRRQAUUUUAFFFFABRRRQAUUUUAFFFFABRRRQAUUUUAFFFFABRRRQAUUUUAFFFFABRRRQAUUUUAFFFFABXUfCf/kY5v+vdv/Q0rl66j4T/APIxzf8AXu3/AKGlAHoFbfw9/wCRttvo/wD6AaxK2/h7/wAjbbfR/wD0A0Aek183ftIf8lVu/wDrlH/6LFfSNfN37SH/ACVW7/65R/8AosUAcJRRRQAUUUUAFFFFABRRRQAUUUUAFFFFABRRRQAUUUUAFFFFABRRRQAUUUUAFFFFABRRRQAV7n+yd/yL2rf9fC/+g14ZXuf7J3/Ivat/18L/AOg0Afjv/wAHwX/JMv2ev+wprP8A6KtK/Yv9hH/kx/4Nf9iNon/pBBX46f8AB8F/yTL9nr/sKaz/AOirSv2L/YR/5Mf+DX/YjaJ/6QQUAerHoa/nc/4N4f8AlZT/AGoP+uvi7/0/R1/RGehr+dz/AIN4f+VlP9qD/rr4u/8AT9HQB/Qn4r/5Fy+/64t/KvK69U8V/wDIuX3/AFxb+VeV0AFecfE3/kaW/wCua/yr0evOPib/AMjS3/XNf5UAc9RRRQAUUUUAFFFFABRRRQAUUUUAFFFFABRRRQAUUUUAFFFFABRRRQAUUUUAFFFFABRRRQAUUUUAFFFFABRRRQAUUUUAFFFFABRRRQAUUUUAFFFFABRRRQAUUUUAFFFFABRRRQAUUUUAFFFFABRRRQAUUUUAFFFFABRRRQAUUUUAFFFFABRRRQAV1Hwn/wCRjm/692/9DSuXrqPhP/yMc3/Xu3/oaUAeg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V5x8Tf8AkaW/65r/ACr0evOPib/yNLf9c1/lQBz1FFFABRRRQAUUUUAFFFFABRRRQAUUUUAFFFFABRRRQAUUUUAFFFFABRRRQAUUUUAFFFFABRRRQAUUUUAFFFFABRRRQAUUUUAFFFFABRRRQAUUUUAFFFFABRRRQAUUUUAFFFFABRRRQAUUUUAFFFFABRRRQAUUUUAFFFFABRRRQAUUUUAFFFFABXUfCf8A5GOb/r3b/wBDSuXrqPhP/wAjHN/17t/6GlAHo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XnHxN/5Glv+ua/yr0evOPib/yNLf8AXNf5UAc9RRRQAUUUUAFFFFABRRRQAUUUUAFFFFABRRRQAUUUUAFFcF+0p+0x4N/ZH+Ed/wCOPHuqjRvDmnMkck4ieZ3kc4SNVQElmJx/PjNflJ+0z/wc4+JPiPq8nhj9n74e3b3dyTFBquqQteXkxPAMNnGCAemC7N1+6KAP2UluooJoo5Jo0knYrGrMA0hClsD1OAxx6A1JX5Df8Er/ANkn9rj4pftz+D/jp8dbzxDBoOhxX7LZa/emO5/0ixngQQWS8QqHmViCqcKeOa9A/bc/4OOLH4FftB6r8NPhl8N5viJrWjX76Xc3j37QxSXiNseGCGOJ3l2tlScr8wIAPWgD9OaK/IrQf+DmXxZ8MPibp2g/Gb4Caj4Lt7so8zrdXFteW0LHHnC2uIQZF4PAdc4OCTxX09/wVI/4LBW//BPH4e/DLxLong+2+IOm/ElLme2kOsHT1iijjtpEdSIZN4dZ89se9AH2vWV418d6J8NfDN3rXiHVtP0TSLFDJcXd5OsMMSgZJLMQB+NflPof/BzjqvxS+IPgDw34G+DKaxqniaa2s9QtpdbkHk3c83lpbwutv82AUJdlxkkAcEn5M/4OEf26db/aJ/apvfh9NpN54e0z4Y3dxpTxpqr3Ftq8m4N9oMWxFVl5X+LjuOlAH76+HPjj4U8Y/BxfiBpGsQan4Pk0+XVI9SgVzFLbRqzNKoxkgBW6DnHGa8k/Zg/4KofAz9sj4kv4R+HfjNte1+Ozk1Brb+y7u3xBGyK77pI1XguvfPPSviH/AIIu/wDBSpfjh+yX4m+D2p/D1YtH+FHw3ubiW/8A7Xc/27GgKNEU8keTvVj8wdsVxP8AwQX/AGjPgv8AFf8AbluNL8A/AGL4aa4vhq8nbV18Y3WqlohLbhofJkhVfmLKd2SRs75oA/Zr6ZpR15zgda/N7/goh/wcT+FP2Rvi5feAPA3hM/EbxPpMv2fUrhtQ+y2NlPjmJdqO0zqThgNoBB+YnivI/hB/wdJXFt4/s9I+K3wfuPC+mXrASX+n30rTWkbHAkNvNEDIo77XHfHPFAH6Fftaf8FH/g7+w7r2kaX8TfFh8O32u273VnGNPubrzY0YKzZiRsfMQOcV6d8IPi3oHx4+Gei+MPC18dS8PeIbYXdhdGF4vOiJIDbXAYdD1Ar8Tf8Ag6Z8W6Z49+KHwT1zRb2DUtI1jwvc3lndwPviuIZJ0dHU9wVIOa++f2QP2t/B37Ev/BFz4V+P/G969tpOn+HIIooYgHuL6dmfZBEv8TsR6gABmJAU0AfbtIzhFLMQAvJzwAO5PpX4+f8AETL8SvGsWsa/4N/ZxvNV8E6E5+2X5vLm4+yp1Bmlig8qEkc4Ocep619hf8E3v+Ctngv/AIKheDfEGlabps/g/wAbaZZt9t0S7uVuQY3Up50MoVPMjDHB+VSuRkcg0AfX1rdxXsCSwyJNFKNyOhDKw9Qe4+lSV+COs+E/27f+CQfinUNQ0hdf8Q+AVupLho7bfruieXvJy0XL22QeWAT0ycYr6i/ZA/4Oe/APxEmtNF+L/hm98A6tuEUmp2LPe6dI3Qlk2iWHntiTHrQB+plFV9J1e21/SrW+s5UntL2FJ4JV+7IjqGVhnnkEdeasUAFFFBYKCSQABk0AFMuJ47aB5ZZUhjjG5nc4VR6k9hX5g/tf/wDBzv8ADX4X/adL+E3h+9+I+rj92l/cs1hpkbf3gCplmHsAmfUV8kXlp+3h/wAFj7v97B4g8OeBLtsgNv0PQ9uQQcHD3OOP+emPagD9yfjx8dfDf7N/wa1/x74qvHs/Dfhy0+2Xk8UfnOqFgoCqPvMWZVAHUsKf8C/jRon7RHwj0Hxv4ba8fQfEtsLyxe5gMErxEkKzIeVzjIHoQa+Ev+DgrxZqHg//AIJ6eD/hTYSq+t/EbXNL8P7EYkSrAUlbHcjzY4fwFdn+3F/wU48Ff8EaPgT8OPAcfh648V+JYtAt7TTdGhu1s0gtbaJIRNNLscqCykABSWKv05oA+5qK/HK7/wCDlX4w+GfC1l4t1r9m17bwVfyBbbUmur23trkNyqpcvAY2JGcYBr7T+H3/AAVw8M/GL/gnB4v/AGgfC+g3F1L4Lsp5NQ8O3V2IpILqIKWgMyow2lWVg+zkMMqOgAPrqkkcRIXZgqKCWPoB1r8drT/g67j1P4fa7cD4OxWnieGa2h0myHiF7mC6V1mM0srC3QqI9kQCry5lPKhTVf8A4Kkf8Fe/G3jn/gmj4DW68BXHgvUfjnYXVyLmz12USadbW9zGFcAQqXW4Qk7SwwjDlgaAP1g+HX7Qvgj4u+Ltf0Lwv4n0fxBqvhZo49WhsLgTiweTdsR3X5Q+FJK5yO4FeO/GH/grv+z98BfjXe/DvxV45OmeLtOuIbS4sv7Lu5RHJKqMg3pEU5DrznvX40/8EIf+CkF3+x18Zx4Eh8GL4lX4t+IdK0uXUG1NrY6Vvm8nzdghfzCPOLYJX7vWvYv+ClP7T3wN8H/8FSvE+heJf2dLfxb4pt9Z06ObxE3jS6sjcu0NsUk+zJEUXYCq4DEHbnPNAH7kc9+oor5f/wCCln/BVLwL/wAE1fBNhca5a3HiHxTrYZtL0G1nWKa4RTzLI5BEUYOBu2sc8BTX5+WP/B1J43triHVb/wCBFgfDUsmwSR6zcRlvYTmAoW9ttAH63/tCftCeEv2WPhJqnjrx1qh0XwvophF5eeRJP5PmzJCnyxqzHMkiDgd65P8AZJ/by+Fn7cljrlz8MvEp8RQ+HHhj1AmyuLX7O0wcxj98i5z5bdPSviP/AIKP/t3eCv8AgoR/wQe+Jvjbwa1xbrFdaTZ6lpt0V+1aZcDVLJjE4HBBDBlYcMCO4IHmP/BpxqcGk/D3483d3PHb2trc6RNNLI4VIkWO9LMSeAAATk9KAP2Kor8q/jh/wcqnUfjPc+C/gV8JtS+J09vNJDDetcS7tRKE7mgtoYmdo8AkMzKcfw9MdN+xV/wcXaN8bfjxa/DT4rfD67+FniS+vP7NguJL1pbdbskqIbiOSON7di2FGSwyeSuOQD9Ko7yGaeSJJUeWHAdVYFkyMjI7cAnnrUlfk7/wVt/ZC/at8N/tm3/xu+At9rkunTadaQT2mg6gReZgQhhJaN8twp5+UB846VwH7NX/AAcu+N/g9rsfhT9oX4eXctxasIbjVLGFtP1GDBwWltJBtY9ztKYx0OaAP2horzf9lT9q/wADftofCi38afD7Vn1fQ55mt3eSB4JYJkALxOjAEMNw6ZHPBr0igAooooAKKKKACiiigAooooAKKKKACuo+E/8AyMc3/Xu3/oaVy9dR8J/+Rjm/692/9DSgD0Ctv4e/8jbbfR//AEA1iVt/D3/kbbb6P/6AaAPSa+bv2kP+Sq3f/XKP/wBFivpGvm79pD/kqt3/ANco/wD0WKAOEooooAKKKKACiiigAooooAKKKKACiiigAooooAKKKKACiiigAooooAKKKKACiiigAooooAK9z/ZO/wCRe1b/AK+F/wDQa8Mr3P8AZO/5F7Vv+vhf/QaAPx3/AOD4L/kmX7PX/YU1n/0VaV+xf7CP/Jj/AMGv+xG0T/0ggr8dP+D4L/kmX7PX/YU1n/0VaV+xf7CP/Jj/AMGv+xG0T/0ggoA9WPQ1/O5/wbw/8rKf7UH/AF18Xf8Ap+jr+iM9DX87n/BvD/ysp/tQf9dfF3/p+joA/oT8V/8AIuX3/XFv5V5XXqniv/kXL7/ri38q8roAK84+Jv8AyNLf9c1/lXo9ecfE3/kaW/65r/KgDnqKKKACiiigAooooAKKKKACiiigAooooAKKKKACiiigDxj9vj9i3Rv2+v2bdV+G+uavqOh2Wo3EN2l7ZqryQyxPvQlW4Zc5yOOPTrX47eMv+CRP7Wn/AAS1+IE/jX4MapN4ut7VSrXnh63D3ckXXbNYSBjIPUL5nqD3H74elHbAAA6ccUAflp/wSk/4Ls+PP2n/ANpfQvgt8UfAtpZeJNXW7VdYtS9k0D21tLcOs1s4JBIiYfKwwSMr6fP3jb/grH49/bK/bts/A3wC+HXwt8Lazeavc22h67qulQS6kzRrI7XTTSLtiYojthVJ5x8xr9ndU+AHgjWPirpHjq58K6G/jLQfN+wa0LRVvbbzInicCUYYgpI6kEkHca+APj7/AMG0Hw9+Jvxu1Dxp4P8AHfif4ftqV49+1jZW6Sx2srsWYwPkNGMk4GTj2oA/ML/gs78OfiZ8Mv2kNEsvi18WNN+KvjmbRFnvHsVCwaErTSbbNVAUAYBkwET/AFnTnJ+gv+C3pZ/+CZv7DzsdxPhBWJPc/wBm6Z+vFfX/AI9/4Ni/hB418OaLbr4z8d2uu2bTS6nrUs8dzd6277MGRZAQgTY2Nv8AfOTXqH7U3/BEzwp+1h+zf8H/AIb65478T2dn8HdOfTdPvbaC38++iMcES+aGXClUgQAgckk0Acx/wbrfAzwzof8AwTd8L+JV0TSptc8Qape3897Jao84eOd4Y8OQWG1Y+MEYLE18df8AB1todrp3xz+Fs9vaW8D3ejXbyyRQhDM3njliOpx3Nfrb+xD+yVpX7Dv7NegfDTRdV1DWtN0Fp3ivL1UWabzpnmOQmF4L449K86/4KY/8EtPBn/BTHwdoNn4h1PUvD2s+GJZZNP1SxRJGjSQLvjkRuGQlVPUEEcdTkA8r/wCCe3iPwdqn/BGLTrXRr7w1P4jt/hpfDUobSaFr6PEM6nzlU7xyMfMOuK/Nb/g2KDH/AIKQ3wQkOfBuogAdT+9tenvX6WfsBf8ABC/w9+wrc+PZrb4ga3r7+PfDdx4buY5LOK3it4pSpMy4JJkUA47fMauf8E8P+CGHgr/gnX8fpfiBoPjXxRr9/LpM+lG11GCBIdkrRMXyig5BjGB05NAH49f8E7dR0LwT/wAFg9AuPi69laW1p4pvl1KTV2VIYb7MwjaUycAeftOW46V+wP8AwUe/ao/Y0+H/AMVPDEfxs0jwr4z8RmzkNmyaZHrDWEG4YEwUnarHldwPfGOSX/t9/wDBBT4UftyfES58ZRX+q+BvFl/hr670tUkt9RcDAkkhcY3kYyyFd2ASCea8h+BX/Brf8Lfh940tdT8ZeNvEnjextXEn9lGBNPgucHIWRlYuVz12kZ9aAPkX/g438YeEfiBL+z5rXgK0jsfBuoeEbmXR4EsjZJHbfaF2BYiBsXuBjoeMjFXv+Cnema1df8ESf2SLm2WdtDt4St4VB2LK0TeUWx7CQDPfNfpJ/wAFFP8Agi74H/4KH634NutT8S614OtvBWmPpVhZ6NbW/kCEsCOHHAXaAAMAAV6tpH/BPvwFcfsPaT8BPE1vN4r8HaXpyaeJLvEdy/ltujmDJjZIrYIK46Y5BIIB+R//AATA0P8Aad8R/sL6inwt+Ivwe8P/AA5S4vY9XtNd8lLm3Zh+9a5LxtgMh4LNyuPTjsv+CM3/AAT61/8AZw/bU07x/YfFn4MeM9I0/TL/APtGw8KeKotRu5YWhOAIkHQSbMk9ME9q9Y1n/g1g8JLq14mhfGDxrpWh3zZksHtIpCy5JCkgqHAzxla+vv8Agn7/AMEnPhb/AME7/Dmpx+GILzW/EGvQi31LW9TZXup4uf3SBcLHGSSSF5JxknAwAfmt8c/+C9v7Rv7Ynj698DfAPwBdaCzzyWiPptm2s6rIu7b5hbZ5UQ4znZhf73GaT9mb/g2y+Kf7Qfih/GHx28Yr4XfU5xeXdpAw1DWLtycnzJM+VGcd/n+lfs18IvgR4M+AWgnS/BXhfRPDFix3PFp9okHmnOSXIGXJPOWJOe9dZ2A7Dp7UAUPC3h6Hwl4Y03Sbdne30y1itIi/3isaBQT74FX6KKACklQSxMh6OCD+NLRQB+IH7UH/AAbNfET4Ma0PFPwL8ZReJBp8n2m10/UGXT9UtXU5BjmB8uQj1Pln69ay/hZ/wXg/aZ/YN8Tw+E/j94BvfEUFpiNhq9o2kamUHRkmVPKmHHDbGDY+9zmv3ULEnnOB05IxXK/Fz4IeDvj54Vl0Pxr4Z0TxRpMy7WttRtEnQe4yMqfcEGgD87v2zdZX9sb/AILYfsw/D+GOSTRfBmjN421WI4YQuyvcIkg6Z/0e3XP/AE8Vk/8ABdn/AIKu2n7L3xV0/wCG2i/DjwV4s8RvpUd9eap4k05L2GxSRnKQxREcnALElsDcBg8mvr74Of8ABOfS/hR+3h4x+OUniG41K/8AEekRaJp+mvbBYtGto1iUIjliW+WJeori/wDgpZ/wRj8Af8FIfEemeJdR1bVvCni3TLX7CupWEaTJeQAkqksbcNtJbawIODgk4GAD81f+Cjnw+/aSv/8AgnzovjP4x/FvwhpvhHU/7PbQPh9ocEMEcquoaMbYlVcRR8gAyBenGRmz/wAEvnJ/4IV/teqzZUeYcE562kfb8P5V9d+Ef+DZn4aL8OdS0fxd8QfHXivU5bVbTSb2aYRR6Dh1bdBBkqSQu3axK7WPGcEeqfs4/wDBE3wp+zj+yj8V/hDYeO/FGpaB8WIUiuri4t7dZ9OZUZGeLAAJZSgIbONnvQB+c3/Brh8HvD/xG/aw8d6xrel2Oqy+G/DimzS6gWVIpJrhVLgMCA2xWXPYOa/Rr/gvf4V06D/glp47MOm2KDS0tFtdluq/ZE+0xghMD5RjAwMCtb/gmj/wR28I/wDBM3xp4m1zw34u8R+JJvE9jFYzR6lFCiQiOQuGXywOTnHPvX0b+0T8BvD/AO1B8FPEngDxVbzXGg+KLJ7O5ETbZUzysiHs6MFYHB5AyMUAfkN/wa1eIvB2lJ8T7bxHfeG7bV7i8006bHqMsCXErnzQPIEh3Ft+0DZznFfLP/BYT/lNh41ySSPEOlZP/btaV+iHwP8A+DZHwl8EPj34Z8aWnxT8T3MfhTV7bV7a0bTYFeRoJklVHbJ+UlcEhc4Jr0j9qT/g388CftU/tbat8XtU8e+LNM1XVr62vnsrWC3a2R4I4kVVLDcQ3lg9f4j6UAfnb/wc/abrCf8ABRKwnvVn/syfwnZjTmZSIyizT+YqnoSJCScc8r7V+m+sfHz9l7w1/wAEtfCt14vm8Ha18LY9E0+IaNG0VzLPcKqfu1gRt7TrICXX7wKsxwM59d/by/4JyfDn/gof4CtdE8c2V1Ff6W7Sabq1g4jvbAt97aSCGRuNysCDgHggEfB1j/waheCotdDz/FrxRLpgbJhXS4EnIz03EkD/AL5oArftr/Hj9nb41f8ABGL45r+zz4e0/QNK0260JdWjs9A/ssNK2q2vl+YQo8x9uT1JAPbv4J/wRN03WdV/4JoftoWvh8TvrE2g2y2yw58wt9lvyQpHfGfzr9RvE/8AwSM+GNz+wFrP7PHhs6h4U8Na9NbXV7qFsVuL+6niuYJ/OdpBhnYwqpyAApwMAAU//gmj/wAErPCn/BM7RPGWn+H/ABLrXiiHxpLayXA1OOIeV9nWYAKIwMhhKcg5+774oA/D3/gjRZ/GC6/aO1e0+CvijwP4X8aT6Qw8zxEqH7TAJF3xwbkb58gEgDJANev/ALRn/BOX4pfH/wDap1DX/Gnx0/Zuh+JguIFvLOPxXb2N0J4wojzAFBEhCqOmScV9yftH/wDBtR8L/ip8UrvxT4H8W+I/hpcX07XMllYIk9rBI5JZoQSrxA5PyhsDPGBwOg/Yy/4N3vhR+y/8VbDxtr2t638R9d0u4W7sv7ViSKzgnByspjXPmMDyN7EAgHBOKAPPf+Co/wDwW98efsUfE+z+DngbwVZav4zi0ezln1m7le7WSWWIcQ2yKCx3AnJYg5+73r5R8M/8Euf2wP8AgrP46tPGPxgv5/CemSYMN54jt/s0tvCxztgsIwrLx03BN3Ut3r9xLf8AZ+8EWvxWvPHK+FdDbxlfRRwzaw9qsl4UjGEUSNllAHYY9etdiTwBxxn369aAPB/+CdX7COjf8E8P2dIfAGja3qHiGNr2XUbm+uo0iaWaRVVtqKSFX5RgZJ68mveCckmk/OigAooooAKKKKACiiigAooooAKKKKACuo+E/wDyMc3/AF7t/wChpXL11Hwn/wCRjm/692/9DSgD0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84+Jv/I0t/1zX+Vej15x8Tf+Rpb/AK5r/KgDnqKKKACiiigAooooAKKKKACiiigAooooAKKKKACiiigAooooAKO+e9FFABj5cY49O1GBjGBiiigA9fejrRRQAZP50D5enFFFAAeeDyDQCQMDgUUUALuPqaSiigAHHQYxRRRQAUUUUAFFFFABRRRQAUUUUAGeQe4o9Tjk0UUAA4BA4B6+9GBzwOaKKADqST1NFFFAB2A7CjvnuaKKADHBGODRRRQAdQQeQevvQTnOec0UUAA4xjjFH9aKKACiiigAooooAKKKKACiiigAooooAKKKKACiiigArqPhP/yMc3/Xu3/oaVy9dR8J/wDkY5v+vdv/AENKAPQ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T8V/8i5ff9cW/lXldeqeK/8AkXL7/ri38q8roAK84+Jv/I0t/wBc1/lXo9ecfE3/AJGlv+ua/wAqAOeooooAKKKKACiiigAooooAKKKKACiiigAooooAKKKKACiiigAooooAKKKKACiiigAooooAKKKKACiiigAooooAKKKKACiiigAooooAKKKKACiiigAooooAKKKKACiiigAooooAKKKKACiiigAooooAKKKKACiiigAooooAKKKKACiiigAooooAK6j4T/8AIxzf9e7f+hpXL11Hwn/5GOb/AK92/wDQ0oA9Arb+Hv8AyNtt9H/9ANYlbfw9/wCRttvo/wD6AaAPSa+bv2kP+Sq3f/XKP/0WK+ka+bv2kP8Akqt3/wBco/8A0WKAOEooooAKKKKACiiigAooooAKKKKACiiigAooooAKKKKACiiigAooooAKKKKACiiigAooooAK9z/ZO/5F7Vv+vhf/AEGvDK9z/ZO/5F7Vv+vhf/QaAPx3/wCD4L/kmX7PX/YU1n/0VaV+xf7CP/Jj/wAGv+xG0T/0ggr8dP8Ag+C/5Jl+z1/2FNZ/9FWlfsX+wj/yY/8ABr/sRtE/9IIKAPVj0Nfzuf8ABvD/AMrKf7UH/XXxd/6fo6/ojPQ1/O5/wbw/8rKf7UH/AF18Xf8Ap+joA/oT8V/8i5ff9cW/lXldeqeK/wDkXL7/AK4t/KvK6ACvOPib/wAjS3/XNf5V6PXnHxN/5Glv+ua/yoA56iiigAooooAKKKKACiiigAooooAKKKKACiiigAooooAKKKKACiiigAooooAKKKKACiiigAooooAKKKKACiiigAooooAKKKKACiiigAooooAKKKKACiiigAooooAKKKKACiiigAooooAKKKKACiiigAooooAKKKKACiiigAooooAKKKKACiiigArqPhP/AMjHN/17t/6GlcvXUfCf/kY5v+vdv/Q0oA9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vOPib/AMjS3/XNf5V6PXO+Jvh8viPVWuTeGElQNvlBv/ZqAPO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uo+E//Ixzf9e7f+hpV7/hUC/9BA/9+B/8VWn4V8CjwtqL3AujPvjMe3y9vUg56n0oA362/h7/AMjbbfR//QDWICcDOM+3Irb+Hv8AyNtt9H/9ANAHpNfN37SH/JVbv/rlH/6LFfSNfN37SH/JVbv/AK5R/wDosUAcJRRRQAUUUUAFFFFABRRRQAUUUUAFFFFABRRRQAUUUUAFFFFABRRRQAUUUUAFFFFABRRRQAV7n+yd/wAi9q3/AF8L/wCg14ZXuf7J3/Ivat/18L/6DQB+O/8AwfBf8ky/Z6/7Cms/+irSv2L/AGEf+TH/AINf9iNon/pBBX46f8HwX/JMv2ev+wprP/oq0r9i/wBhH/kx/wCDX/YjaJ/6QQUAerHoa/nc/wCDeH/lZT/ag/66+Lv/AE/R1/RGehr+dz/g3h/5WU/2oP8Arr4u/wDT9HQB/Qn4r/5Fy+/64t/KvK69U8V/8i5ff9cW/lXldABR6e1FFABRRRQAUUUUAFFFFABRRRQAUUUUAFFFFABRRRQAUUUUAFFFFABRRRQAUUUUAFFFFABRRRQAUUUUAFFFFABRRRQAUUUUAFFFFABRRRQAUUUUAFFFFABRRR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XL+K/H03h3V2to7eKVQobczMDz24oA6i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rW8G+OJvE+qPbyQRRKkRkypJPBA/rQB0lbfw9/wCRttvo/wD6AaxPStv4e/8AI2230f8A9ANAHpNfN37SH/JVbv8A65R/+ixX0jXzd+0h/wAlVu/+uUf/AKLFAHCUUUUAFFFFABRRRQAUUUUAFFFFABRRRQAUUUUAFFFFABRRRQAUUUUAFFFFABRRRQAUUUUAFe5/snf8i9q3/Xwv/oNeGV7n+yd/yL2rf9fC/wDoNAH47/8AB8F/yTL9nr/sKaz/AOirSv2L/YR/5Mf+DX/YjaJ/6QQV+On/AAfBf8ky/Z6/7Cms/wDoq0r9i/2Ef+TH/g1/2I2if+kEFAHqx6Gv53P+DeH/AJWU/wBqD/rr4u/9P0df0Rnoa/nc/wCDeH/lZT/ag/66+Lv/AE/R0Af0J+K/+Rcvv+uLfyryuvVPFf8AyLl9/wBcW/lXldABXnHxN/5Glv8Armv8q9Hrzj4m/wDI0t/1zX+VAHPUUUUAFFFFABRRRQAUUUUAFFFFABRRRQAUUUUAFFFFABRRRQAUUUUAFFFFABRRRQAUUUUAFFFFABRRRQAUUUUAFFFFABRRRQAUUUUAFFFFABRRRQAUUUUAFFFFABRRRQAUUUUAFFFFABRRRQAUUUUAFFFFABRRRQAUUUUAFFFFABRRRQAUUUUAFdR8J/8AkY5v+vdv/Q0rl66j4T/8jHN/17t/6GlAHoFbfw9/5G22+j/+gGsStv4e/wDI2230f/0A0Aek183ftIf8lVu/+uUf/osV9I183ftIf8lVu/8ArlH/AOixQBwlFFFABRRRQAUUUUAFFFFABRRRQAUUUUAFFFFABRRRQAUUUUAFFFFABRRRQAUUUUAFFFFABXuf7J3/ACL2rf8AXwv/AKDXhle5/snf8i9q3/Xwv/oNAH47/wDB8F/yTL9nr/sKaz/6KtK/Yv8AYR/5Mf8Ag1/2I2if+kEFfjp/wfBf8ky/Z6/7Cms/+irSv2L/AGEf+TH/AINf9iNon/pBBQB6sehr+dz/AIN4f+VlP9qD/rr4u/8AT9HX9EZ6Gv53P+DeH/lZT/ag/wCuvi7/ANP0dAH9Cfiv/kXL7/ri38q8rr1TxX/yLl9/1xb+VeV0AFecfE3/AJGlv+ua/wAq9Hrzj4m/8jS3/XNf5UAc9RRRQAUUUUAFFFFABRRRQAUUUUAFFFFABRRRQAUUUUAFFFFABRRRQAUUUUAFFFFABRRRQAUUUUAFFFFABRRRQAUUUUAFFFFABRRRQAUUUUAFFFFABRRRQAUUUUAFFFFABRRRQAUUUUAFFFFABRRRQAUUUUAFFFFABRRRQAUUUUAFFFFABRRRQAV1Hwn/AORjm/692/8AQ0rl66j4T/8AIxzf9e7f+hpQB6BW38Pf+Rttvo//AKAaxK2/h7/yNtt9H/8AQDQB6TXzd+0h/wAlVu/+uUf/AKLFfSNfN37SH/JVbv8A65R/+ixQBwlFFFABRRRQAUUUUAFFFFABRRRQAUUUUAFFFFABRRRQAUUUUAFFFFABRRRQAUUUUAFFFFABXuf7J3/Ivat/18L/AOg14ZXuf7J3/Ivat/18L/6DQB+O/wDwfBf8ky/Z6/7Cms/+irSv2L/YR/5Mf+DX/YjaJ/6QQV+On/B8F/yTL9nr/sKaz/6KtK/Yv9hH/kx/4Nf9iNon/pBBQB6sehr+dz/g3h/5WU/2oP8Arr4u/wDT9HX9EZ6Gv53P+DeH/lZT/ag/66+Lv/T9HQB/Qn4r/wCRcvv+uLfyryuvVPFf/IuX3/XFv5V5XQAV5x8Tf+Rpb/rmv8q9Hrzj4m/8jS3/AFzX+VAHPUUUUAFFFFABRRRQAUUUUAFFFFABRRRQAUUUUAFFFFABRRRQAUUUUAFFFFABRRRQAUUUUAFFFFABRRRQAUUUUAFFFFABRRRQAUUUUAFFFFABRRRQAUUUUAFFFFABRRRQAUUUUAFFFFABRRRQAUUUUAFFFFABRRRQAUUUUAFFFFABRRRQAUUUUAFdR8J/+Rjm/wCvdv8A0NK5euo+E/8AyMc3/Xu3/oaUAegVt/D3/kbbb6P/AOgGsStv4e/8jbbfR/8A0A0Aek183ftIf8lVu/8ArlH/AOixX0jXzd+0h/yVW7/65R/+ixQBwlFFFABRRRQAUUUUAFFFFABRRRQAUUUUAFFFFABRRRQAUUUUAFFFFABRRRQAUUUUAFFFFABXuf7J3/Ivat/18L/6DXhle5/snf8AIvat/wBfC/8AoNAH47/8HwX/ACTL9nr/ALCms/8Aoq0r9i/2Ef8Akx/4Nf8AYjaJ/wCkEFfjp/wfBf8AJMv2ev8AsKaz/wCirSv2L/YR/wCTH/g1/wBiNon/AKQQUAerHoa/nc/4N4f+VlP9qD/rr4u/9P0df0Rnoa/nc/4N4f8AlZT/AGoP+uvi7/0/R0Af0J+K/wDkXL7/AK4t/KvK69U8V/8AIuX3/XFv5V5XQAV5x8Tf+Rpb/rmv8q9Hrzj4m/8AI0t/1zX+VAHPUUUUAFFFFABRRRQAUUUUAFFFFABRRRQAUUUUAFFFFABRRRn9KACijuB3NA56c0AFFFHbPY0AFFB44PBqK8vodOtZJ7iaKCCFS8kkjBUQDqSTwBQBLRWRY/EDQdV8FHxJa6zpl14eFu92dShuUktPJQEtJ5ikrtAUknOBg1w3wf8A22/hB+0F4rbQfA3xL8FeLdZW3e6NlpWrQ3VwIkIDSFFJIUFlBPT5h60AeoUUDpkA4FGaACivO/jb+1z8Lv2btSsLLx/4/wDCXg281SNprSLV9TitHuEUgMyhyCQCQMiuv8DeO9F+J3hHT9f8O6pYa3oeqxCezvrKZZre6jPR0deGHHUUAatFAyRkDIooAKKM9u9FABRRRQAUUUUAFFAyeAMk0DJ6DNABRWF8TfidoHwa8Aar4q8U6ra6L4e0K3N1f3twSIreIEDccAnqQOATk0z4W/FDQPjT8PtK8VeFtUh1nw9rMPnWV7CjLHcpkrvXcAcZU4JAzzQB0FFHPpR060AFFLgjqCMUnp70AFFZml+NdH1zxBf6TZarp15qmlBDe2kNykk9pvzs8xAcpuwcbgM4Nec+PP29Pgr8MPiBceE/EXxT8C6H4mtZkgm0y81mCG6ikcAopjZsgsGUgHqGHrQB6zRQD69RQOenOaACiuf+KPxV8M/BLwPe+JvF+u6X4a8P6cYxc6jqNytvbW+91jTc7EKu52VRnqWA6msX4JftP/Dn9pW21Kb4feN/DHjOHR3jS9bR9QjuxamTdsD7Cdu7a2M9dpx0oA7qij19qM9fagAoozk4HJo96ACiiigAooooAKKKKACiiigAooooAKKKKACuo+E//Ixzf9e7f+hpXL11Hwn/AORjm/692/8AQ0oA9Arb+Hv/ACNtt9H/APQDWJW38Pf+Rttvo/8A6AaAPSa+bv2kP+Sq3f8A1yj/APRYr6Rr5u/aQ/5Krd/9co//AEWKAOEooooAKKKKACiiigAooooAKKKKACiiigAooooAKKKKACiiigAooooAKKKKACiiigAooooAK9z/AGTv+Re1b/r4X/0GvDK9z/ZO/wCRe1b/AK+F/wDQaAPx3/4Pgv8AkmX7PX/YU1n/ANFWlfsX+wj/AMmP/Br/ALEbRP8A0ggr8dP+D4L/AJJl+z1/2FNZ/wDRVpX7F/sI/wDJj/wa/wCxG0T/ANIIKAPVj0Nfzuf8G8P/ACsp/tQf9dfF3/p+jr+iM9DX87n/AAbw/wDKyn+1B/118Xf+n6OgD+hPxX/yLl9/1xb+VeV16p4r/wCRcvv+uLfyryugArzj4m/8jS3/AFzX+Vej15x8Tf8AkaW/65r/ACoA56iiigAooooAKKKKACiiigAooooAKKKKACiiigAooooA5v4tfGHwr8BvAl74o8aeINJ8MeHtP2+ff6jcLBChb7q5PVmJwFGSTwATX5n/ALXX/B0H4H8EPcaP8HPC99441Yny49V1LdZ6dG3TKRgebKfY7OvXtX2r/wAFNP2JZ/8AgoL+yZq/w2tfEEXhq7vru3vYL6W2NxGskMm8K6hgcNwMg5HoelfiVf8A7Dv7Tf8AwRx+Kx8cW/gDQPGOl2Aw+qxaPFr+nCMH7x3J5tv/AL/yY6EnpQB9cf8ABLj4l/th/tn/ALeHgr4mfEy18V6b8JtHS/kkhltzpGkN5thcRQmOA7Wuf3skeHIfGfvDFfQn7bn/AAcJfCj9j74val4EsdC8QePfEmjTG11AaZJHDaWc4OGgMjEkup4YKpwQQTkEVz//AAS+/wCC/elftxfGLQ/hb4k8EXfhrxvrEdx9murKcXGmTeRbyzvu34kiO2N8Ahh0+YZxXyT8W/2+/h38YP2700L9nX9lzwH4k+IT69cnTfEOoxss2qXiGR5LsQRsqYO15N0rMcDdgHigD6S+FX/B0N8MfEvjmx0bxl8O/GPgaC8kWNr+WaK7htgejyABH2DuVDYHNfSv/BRX/grD4K/4JzeGvA+sa7oeu+KbDx99oNjLo7QFVWJIX3sZHUFWWdSMZ6HpX4ff8FotK+NemftDeHrr46z+DB4t1PQUuLax8PRRpFplp58oSKQoo3NuDnLM5AI57D6A/wCC4l3Le/8ABNX9iGeZ2kml8JB3ZjlmJ03SySffNAH17L/wcy/DHVfFfgbRvDPgHxl4i1HxcYI5raCW3E2nTTTeXHb4yRJKflJAKgbwM5yB8df8HCH/AAUx1n4v/Ha4+FHhm98WeGdE8DzT6b4gsjcrFa6xc7lZZCImJdVU42v064r7C/4N5/2IvhtP+wv4U+JGreD9A1fxpqms3OpQavd2iTXVk1vO0cPlMwJTaYy3y45Oa+Uf+Dpv4aeH/An7Q3w91LRdC0vS7/xFpl5d6pc2tskUuoTeeB5krAZdscZPagD6W/4I9f8ABR3wV8f/ANh3VvgxL4d8TW03ww+HVzLrd4WgEV/Aquki253E7yJONwAryv8A4IL+Jv2atX/biuofhL4a+LGk+Kv+EavGM3iK/tJrP7P5kAdQsXzbyxTB6DBr6g/4J3/BrwP4V/4I42firRPDvhuw8Ua98M71dU1OztYkvL7EE2RK6jc2GXnJPK1+b3/BsWzJ/wAFINQZc7l8GaiR/wB/rWgD9QP2/P8Agu98I/2FPHs/hCS11bxz4vs1H22w0doli05iNwSaVzhXxjKqGIyM4ryP4Df8HQnwj+I/jaz0fxb4Q8UeA7a+kEa6lLPFe2kGTjdLs2uq+pCtjFfmb/wT08P6H8aP+CwOg2vxaW3u7bU/FN9LqUOpkCO4vAZnSOTcQDmYKMHr0r9fv+Chn7Pf7EOl/EzwtdfHG08KeGtZntZI7CCGe401LqFWHMgs9uQp4UtjjIBoA+Hv+DrTUrbWvjR8HL2zuIbuzvPDd1NBPC4eOZGnUq6sOGUjBBHBBFfoZ+wB8e/Cf7Mf/BHb4W+NvG2sW+ieHdG8LwPPcSnliXZVjRRy7sxAVRySfrX5i/8ABx43gv7R+z6nw6ntLnwND4RuIdFktriS4hNqk6qgV5CXZQBgFiTxjtV3/gpzrGt2v/BEX9kqytXnXQbuItequdjTLE3lBu3AZyPfNAH07r//AAdP/D+3125GifCfxzrGh2jEPqMl3BC23OA3l4YAHHAZwea+wf2JP+Ck/wAOP+CkPw01ybwFeXdnrum25S90XUQsN9ZGRSEfCsQ6FsgOhwCOxwK/KX/gmNc/tIy/sI6nofwv+Dnwz8YeA/EM95Bqmp6nNF9qu3OVdZd0oI8tcbQV4GD712v/AARa/wCCdPx2/Y8/be0/xr4k0Kx07wY+l31vqr2esW10PKMRdBsjck4dU/yTQBxdr/wUC/bX/wCCUXjOfT/iL4f17xH4JS7cW6+IrZ7yzeIMSFg1BMkfLghGdgvHyivuz9j3/g4s+Bf7SP2XTvFdzP8AC3xDPtRotamV9PZzxhbsAKBnvIIwO/rXy5+2F/wco6p8T9S1HwJ8HPhcNRe7kexF1r9v/aMt4clQI7KMFTk9AzNnPK9q8K/Zs/4ID/H79svxc3i3x1ZaT8KdH1ecXc7Xunx2lwQzZIhsIFQRn2bywO/PUA/oQs7yLULWKeCWOeCdBJHJGwZJFIyrKRwQQQQRwQQakrN8F+GR4M8GaRpCyPMul2UNoJGUqZBGgTdjtnb0HFaVABQWABJOAKKbPGZoGTkbgRn0yKAPhH9r/wD4OGfgN+zR9q0/w7qL/FLxBB8ottAmRrEP6NdnMeAepjD18AeM/wDgpN+2l/wVZ1ufQ/hP4b8QeGfC1wxjlXw3BJDCiHtcak4Xbx2DoG6bT0rnf2of+DeX47/sqa5H4j8ArpXxV0nTZRcwLaWMb3o2nOJLGYOsvT7qmQH+6Olexfsm/wDByXr/AOz9JbeCvjR8KU0+DSz5Es2hWQ0q7syBj57KTaueOQpTHoelAH1D/wAHAHxC1LwH/wAEy9I8Awuz+JPiLqel+HvKEm55TGyzSgH+LLxKp9Q5r0r4+ft4fC//AII2fst/DXwn4mOo6lqlnoVtp2maNpcateXa28Ucckzbiqxru5JY8ljgE5rw3/godq0X7Xf/AAV9/ZS+F1mHudF0a2bxxqUboCiph50WRedreXZ4+s6+tZf/AAXj/bf+CHwR+JGk+F/FPwV8NfFr4hPpKSrd6sfJj0m1d3Mcfmp+9bcd7bFKgAg5y1AGZaf8HVPg5JkuL34M+NrXSnfaLqPUoJCR6gFFBPtvx719peG/+CnPw78f/sKa98fvDQ1LWPDXhuxmu77T1VI7+B4gpeBlZtokG5ed2CCCCRX5Kf8ABQEftK+Mf+CdOk6t4z8IfDX4VfBeybTho3hzT7aNNRnV1/0cJu3yDanzHLIxH3smtL/gmDeS3H/BCn9ryF3JihMmxegUm0iyfx2j8vrQB9VQf8HSXwfvPh3rmsR+C/GcWqaZPbQWek3ElskupmYSlpFZXYKkflDcSOsiAA5453/gpD/wW/fUf+CdHhfVvCeheOPAHiT4yWt0dHvBcQrLYQ21wkcrlw27bINwRlAOOeM18k/8G2f7KXgn9pj9qnxjdeOPD2m+JtP8KaAtxa2N/AJrf7RNOqByjfK2EDgZBwSD1r9F/wDgvL8APBWg/wDBLbX5bLwn4fgl8FW9paaFJFYxq2jwm4iUxwHGY1K4GFwDigD89f8AggZ/wU00f9l/4xax4T8VaX4n8S678YfEGl2FtfwypKIZnlMIknaRw5G6UE4ycA133/BSjxZ+y1Yf8FSPE9v428LfGC/8eLrWnC6udJv7OLTXl8m38soj/OFC7c55yDWj/wAGu3we8EfEtviRqnifw54c1rWfDuoaZc6Rc6haRTT2En71leEuMq29Vxg9QK+Y/wDgsKQf+C13jTGD/wAVDpRyP+va0oA/eD9uj/goV8N/+Cefw4t9e8e6jP59+xi07SrJBLf6iy/e8tCQAqjqzEKMgZyQK+EtK/4Ouvh3ceIEiu/hT4ytdML4+1R6hbSTY9fLwB0/26+Uf+Dn7XtXuv8Agohp9letMNMsfCtmdORh+72vLOZGA6ZL5B7/ACL7V+mOpfsu/sp2X/BMLwwfG2j+ErH4ZwaHp95NrMQWG5eUrG3mrPEPNMryMQwUknLDp0AOC/4KzftYeCP2z/8Aghf8RfG/gHVU1TRbubSoZFK7J7OddVsy8MqdUkAZSR6MCMgg14n/AMGljrB4G+OcjuqKt3o7Ek4CgJekk/lWn+2xof7MvhT/AIIt/HHT/wBmy+0i60t7vQrjWVsdRu7xhMdUtEjaQXDMyEgEcAZx7ceCf8ETdZ1nQP8Agmj+2jeeHTOms2+g2z2rQ5Mit9lvwSuP4gpJ/CgD7W/ac/4OS/hF8D/iXeeF/CPh7xB8T73T53t5rrS5oobGR1JDLHIdxkxg/MF2nqCRzXV/sSf8F/8A4R/th/FKz8D32m658PvFWpzC2sbfV2je2vJieIUlU8SE8BXVctgDJIFfkF/wRo1T4raN+0dq+pfB/wAD+EPHPjG10pmEOuyon2SJpFDyw7nU78kKSOgJr1r9on/gmj+1R+0D+1Le/EmT4deD/C/iS4vYLyez0nWrSCOK4QqRJsMpKu2AT3Jye9AH1P8A8FbPGf7X37KX7aepfE74QweLNQ+Gl1p1mLm3s4Tq2nB4kIlM9qNxiGc/vQq8fx9qsfsif8HQvhXxPJbaL8afCN74Q1NSIpdX0rdc2TN0LSQECSLH+zv79K9M/wCCkH/BeGy/4J/eIrf4d23gnUPFPxGj0i2uruS7nS3021eWIEEldzytuzlQFH+12r84J/2Vf2nP+C1XxYh8Zf8ACutD8L6VcNiPVf7Fi0TTtjEZbzdnnXWMfe/eEY4xnFAH9A/wW+O3g79ozwFb+KPAviTSfFOgXRKpeafcLMiuAC0bY5RxkZRgGGeQK6yvm3/glb+wXdf8E6/2XI/AWoeI7fxLqM+pTarc3dvbNBCjyKimNAzElRsHzHBOeg6V9JnOTmgBKKKKACiiigAooooAKKKKACiiigArqPhP/wAjHN/17t/6GlcvXUfCf/kY5v8Ar3b/ANDSgD0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84+Jv/ACNLf9c1/lXo9ecfE3/kaW/65r/KgDnqKKKACiiigAooooAKKKKACiiigAooooAKKKKACiiigAoZQ6MpwQwwVIyDRRQB45b/ALAHwg0z9onRfivpvgfSdH8faEbgwapp4a083z4JIJBNGhEcuUkf5mUsCQQRX58fFf8A4NrPEWiftKz+Pvgz8XY/AkcmoS6hYxS2063ejGQsWSKeJgWXDFRkA4OCTzX61UUAfkx8cf8Ag2S1P41QaVrGpfHfWtX8dTGVvEGs61pr341EnZ5QiQzq0aph87mcneOmK9e/bS/4Iia1+1/+yn8CfhxL8S9O0i6+DelvpUuo/wBhNKuqr5NtCjrH54MZCW4zl2yTniv0JooA8S/4J3/siz/sLfsl+Gvhlca9D4lm0B7lm1CK0Nos/m3DyjEZd8YD4+92ryL/AIK7f8ElLT/gpz4Z8MTWXiWPwp4o8JtMtrdzWxube5gl27opFDAjDICGGcZbIORX2VRQB+cv/BNj/gib42/YltPiLb698UNP1+x8b+E7rw1b2NtZzeTp7zNkTje+MAFsqqrkt1p//BLP/ghHqP8AwTj/AGm5viFdfEuz8WQzaLcaSbKLRGsmBleJ/M3meTgeVjG3nPbFfovRQB+af/BQr/g3R8OftU/F+/8AiD8PPFq/DvxHrE32rUbWW0a5sbi4PLTJtZXiZjgnGRkkgDOK8p+Gf/Br5rnif4l2esfF/wCMcvijTLdlWW2sop3u7qIHIj+0TufLXqOAcZOK/YKigD8/P+CnP/BDSH9u+9+HUPhXxjpfw60T4eaI+i2mn/2M16hj3qyBT5yFQoUDnOfzr2Ob/gl74U8e/wDBOfw7+z347uzr1l4f06K1h1i1h+zTQXMTFkuYl3MUYZI2kkMCQeGOPqCigD8drH/g20+MPw6sNY8PeCv2izpXg7XWP2yzFtdWxuVPGJYo5NjnaACcjOOgr69/4Jif8Ea/Cf8AwTt0rV72fXLzxl4v121NjcajIptoLWBvvRwQ5ITceSxYscAcDOfsyigDyH9mv9gv4RfsjQyHwD4G0bRL24JefUCjXF9cMSSS08hZ+STxkKM8ACvXjz15xRRQAevvRRRQAUuTjHOKSigAHBJHBNeTftOfsLfCX9sXQnsfiL4I0fxASmyO7KNBe24wcGO4jKyqR2AbHPPGRXrNFAHyX8Ef+Cceq/Dz/gpL4w+Omsa/pmoabfaBD4e8PadFHJ9p023jSFP3jH5WJWL+H1Pqa84/4K0/8EPLH/go18QdO8b6D4tj8IeLrSyFhdfabVrm0v4lJMZO1gyOoYqWGQQBxX33RQB+VL/8G63jn4s/B2Xw/wDFL9ojxF4outIs1tvC9sIpptM0NgyDe0ckuZB5alAF2Y3Zzxz6d+yj/wAERtZ/Zv8A2JPjT8G5/iTp2rw/FeBVt9QTQmh/sqTyzG7OhnbzQQI8AFcYPJzX6EUUAfCX/BIv/gjXf/8ABMP4g+MNcvPiBaeMl8U6dDYrDDpDWRtjHKXLFjK+7OQMYH1r6l/a6/Zp0j9sD9nDxZ8ONcnmtLDxRZG2+0wgGS0kDBo5VB6lXVTjIyBivSKKAPx//Zk/4NqviD+zr+0V4X8WW/xm0c6P4d1uz1WaC2024jl1KO3nWTyXTzAuGAK5LMBuPFelftkf8G+GpftW/tw658YIvijY6JDrGpWd+NLk0FrhohBHChQyidQc+VkHYMZ6cV+m1FAHyv8A8FOP+CUXgn/gpZ4R0/8Ata9uPDfi/Q1aPTtdtohK6xsctDLGcb4y3OMgg9CMmvgCL/g1z+J95Db6FffHjTX8JWs3mR2osruRY+fvLbtL5Ybrzu71+09FAHw9qf8AwRJ8JeGP+Cafir9n3wRrb6Nd+MLmzvtT8S31r9rnvLiC6gm3tEGQbdsGxUDALvzgktnQ/wCCTP8AwSVl/wCCa/hH4iaPq/i6w8eWvj17QyINJNokSQpOrIymWQOribHbG08V9o0UAflB8Xf+Da7VfCfxuuvGXwH+Llx8O1mmea3s7iKYy6dvJJjiuYnDmMZwAwJxjJOK6H9j/wD4N0R8Nfj9bfEb4v8AxMu/iRq1tdLf/ZIIpoYrq4U7g1xNI5klUEA7cKDjByCRX6fUUAePa9+wJ8IvF/7Qdz8Utc8EaVr3jaeGC3S+1INdLbJCCE8qJz5SEf3goY8ZJHFevxRJBEscaqiIMBVGAB6Yp1FAC5OMc4pKKKACiiigAooooAKKKKACiiigAooooAK6j4T/APIxzf8AXu3/AKGlcvXUfCf/AJGOb/r3b/0NKAPQK2/h7/yNtt9H/wDQDWJW38Pf+Rttvo//AKAaAPSa+bv2kP8Akqt3/wBco/8A0WK+ka+bv2kP+Sq3f/XKP/0WKAOEooooAKKKKACiiigAooooAKKKKACiiigAooooAKKKKACiiigAooooAKKKKACiiigAooooAK9z/ZO/5F7Vv+vhf/Qa8Mr3P9k7/kXtW/6+F/8AQaAPx3/4Pgv+SZfs9f8AYU1n/wBFWlfsX+wj/wAmP/Br/sRtE/8ASCCvx0/4Pgv+SZfs9f8AYU1n/wBFWlfsX+wj/wAmP/Br/sRtE/8ASCCgD1Y9DX87n/BvD/ysp/tQf9dfF3/p+jr+iM9DX87n/BvD/wArKf7UH/XXxd/6fo6AP6E/Ff8AyLl9/wBcW/lXldeqeK/+Rcvv+uLfyryugArzj4m/8jS3/XNf5V6PXnHxN/5Glv8Armv8qAOeooooAKKKKACiiigAooooAKKKKACiiigAooooAKKKKACiiigAooooAKKKKACiiigAooooAKKKKACiiigAooooAKKKKACiiigAooooAKKKKACiiigAooooAKKKKACiiigAooooAKKKKACiiigAooooAKKKKACiiigAooooAKKKKACiiigAooooAK6j4T/8jHN/17t/6GlcvXUfCf8A5GOb/r3b/wBDSgD0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vOPib/yNLf8AXNf5V6PXnHxN/wCRpb/rmv8AKgDnqKKKACiiigAooooAKKKKACiiigAooooAKKKKACiiigAooooAKKKKACiiigAooooAKKKKACiiigAooooAKKKKACiiigAooooAKKKKACiiigAooooAKKKKACiiigAooooAKKKKACiiigAooooAKKKKACiiigAooooAKKKKACiiigAooooAKKKKACuo+E//ACMc3/Xu3/oaVy9dR8J/+Rjm/wCvdv8A0NKAPQK2/h7/AMjbbfR//QDWJW38Pf8Akbbb6P8A+gGgD0mvm79pD/kqt3/1yj/9FivpGvm79pD/AJKrd/8AXKP/ANFigDhKKKKACiiigAooooAKKKKACiiigAooooAKKKKACiiigAooooAKKKKACiiigAooooAKKKKACvc/2Tv+Re1b/r4X/wBBrwyvc/2Tv+Re1b/r4X/0GgD8d/8Ag+C/5Jl+z1/2FNZ/9FWlfsX+wj/yY/8ABr/sRtE/9IIK/HT/AIPgv+SZfs9f9hTWf/RVpX7F/sI/8mP/AAa/7EbRP/SCCgD1Y9DX87n/AAbw/wDKyn+1B/118Xf+n6Ov6Iz0Nfzuf8G8P/Kyn+1B/wBdfF3/AKfo6AP6E/Ff/IuX3/XFv5V5XXqniv8A5Fy+/wCuLfyryugArzj4m/8AI0t/1zX+Vej15x8Tf+Rpb/rmv8qAOeooooAKKKKACiiigAooooAKKKKACiiigAooooAKKKKACiiigAooooAKKKKACiiigAooooAKKKKACiiigAooooAKKKKACiiigAooooAKKKKACiiigAooooAKKKKACiiigAooooAKKKKACiiigAooooAKKKKACiiigAooooAKKKKACiiigAooooAK6j4T/wDIxzf9e7f+hpXL11Hwn/5GOb/r3b/0NKAPQK2/h7/yNtt9H/8AQDWJW38Pf+Rttvo//oBoA9Jr5u/aQ/5Krd/9co//AEWK+ka+bv2kP+Sq3f8A1yj/APRYoA4SiiigAooooAKKKKACiiigAooooAKKKKACiiigAooooAKKKKACiiigAooooAKKKKACiiigAr3P9k7/AJF7Vv8Ar4X/ANBrwyvc/wBk7/kXtW/6+F/9BoA/Hf8A4Pgv+SZfs9f9hTWf/RVpX7F/sI/8mP8Awa/7EbRP/SCCvx0/4Pgv+SZfs9f9hTWf/RVpX7F/sI/8mP8Awa/7EbRP/SCCgD1Y9DX87n/BvD/ysp/tQf8AXXxd/wCn6Ov6Iz0Nfzuf8G8P/Kyn+1B/118Xf+n6OgD+hPxX/wAi5ff9cW/lXldeqeK/+Rcvv+uLfyryugAqtdaLZ30xkntLeaQjG54wx/WrN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VNZ6PaafKZLe1t4HI2lkjCkj04qxRQAVt/D3/AJG22+j/APoBrErb+Hv/ACNtt9H/APQDQB6TXzd+0h/yVW7/AOuUf/osV9I183ftIf8AJVbv/rlH/wCixQBwlFFFABRRRQAUUUUAFFFFABRRRQAUUUUAFFFFABRRRQAUUUUAFFFFABRRRQAUUUUAFFFFABXuf7J3/Ivat/18L/6DXhle5/snf8i9q3/Xwv8A6DQB+O//AAfBf8ky/Z6/7Cms/wDoq0r9i/2Ef+TH/g1/2I2if+kEFfjp/wAHwX/JMv2ev+wprP8A6KtK/Yv9hH/kx/4Nf9iNon/pBBQB6sehr+dz/g3h/wCVlP8Aag/66+Lv/T9HX9EZ6Gv53P8Ag3h/5WU/2oP+uvi7/wBP0dAH9Cfiv/kXL7/ri38q8rr1TxX/AMi5ff8AXFv5V5XQAUUUUAFFFFABRRRQAUUUUAFFFFABRRRQAUUUUAFFFFABRRRQAUUUUAFFFFABRRRQAUUUUAFFFFABRRRQAUUUUAFFFFABRRRQAUUUUAFFFFABRRRQAUUUUAFFFFABRRRQAUUUUAFFFFABRRRQAUUUUAFFFFABRRRQAUUUUAFFFFABRRRQAUUUUAFFFFABRRRQA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UUUUAFFFFABRRRQAUUUUAFFFFABRRRQAUUUUAFFFFABRRRQAUUUUAFFFFABRRRQAUUUUAFFFFABRRXxz+2v/AMF2/wBnP9h77XYa34xTxX4ntgVGh+Gdt/dBx2kfcIoiD1DuCPQ9CAfY3pkgA0dSQPmx1IBOOM182/sI/wDBRHTv2y/2En+O93ob+FtGQ6pcGye5E7w29lLKpLPgAsyxkkAdeK8W/wCDeb4+fE/9rP8AZO8XfEv4m+JtQ8Qt4m8W3iaDFchRHYWEKoojjAA480yjnPCLQB990VzN18avB1hrZ0y48WeGoNRDbPssmpwJOG/u7C4bP4Z9q6YMHUFSCCM5HIPvQAUVkeK/H2heA4I5td1vR9GhmOI3vruO3WQ+ilyATV7R9as/EOnRXmn3dpfWcwzHPbzLLHIPUMuQR+NAFmimzzx2sEks0iRQxqWd3YKqAdSSe2O9YXh34r+FvGGpvY6R4l0DVb2PJaC01CGeVQOuVRiR+IoA36K8/wD2qP2iNJ/ZP/Z68XfETWra5vtP8JaZLqMlpbMiz3WwZ2JvIGT7/wD1q/P7/gjB/wAFufGn/BUT9r34j6drel6D4R8D+HdChu9I0yI+Zcea1wELzTtgu23jaoVfbPNAH6hYI6kD8aPcEEe3Svy8/wCCsuvft+6d+1vOn7Od9FF8N/7JtSiE6Rn7UQ/nH/Sh5nZfb0r9KPhq+qzfDvQW1wh9cbTrb+0MFebjyl8z7vy/fLdOPSgDaorBPxW8Lr4k/sY+I9BGrltosjqEQuc+nl7t36Vuu6xIzsVVUGSScAUALRVe01ezv2Igu7eYrywSVW2j8Dx+NUPDnj7QvGN1dwaPrekarNZNtuI7O8jne3Po4QnaevBoA16K+Af2tv8Ag4J+G/7Cv7dOp/B/4l+Hdds9LtrOzuofEWmhbtIjOmSJoMhwq/3k3t/s19dfs3/tbfDX9rnweuufDfxnoPi7T9qmRrK5VpYM9BJGSHjPXh1HTvQB6JRR0460UAFFFFABRRRQAUUUUAFFFFABRRRQAUUUUAFFFFABRRRQAUUUUAFFFFABRRRQAVt/D3/kbbb6P/6AaxK2/h7/AMjbbfR//QDQB6TXzd+0h/yVW7/65R/+ixX0jXzd+0h/yVW7/wCuUf8A6LFAHCUUUUAFFFFABQTgE84FFfmP/wAFO/8Ag4at/wBj74veI/hj4G8FS6z4x8OSLb3eo6vJ5enxSPEsg8tIz5koAdepTkH60AfplqGp22k2U1zdXENvbWyl5ZZHCJGAMkkkgAAckkjFZHw++KPhv4r+EI/EHhrXNM13Q5XljS/sZ1ntpGido5NrrwwV0ZSRxwa/Cay/Zc/bk/4LKTW2qeMtRvtA8D3+2eA6xKdK0lYychorSNS8nHKsUOe785P6HeLfhdJ/wSL/AOCInivwu/iBNb1HwvoeowxaikBtxLc39xJtCKSSNr3OFycnbmgD2T/gnb/wUF0r/gor8PPE3irQPDep6Domg63JokE95Okh1FkRJDIoUfKNsicc9favoSvzV/ZO+Jmr/wDBLn/ght4H8Q+H/BGr+NfFviDOoQaXZWk02+e8d5RNP5SlliSJUBPGcKoIJzXz54A/4KS/8FDf2gfAfiDx54V8HaDa+FvDxlN2G0KK3SPyoxJIFW4k82TapBO3PX8KAP2tor83v+CKX/BarxB+31411zwF8RNL0Wy8VaXp7apZ32lRvDBeQIypIHjZm2updDlTgg4wDXg9/wD8FxP2iv22v2t774c/s76R4K0K2Sa5GmnWliNzewwsR5rvM4jUsMERqpYZ6nBIAP2Zr4i/bZ/4LufDD9hb9oW7+G/ifwp481XWLOC3uHudLgtHtisy7lAMk6Nkd/l/OvLv2Ff2+P2xf+GnIfAfxw+Dt5qOgSXzabda9pWjtbjTZM4WYurGGaHOMlcYUlsnGK+fv+C0n/BQ/Wv2ev8AgoPqnhWz+HPwd8SW1vY2Ev2/X/DAvr9vMTODKZFyB24496AP2j8O6zH4k8P2OpQpJHDf28dyivgOquoYAgd8EZ7fWvO/2x/2rNC/Yp/Z81v4j+JNP1bU9H0HyvPt9MSN7p98ioNokdF4LZ5YV8pf8FY/+Cvdz/wTx+B/gTT/AAvpWlaj8QPG2lrd2sVyjfYtJt1jQGZo1YFgXbaiA4+RsnjB/Nb9pT/grN+0h+0b+xLrmk/E/wAGwXngDx00cOl+I4tFksIknimD4SRf3cgOxlxjPBwxwRQB+xX/AATn/wCCqPgf/gpbD4ofwdoPivQ/+ETNuLoa1FbxmXzt+3Z5UsmcbDnOOtfTlfiv/wAGu3xB0r4UfC/9oTxLr14lhougW9lf31wx+WGGJLh3bjrgA8Dk9KmT/guV+07+3j+0Ff8AhP8AZq8DaLa6faxPdwLeWiXF4bZWC+bcSyyCGPJZRtA6nAY9aAP2irndL+LvhbW/iFqfhK08Q6RP4p0ZY5L7SVuk+22qSIro7RZ3bWV1IYAjnGc1+VP7IX/Bfj4m+Av2roPhF+0v4X0nSrufUV0mXULG1NpcaZcuwCGZN7RvExK/Mu3Abd8wrp/+Ctf/AARH+KP7TP7Uep/Gz4U+L9Og8QXUFoBpUs76fcxNBbpCGguVyu4hAcNsxu+92oA/VGivwd8Df8Fk/wBrL/gmZ4xtPB/x08MXfifTlX9zFr0Pk30kYOC0F4mVlGR1YP8AUZr9eP2B/wBt/wAO/wDBQL9ny0+IPhrTNX0ezlupbGe01FYxLDNHt3hSjMGT5hgnBPoKAPaq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g9MkkAc56Y4P9M0UEZBwSCe9AH84X/ByR+2v+0JpX7anjL4b3niTxZ4e+FMHkR6PZWsTWFnqcTW8ZkJkQL9oG8uDlmAxjHFQf8Ebf2H/2GPj9/Zc/xQ+Lmqal43dl3eFNZH/CO2G/j5fO3H7QM9NsyZ7r2r+h/wCK3wc8KfHTwfceH/GfhzRfFGiXQxJZanZpcwH32uDgjsRgivzA/ba/4NPPhJ8XlutX+D+uan8Mtdk+YabcE32jyN6Kp/fRE+odlH90daAPb/8AgspqvhD/AIJ+/wDBFX4h6J8P9J0vwto9/YxeHtHsdPjEcIa+mVJGTHVvKaV9xyTtJPNfLX/BQXwF8TP2Jf8Ag23+F/hvwC2qaV/omnP40uNPLJc21vdo9xKrMvzIhmkSN2HYAEgMa80/aR/Yx+Jnw0/Zj/Y//Y+8YxnV9W1X4gXmp61PYSy3ll9gW8IhYylRsXyp5MK4XbhhjjJ/Tf8A4K0fE/4+fAL9mCLW/wBn/wAGeE/Hlzp7+RrWjavps2oTmwKhRJbwxzRByrffUhsqeF4OQD+cL9n/AED9kjxv+zgdN+IfiL4t+Cfi+92XGuWthBqnh0Q+YMBoExcE+XuBwc7sHkfLX7K/sSfHzQ/+CfH/AARc+KXj7wF8cofj1oPgu0Eugi5sJLV/D13IFgitJEkcyLEZZYmEbqu0B8ZBAH5u/EX9rbwj8eP2fPFHhv4i/sXwWnxu1ATxaZ4g8K6JcaFBayOcRu9rGhJdDngZDkc4BNfUf/BEj/gjL8S/GP7C/wC0PpfxIstS8Ead8aNDtdK0Ky1BTHO09u7zxX0sP3kVJfKChgCwL8dCQD4H/ZGHw2/4KDftJeK/Fn7Wvx11rwrbtALlbw7p7zU7iR2/dRExyJFFGMkrtwMoBgEkbv7Iv7Zs/wDwSv8A+Cmgg+E3xDu/G3wkm8QW1pdypvS18Q6ZK0e5mhYACeNHYBtvDocZU4Or+zP4H8V/8Ejv2i/FWj/HT9l4fFLSr2IWQi1DTGuIopInby7izuPLeNkcEg4zkFehGK+vP+Cc+v8Aj/8Abu/ajtbXT/2IPgF4Q+F6aklxd63q3hG7t5tJsg+cLO0yJcXG3hQkYy3JAGSADxv/AIOIP27PiB+1r/wUR1D4A6DrF3ZeCvDOo2Wg2mmW8rRQ6rfzJEWlnwfnAklCKGyAEB4Jr0z4y/8ABpN8Sfhf4I8Max8KviVY6/44huYjqMN2DpEOnnazGa3uFZ3ba4XAKhiGz1GKyP8Ag4H/AOCUXxX+Fn7cl9+0J8MvDur+JPDPiK7tNYkbS7Y3U+hahBHEDvijG/y2MQkVgCMllJBHOf8AHX/gvr+2H+2N4P8ADngX4e/DHXvAHi2G5ik1DVPDdjdzXuoSKMbER02wRMx3Mp3k4X5gN24A+mP+Co//AATp+Nnxc/4Iw6AfjZ448NXXjv4E/bdbvL/TzNejX7VYQkKPI6xkThTtZtpB2A8kmvy3/wCCN/8AwS5vf+CoXxq8QaJYeLLTwmfBtlBrDyzWbXIuV89U2ABhg988jiv3d+H37Lv7QXxK/wCCMXj7wZ8ZvEM3iv4x+N/D9+6WsxgBsC8Q+z2ReMBGc7QWYkgPKRnAzX4jf8Erf2pPjT/wSY/aK8Q3GmfB7Wtc1LxHaR6LqFhqWj3qS2oWdHMiLGoJIAYY6HPWgDvP+DrIn/h7DeYOP+KT0v8AlNX13/wcMf8ABSLxl+zd+yn8E/g/4F1a88O3Hjjwhaarrd/ZyNFdG0WKOOOBJAcqHdZCxBBIQDoTn5z/AODnv9nzx78S/wDgqJean4c8E+Ltf04eF9Mj+1ado9zdQb1EmV3ohGRkcZ4r69/4Lwf8ElfG/wC2l+yd8IPiF8PdJudY8afD3wxbabqOhINt3e2TQxsfLUgbpIn3kpkEq7YBYAEA+H9N/wCDeHXtT/4JQT/tHnx0g8Sf2I3itPDxs8xPYr85BuN+4TGMM+NuMjGe9e9/8EK/+CjvjX46/sXftCfBjxvrN74ji8J+BL7VvD99eSNLc29v5EkUtsztyyAsjJnkfMM4wB4NY/8ABWL9pjT/APgnjN+ykPg3qxvH00+Gk1j+yb7+0k08thoRbhCDJt3J5mcBT9zcN1fWn/BF/wD4JHePf2Rf2I/jv8RviFol5pHi/wAfeDLzS9F0Jl33sFp9nkkLyIuSskr7Asf3gE5HzAUAfmN/wSG/Zj+JH7bH7QWtfCX4feMz4GtfGGiSjxJqHzkSafC6SGIhCGYNJ5Y2ggEdcgYq/wDCPRvG3/BKn/gr9pHhax19W1/wL4ztNGvLmyZ47fVrV5ow6MvUpLE4ypzjPqAa+tf+DWX4AeO/hd/wUX1TUPEngvxZ4esH8J3kQutS0i4tYS5khwu6RQCfbOa8w/4KS/s3fEPxH/wXj8X65p3gTxnfaNL490+4S/ttFuZbVo1NrlxIqFSowcnOOKAP2q/4Km/sEfso/HvwrdeLvj7HoPhW8igMSeKDqS6ZqEaqDhVk6TFRnCOjjjoRX83/AO03cfD39kf9pCO//Zh+MPjXxFaae5MOtixfSZ4GDcIkqsrTL6ny0U+hFftB/wAFMP8AggF49/4KZ/8ABRrUvHOqeNtP8JfDJdOsLS2OXvr+QxpiUQwcRxjPQs3JOcHv9R/sTf8ABCv9nT9hwWd9ofg6PxV4ntNrDXfE4TULwSKc70UqIojnp5aKRgcnrQBk/wDBAT9oH4uftL/8E/bPxL8ZZdWvPEY1m5tbK81DTxaT3dgqRGOQgIocF2cbyMnb1NfbNAUKAAAAoAHHQen060UAFFFFABRRRQAUUUUAFFFFABRRRQAUUUUAFFFFABRRRQAUUUUAFFFFABRRRQAVt/D3/kbbb6P/AOgGsStv4e/8jbbfR/8A0A0Aek183ftIf8lVu/8ArlH/AOixX0jXzd+0h/yVW7/65R/+ixQBwlFFFABRRRQAV8Hf8FDP+CBHwy/bj8cav440/WNa8GeP9ZKyXV7E4urK9kVFRTJA/KnaijMbr7g1940fXtQB+But/sm/ty/8EebyS98D6rqviPwVbMXB0Rm1TTSvUmSykBeMnByQuOvzGvUv29/21/Fv/BQL/glH8BNF1K10zS/G/wAb/Gzabd22nxvHb+XZ3k1uCEdmZQZfs7kE8FD2HH7QEblIIBB6+/8A9evFvi/+wP8AD/43fHzwD8Rdbt9SGtfDaaS50e2tZ1hsBNJJ5jySxBfnYtyTkEmgD5y/4LU/tueKf+CYn7H/AIK034X28FhqOrTpoNnqE9uLhNLtreADKq3ymQhVVdwIAVuM1+enw0il/bV/Y58T/FP9oH9rLXLa1s1u44fBVpqKpd3csa/uUeEnBEkjLgCJhtxyD0/cH9pb9l3wN+178Lrjwd8QdCt9e0K4kWYRuzRyQSqMLJHIpDIwGeVIOCQc5r5s+C//AAb/AP7M/wAFPG1vr9v4S1HxBeWcnm28Ouai97axMOn7rAR8H++GoA/K/wD4NqNRg0L/AIKM6lfzCUWlp4M1OZ9iGRtqvbscKoJY4BwACT71tfGT9lj9jz9sb9py/tPhN8btR8Aap4kup7v7L4i0OS30W3uCS7xxzy+U0QJJwjg4xjd0Ffrb+zV/wSB+BX7Ivxrh+IPgHw5qmi+JYEniWU6zdTQmOZSroYncoVweBjggelcr+0J/wQf/AGb/ANo3xzf+JNT8J3+h6xqcrT3Uuh6g9lHNIxJZzFzGCScnCjmgD8evgb8dfi9/wTg/b+0PwL4P+KMfxD0+DWrOwkttI1OTUNG1mKaRFMQRiVDYbHy8qwGCcZrU/wCDiZWb/gqvrRKkY0vS8j0/dCv2R/ZN/wCCNHwB/Y08bweJ/CfhKe88SWmTbalrF499NasQRujDfIjYJ+ZVB561Y/aa/wCCPnwI/a8+MVx488deGtU1PxNcxRQPcQ6zdWylIhhBsjdVGB6DnvmgD8rv+DlX4batpnxE+CfimSCVtF1XwVDp8MuDsWeEh3T67ZUb3B46HHSftV/8FRPg18S/+CHXhP4UaPfPP49j0vS9Km0c2UinTZbUr5sxcrs2HZlCrEneO+7H6+/tDfsdfDv9qb4Lx+AfHHh6DWfDlsiLbRs7JNaMibEkjkB3I4GRuBycn1r5++Gf/BAj9mj4Y6B4gsIPCWpaqfEdo1jPc6lqks1xBCWDEQsu3ymJABZcMRkZ5oA/Mb/gjj8L9a+Mn/BOn9sPw14fgmuNZ1LQ7M20EQJknMfnSGNQOSzKhUDuTXg//BKLRz4k+NGuaIfj1e/AC6vdOVotTUmKLUykgzbO+9ArDdvAY84PcV/Qh+xt/wAE7PhV+wTFr0fw00S90mLxK0LX63Ooz3nm+UHCY81jt++3TGc15b+0b/wQo/Zy/aZ8d3niXV/CuoaLrWpSGW7m0PUHsUuXP3maMAx5Y8khQSeaAPyh8VfsZ/BD9oP9pKbS9W/bC1Dxd4/1K9i09bs+E769bUJgFijWO4XKSYAVQQxHHtX1l/wVX/4KEftRv+2nrnwB+Bem3TLpdlYyS32i6Y1xqk7T20cjF5mykKbnwCFU8feNfaf7Iv8AwSC+A/7E/ixPEPgvwi0niKJSkWqardPfXNuCMEx7/lRiOMqo4r6Ut9Mtra5uJo7a3jmu2DzukYVpiFCguf4iFAGT2HpxQB+K37PH/Btr8Tv2hPEqeLf2ifH9zp099iSe0tbw6nq8o/uvcPuijPX7vmAV+sv7JX7JHgj9if4O2vgXwDY3VjoNrM9yRc3DXE08z43yO56k4HTAHYY4r0vJOSTnJzRQAUUUUAFFFFABXuf7J3/Ivat/18L/AOg14ZXuf7J3/Ivat/18L/6DQB+O/wDwfBf8ky/Z6/7Cms/+irSv2L/YR/5Mf+DX/YjaJ/6QQV+On/B8F/yTL9nr/sKaz/6KtK/Yv9hH/kx/4Nf9iNon/pBBQB6sehr+dz/g3h/5WU/2oP8Arr4u/wDT9HX9EZ6Gv53P+DeH/lZT/ag/66+Lv/T9HQB/Qn4r/wCRcvv+uLfyryuvVPFf/IuX3/XFv5V5XQAUUUUAFFFFABRRRQAUUUUAFFFFABRRRQAUUUUAFFFFABRRRQAUUUUAFFFFABRRRQAUUUUAFFFFABSkkjBORSUUANeJJJFdkVnQ5ViBuX6Ht1P504gHOQDn1GaKKAI2s4Wk3mKMuDndtGfzqQcZxmiigBk1vHcKBIiSBem4ZxT0URqAoCgcccfhRRQAH5iSeSe55NRx2UMLlkijRic5CgGpKKAAADsD35Ge1MNrEZjIYozIf4to3H8afRQAbRkHAyPalyeCOMenFJRQBGbSJpvMMUZk/vbRn86kPIIPQ/5/z9KKKAFBIJI4JOaQ/MMHke/NFFAC5OQcncO/f86SiigAooooAKKKKACiiigAooooAKKKKACiiigAooooAKKKKACiiigAooooAKKKKACiiig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iiigAooooAKKKKACiiigAooooAKKKKACiiigAooooAKKKKACiiigAooooAKKKKACiiigAooooAKKKKACiiigAooooAKKKKACiiigAooooAKKKKACiiigAooooAKKKKACiiigAooooAKKKKACiiigAooooAKKKKACiiigAooooAKKKKACiiigAooooAKKKKA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KKKACiiigAooooAKKKKACiiigAooooAKKKKACiiigAooooAKKKKACiiigAooooAKKKKACiiigAooooAKKKKACiiigAooooAKKKKACiiigAooooAKKKKACiiigAooooAKKKKACiiigAooooAKKKKACiiigAooooAKKKKACiiigAooooAKKKKACiiigAooooA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W8RW0l3od5FEpeSSIqoHUnFeef8ACF6r/wA+Uv6f416d5nzFccin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Wr4K8M3+neJLeae1kjiQNljjAypFd3n2NGfY0AFeF/HP4Z694m+Ilzd2GmXFzbPGgEi7cEhAD1PrXum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r1z9nHwhqXhHRdSj1KzltJJp1ZA+MsNvXivR8+xpFcsehxQB+D/APwfBf8AJMv2ev8AsKaz/wCirSv2L/YR/wCTH/g1/wBiNon/AKQQV+On/B8F/wAky/Z6/wCwprP/AKKtK/Yv9hH/AJMf+DX/AGI2if8ApBBQB6sehr+dz/g3h/5WU/2oP+uvi7/0/R1/RGehr+dz/g3h/wCVlP8Aag/66+Lv/T9HQB/QH8UJntvh9rUsTvHJHayMrKSGU7eoNfMn/CXat/0FNS/8CX/xr6Z+K/8AyTjXf+vOT/0GvlW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X0V8BrmW/8AhVpU08sk0rebl3YsxxNIBkn2FfMlfTH7Pf8AySLSP+23/o+SgD8Uv+D4L/kmX7PX/YU1n/0VaV+xf7CP/Jj/AMGv+xG0T/0ggr8dP+D4L/kmX7PX/YU1n/0VaV+xf7CP/Jj/AMGv+xG0T/0ggoA9WPQ1/O5/wbw/8rKf7UH/AF18Xf8Ap+jr+iM9DX87n/BvD/ysp/tQf9dfF3/p+joA/oB+K/8AyTjXf+vOT/0GvlWvqr4r/wDJONd/685P/Qa+VaACiiigAooooAKKKKACiiigAooooAKKKKACiiigAooooAKKKKACiiigAooooAKKKKACiiigAooooAKKKKACiiigAooooAKKKME8DGaACgdQCcZr56/a2/4KnfA39iuzuE8a+OLAa1CDs0XTlN9qErAfd8uPPl8/xSFFHr2r4u/Z/wD+DhbXP2w/27PBHgDwd4Ms/DvgHUr2Q6rf6juudQktkhdy2EIjgXKgknf/ALwoA/VcfMcAHOcdqCNoBOAO56Cv5z/+C2v/AAUY139pb9tfVNK8D/Ei7uvhjo0VnaaS2kalLFp9y7wRPPM20hXbznkUs3QIAMY5/U//AII0fBbRP2Y/2afFPiB/jnp/xX8PalfCU659ukOn6SIIsSRK8rkLhnJJBXjHfigD7gor5nk/4LIfswQeJRpL/Gfwet3v2FvMla3Bzj/XBPL/AB3V9EeFfFemeOfD9pq2i6haarpl8gkt7q1lWaGdT3Vl4I+lAGhRXi/7QP8AwUR+CP7LeuDS/HvxK8NeHtVIBNjLM01ygPdo4gzqPqK3P2e/2yvhZ+1ZbzyfDvx34e8VtaqHmhs7jM8K5xlojh1HuRQB6aFJxjGf/rj/ABoIKsQwII/Cvy7/AOC5X/BaTW/2UNX0/wCHvwf13wzJ4muFuY/EV2Abi/8AD7r5flRqh/do7rIzbmDY2jABr6B/4Izfto+Gv2jP2Q/A+hXXj6y8VfE6x0iS98Q2kl552owk3MmXlB5H+sTHYAgDGKAPsKivGPj/AP8ABRX4H/st68NJ8e/Evwz4f1YYLWLyvNdICM5aOJXZRgj7wHWtT9nr9t74R/tWyzxfDz4geGvFNzboZJLW0udtzGv95onAfHvtAoA9ToryX40ft4fBv9nXxwnhnxz8R/C3hXxBJAlythqN6IpjG5YI+McKSrDPPSuC+Ov/AAU6+E/hix8b+FPC/wARvDV58UdI0G+vNM0hN87zXcVpJLFF93Y7llXMYbdjI9aAPpeivyU/ZF/4OjvDXiB7fSvjZ4Tm8L3iny5NZ0NJLm0znG57Y5lTHcIXPt2r9MvgV+0v8P8A9prwxHrPgDxfofivTnUEyWFwHeP2dDh0b1DKKAO5oozkAjkGigAoooPABPANABRXkf7Tn7dvwl/Y60V734i+ONH8PsqF47Qubi9n44CW8YaRifYYHc1+b/xa/wCDm26+JPxc0Hwh8F/A7C11XVbezfV9bRpbiSN5lUmK2jOAxUnlmb/c9AD9fcEgkc4oHTIBI65HI/8Ar1+fX/BxT8VdV8O/sq+DPAHh+8urbxH8UPF1ppFqLWRop2iQ7nKsCCMyNCp/66V8S/8ABej9uu98OXXw/wDgx8MfiNdPoHgrSPsfiFdH1CSOWS/ibyTHcOpDEqEztJxlz1oA/d4YH3uB6j/PpSkEcEEHuPSvy0/4N4vgHb+HbLVfiL/wvKP4hS6h4djttQ8Ox3800fhqaaRJj529yvmARbc7QRluea+u/Hf/AAV4/Zo+HHiuTRNW+MfhGDUIH8uRIJJblYmBwVaSJHRce5oA+j6K5v4VfGDwr8cvCMHiDwd4i0jxNotw22O8065WeFjjOMjo3I4PPNct+0N+2b8K/wBlC1t5viL468P+FDdLvhhvLj9/OuSMpEoLsMg8hT0NAHptHJ4GMmvGPgB/wUQ+CH7UmuDSvAXxL8M+IdUIJWyjmaG6cAZJWKRVkYAAngV4H/wWj/4Kqv8AsA/CiHTPBeo+Gbr4l6rJGg0/UCZJbG1dZP8ASxCCC3zJtGTjPUHoQD7jByM9jRX5uf8ABBX/AIKO2v7QPwsv9E+JPxNttb+LPibxLeT2el310FvJoBAjhYYsALGoSQhVwMK1fan7Qn7aHwq/ZQt7eT4i+PPD3hNrtd8MN7cZuJlHUpEgLsPcKR70Aen0V4h8Cf8AgpJ8Cv2mfEUWj+CPid4Y1zV5+IrBZmguZv8AcjlVWb8BXU/Hr9rz4Y/suNpafETxv4f8HtrW82I1K5EP2oIV37c9cb0z0xmgD0aivA/FP/BUP9n7wlq2g6ff/FnwjbXvii3jutMT7Q0ouYpf9U+5AVRX6qXIyD3r4D+Gn/BzPd/C741eJPB3xk8D5stG1i6sYdW0RWjuEiSZ1TzbaQ4Y7QCWR1B7DnkA/XiivIv2Yv27/hJ+2To6Xfw58c6P4hcruks1Zre+g9Q9vKFkGPXaR7kc167n9aACiiigAooooAKKKKACiiigAooooAKKKKACiiigAooooAKKKKACiiigAooooAKKKKACiiigAooooAK+mP2e/wDkkWkf9tv/AEfJXzPX0x+z3/ySLSP+23/o+SgD8Uv+D4L/AJJl+z1/2FNZ/wDRVpX7F/sI/wDJj/wa/wCxG0T/ANIIK/HT/g+C/wCSZfs9f9hTWf8A0VaV+xf7CP8AyY/8Gv8AsRtE/wDSCCgD1Y9DX87n/BvD/wArKf7UH/XXxd/6fo6/ojPQ1/O5/wAG8P8Aysp/tQf9dfF3/p+joA/oB+K//JONd/685P8A0GvlWvqr4r/8k413/rzk/wDQa+VaACiiigAooooAKKKKACiiigAooooAKKKKACiiigAooooAKKKKACiiigAooooAKKKKACiiigAooooAKKKKACiiigAooooAK+ev+Cp/w6+IvxX/AGF/HGhfCptTXxtfQRCzXT78WNxKglUyokpZQC0YYY3DOcd6+haPfkEfhQB/KJ4H8E6V+zf+0clv+0X8OfHd7ZQSf6Zpf2ttLvHbcMuWkQmVfZWTOfvYr91v+Cav7VX7H3xV8HJ4K+DEPh7wTrer2z202i3GnrZazcZRgT5rZ+0sBk5EkmO4HSvrH43fs5eA/wBpLwrLonjzwjoHivTJAQItSs0nMRIxujZhujb0ZCCPWvjj4c/8EAPh3+z7+2X4K+LXw31/V9BtvDWoNd3Hh+7H2y3nRonTEMpIdCCwPzFwcY4oA/Fj/gor+yh4c/ZM/wCCgfiX4VeHbrVbrQNFvLG2hnvZEe6YT28ErksqKuQ0rY+XoB1r6w/4LheAIP8AgnX8Ffh3+zd4B1nxG/gbUJLvxZqJvrhTNfzvII0ido1UNGm1mCkYzgnJAI6r/gqj/wAEl/2g/wBoX/gp34w+IHg34dXWteEtSv8ATp7bUF1SxhWVYrS2RzsknWQYaNxyozt4zX3T/wAFrP8AglJcf8FHfhhouoeGLy007x/4PMgsPtfyW+owSYL2zv8AwHcqsr8jIIIw25QD4b0n/gh38Nr7/gji3xcfUtaX4jN4abxSl4LsfY0ABcWvkkYKlBgtndkj6VxH/BEn9vzxl8A/2bP2iNFtbu4v9P8ACXhCfxTosMzF00+7UiJigPRW3I5UcEpnHWn2v7PP/BRCz/Zsf9npfB2tjwLIptNwksTi2L7jD9s80AQk9VLZxx04r7t/4JQ/8EUbT9lH9nDxzpnxNkstU8U/FPT20vVoLQ74tOsmQjyFf+OTc5dmHHCgAgEkA/NX/gi7+w14f/4KkftU+NLv4q6prOp2Wk2B1i9CXjJc6ncTS7QZJSS20HcSQck45rlP2l/Bt1/wSK/4KwS2nw51nU0t/CmpWl7YtJJmWS1nVHa2lxjzFKuyHPUEZ55r3zTv+CXX7YH/AASs/aO1LxH8CbFvGGmXKSWkN9YmCYXNqz5VLm1kcHcCFOVBAIyGrpv2Sv8Agih8ef2vv2xI/i1+0lD/AGDYNqiatqNvczQyXurMhDJAkcTMsMWQqndghQQBk5AB5n/wcjfsweHfg5+0T4V+IOlXGrSar8YYbvWNWiupVkht5YltkVYQFBC4fkMSc96+mP8Agm1+yx4b/YU/4JbeI/2pfC1/r1x4/wBd+HOoTSW9zLHJY28qSOY2RAgYYaKM8seN1ejf8HD/APwTa+IP7ang34eeIPhlo669qfgj7ZbXelRyxwzSwXAgKvGXZVO0wnK5yQ+RnBrmv+COPwH/AGlZPhz4k+DHx38Iapo3wXfwhd6Hp8N6lrHIr3EvzIdrGVv3ck20kYGfagD8tP2H/Hvwy8Q/tHa14q+P2heNviTYT20l09tpu+ea8vJJFPmXDbg2wAueD97b2q14r8dW/wAFf26YPiD+z74f8deFvDWn6lbX2lWmoWsont8BPNt3wTvhZt4wSco2DX1n4J/4Jn/tc/8ABJ79p/VfEvwf8KWXxI0O5jlsY7hRDPDqFozq6rPbtIsiSAqhyuQCOGI4r6E/ZE+F37fv7QH7RUWufEfVovhX4Cnu47i/smsNOlzAuAYLaEB5FLAY3SMMFieTxQB8X/8AByPr/wDwkn/BQrRNUCPB/aHgfSboI33o973DYPuM1+hn/BKX/gjt8Pv2XvD3gj4+eI9e1rUvGs3hxtWvW1CaIabYtdQiRpgCm8NHEWG5nIO5mIyBjwD/AILvf8EuPjp+15+3LD4t+HXgK58ReHI/DVlYfbE1GytlE0ck5dNk0yNwrqfu454r9R7X4Laj4t/YZi+Hd8y6Rq2p+BR4cuHkxItnNJp/2dywU4YI7dAedvB70AfmL/wVm/bO/YP+IP8AaNsPB1v8RPHB4/tXwhGNMKyDPMl8FCTY45Cyj+VfBn/BOX9mn44/Fr9ojQdf+DXh3xxZaZZ6vDJPqlteNawW9sJQXSW7xFG52AgjAL84XtX7E/sh/wDBux8Cv2cja6j4rtZfir4hhwzTa5Co08N/s2gLIV9pDJX3foWgWHhbS4bHS7K10yytl2xW9pEsEUQ9FVcAD2AoAtR5Eahs5AHXrS0dgPSigArj/wBoPRdf8SfArxlp3hWSeDxNf6JeQaVLDP8AZ5EuWgcRFZMjYwcqQ2eK7CjsccH170Afyj/F34FeOf2ePjxbT/tC+CvHtxG92X1Fbq+MFxqi7juMd66So+Tzld271Gc1+wv/AASl/bT/AGHdOtNO0fwHoWi/DLxldhIFTxJaL/aN45OAiX7blcliBtDrkkYX0/Rj4hfDTw58WvDVxovinQdG8R6RdqUms9Ts47uCVT1BSQEH8q+Bvj5/wbg/CLxh8RNM8W/Di/vvhzq2m6jDqP2CNPtumT+XIsmwRuwePOMAqxAz909KAMb9thD+0/8A8F3/AIA/D0AXWmfC7TpPFd9GBuSObJlUn0IMNv8AkPWvzx/4ODf2TvDn7K37a4m0C71W7k8e203iLUPtrpII7iW4kDLHtRcIABgHJ96/Ur9g79mvx1c/8FWP2jPjX468M6jodjqnk6F4Ue8jVReWaFUMsYBOAY7aD0/1pr53/wCDgf8A4Jr/ABr/AGyv2nfCmvfDXwPc+J9J03w+LK4uE1GzthHN5zsU2zTIxOCOQMc0AeJ/tO/DG2/4Jt/8EdfCN/8ADnWfEdvq/wC0ZJp7+Irie4UC3gSzllkhgMaqyK7MqnczEqGHetv/AII9f8ES/hp+3J+xFq/j3xjqOuJ4i1rUbzT9JksrkRR6UIVVRKyYPmMXJJVuNu0DBOa+7vjV/wAExJ/2wf8Agk/4D+EXiZl8M+NPCmkWNxZTS7Zl07UYLcxGNyhIZGEjoxUnqCMkAV+dvwg/Zm/4KF/sEeDvEnwx8AeGNWk8N69O7/aNPktLuGKR08t5raVpN0DMoGWwp+UHgjNAHF/8G8X7SniH4D/t/wAHgqC8urnwz4ss7+31KxR2aJpbe3lnjmRc43hotue6uevbgf2S/CF3/wAFhf8AgqxY2vxN1rUWt/Ft3e6hqDQy/vYraCGWVbWAtnYgVFQY+6uT1Ffot/wQ3/4Im+Jf2P8A4gy/FX4qrZ2ni2O0lstI0WGZLk6ckq7ZJ5ZUJTzChZAqkgBm+boK8I/am/4Ip/Hr9iz9sAfFb9mm2fW9PgvpdS0yGzmhivdG83eJLZopWUSxbXZRtzuRsEZzQB4L/wAFov2INB/4Jb/tbeDZvhXqus6XZ6ppaazZiS8Ml3pd1HM0bFJR8xBwrAnkEsOgxXsv/Ba34XaX8fP2Dvgp+07qlzqa+O/Fej6Vo99b+YgsWHkSySSqm3cGaTcfvYwe/Wqdx/wSw/a9/wCCqf7SOm+JvjxZSeDtMgijs5r688iEWlojFvKtrSNiQxLMeQFyxJPav0A/4K4f8E39V/aJ/wCCcei/DP4W2UMmofD+SxfR9OeVYvtkFvEYDCGYhRIUOQWIBI680AfHn/Bud+wV4L8SeAYP2i76819vGHgbV9Rt7WyinjWxnjFmUIdShYnEzchwMheOufghfj1pX7Tv/BQa68bfHCHxT4s0HUNZnutR0/SiXupIELmK1iBPyRL8i4UghQccnNfoN/wRK+A37X/7KPxs0PwR4i8CatoPwYvNQurzxALxLTajvaSIjK5cuymVIgVTPXNcr+0t/wAEavj3+xN+2y3xZ/Z40aHxho8epy6rp1sjwGbTllLb7WaGVl82PDsgKEkqRnaRmgD46/bmvPhxrXxu0TxP+zp4I+IfgWwtLdZbi3vLaZWtbyNspLAwZmXjHVuGGRX0T/wXT+L+r/Hz9jz9kjxfr8cseua34dv5dQEiFHa4UWqSMQeRl1Y8+te9eDNO/wCCj/7UXxusLi803T/g34cJjgu3ksLBbOCMN87iFzLPK5BJ44JAGRXaf8F9f+CdXxj/AGs/D3wZsPh34du/Htz4Rsr2DV737VZWLtI4tgJGWSSNcuY3bCAgdO1AHnP/AARG/wCCMfgr46fAz4cfH7xxrHiC/wBcXV21DS9LV4zYiGxuHt4UlV0LP88GQAwAVUGMZB9l/wCCrf7aH7D15aaho3xA0XRPib4ys98Bj8OWq/2hZuuQUa/QKqkEYK72I4ylfUP/AASU+Bnin9m//gnV8N/BHjXSZND8T6Da3cd9YvNFMYTJfXEqgtGzIcq6nhj96vnv4If8G4fwi8MfE7WfGHxH1HUPiLqer6pc6iNOcfYtMt/MmZwhjVjJJgEAlmAP92gD8VvhV8DPHH7Rfx1uX/Z68D+PYokuQ+npb3xuLnTBxgyXqJCiYPOW2445PU/1Ffs86L4g8OfAXwXp/iyWe48U2Oh2dvq0s05nke6SCMSlnyd537vmyc1rfD74ZeHPhN4bt9G8LaBo3hzSbVdkNnptnHawRj0CoABW5uOCOxoASiiigAooooAKKKKACiiigAooooAKKKKACiiigAooooAKKKKACiiigAooooAKKKKACiiigAooooAK+mP2e/8AkkWkf9tv/R8lfM9fTH7Pf/JItI/7bf8Ao+SgD8Uv+D4L/kmX7PX/AGFNZ/8ARVpX7F/sI/8AJj/wa/7EbRP/AEggr8dP+D4L/kmX7PX/AGFNZ/8ARVpX7F/sI/8AJj/wa/7EbRP/AEggoA9WPQ1/O5/wbw/8rKf7UH/XXxd/6fo6/ojPQ1/O5/wbw/8AKyn+1B/118Xf+n6OgD+gH4r/APJONd/685P/AEGvlWvqr4r/APJONd/685P/AEGvlWgAooooAKKKKACiiigAooooAKKKKACiiigAooooAKKKKACiiigAooooAKKKKACiiigAooooAKKKKACiiigAooooAKKKKACiiigAoznrziiigAyefegjOcjOaKKAAcEEcEUdsdqKKAFJJ680mTgDsKKKAAcHI4NGSBgcCiigAzjpRkjpRRQAYx2ozyD3FFFABRRRQAUUUUAFFFFABR6jsaKKADA9BRgegoooACM4yM4oHByODRRQAYBxwOKKKKAA89eaXJ685pKKADuT3NBOTk8miigA9fejPfvRRQAA45HBooooAKKKKACiiigAooooAKKKKACiiigAooooAKKKKACiiigAooooAKKKKACiiigAooooAKKKKACiiigAooooAK+mP2e/+SRaR/22/wDR8lfM9fTH7Pf/ACSLSP8Att/6PkoA/FL/AIPgv+SZfs9f9hTWf/RVpX7F/sI/8mP/AAa/7EbRP/SCCvx0/wCD4L/kmX7PX/YU1n/0VaV+xf7CP/Jj/wAGv+xG0T/0ggoA9WPQ1/O5/wAG8P8Aysp/tQf9dfF3/p+jr+iM9DX87n/BvEwH/Byl+1CSQP3vi7/0/RUAf0A/Ff8A5Jxrv/XnJ/6DXyrX2TLHHcxMkipIjjDKwBB9iKq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X0x+z3/AMki0j/tt/6Pkrpv+Eb03/oH2P8A34T/AAq1b28NlCscMccMa9FRQqjnPQe9AH4Rf8HwX/JMv2ev+wprP/oq0r9i/wBhH/kx/wCDX/YjaJ/6QQV+On/B8ED/AMKy/Z79tU1nP/fq0r9i/wBhHj9h/wCDQ/6kbRP/AEggoA9VkYKhJr+X9/2Lf+Cgn7Gn/BS342fFn4E/CjxbY3XizxNrsdrqv9l2N/Fd6fc6k9wrKk5ZcOFjYHaDj0r+oFlDqQRkGkRBGMAEUAfzvH9rD/gtR28GeJB/3J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JP/AAjND/8Ajdf0RUUAfyt/t7/s3f8ABT7/AIKX6X4bsvjJ8KPGHiO28JSzz6YsGhabYeQ0yoJCTBsLZEafezjHFf0v/sfeFtQ8Dfsl/C7Q9WtJbDVdG8JaVY3ttJjfbzxWcSSRtjurKQfpXojIG6jOKEQRoFUYUdKAP//Z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ji8AAEQAZAAAAAAAAAAKAAAAAAAAAAAAAAAAAIAWgBboA+gDAAAAAAAAAAAAAAAAAAAAAAAAAAAAAAAAAAAAAAAAAAAPAATweAAAALIECvAIAAAABQQAAAAKAABzAAvwQAAAAH8AgADhAARBBQAAAD8BAAAGAL8BAAAQAP8BAAAIAIDDFgAAAL8DAAACAFAAaQBjAHQAdQByAGUAIAAxADMAAAAjACLxDAAAAL8BAABgAKoDAAAADwAAEPAEAAAABAAAgFIAB/DCLgAABQXifDFPZ12DEIa4KIhWz5PP/wCeLgAAAQAAAHMFAwAAAGcKoEYd8JYuAADifDFPZ12DEIa4KIhWz5PP///Y/+AAEEpGSUYAAQEBAGAAYAAA/9sAQwAKBwcJBwYKCQgJCwsKDA8ZEA8ODg8eFhcSGSQgJiUjICMiKC05MCgqNisiIzJEMjY7PUBAQCYwRktFPko5P0A9/8AACwgBgAGAAQERAP/EAB8AAAEFAQEBAQEBAAAAAAAAAAABAgMEBQYHCAkKC//EALUQAAIBAwMCBAMFBQQEAAABfQECAwAEEQUSITFBBhNRYQcicRQygZGhCCNCscEVUtHwJDNicoIJChYXGBkaJSYnKCkqNDU2Nzg5OkNERUZHSElKU1RVVldYWVpjZGVmZ2hpanN0dXZ3eHl6g4SFhoeIiYqSk5SVlpeYmZqio6Slpqeoqao="/>
          <p:cNvSpPr>
            <a:spLocks noChangeAspect="1" noChangeArrowheads="1"/>
          </p:cNvSpPr>
          <p:nvPr/>
        </p:nvSpPr>
        <p:spPr bwMode="auto">
          <a:xfrm>
            <a:off x="6469063"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440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4487863"/>
            <a:ext cx="5040312" cy="5040312"/>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9" name="3 Marcador de contenido"/>
          <p:cNvSpPr>
            <a:spLocks noGrp="1"/>
          </p:cNvSpPr>
          <p:nvPr>
            <p:ph sz="half" idx="1"/>
          </p:nvPr>
        </p:nvSpPr>
        <p:spPr>
          <a:xfrm>
            <a:off x="6621463" y="1347788"/>
            <a:ext cx="6383337" cy="8405812"/>
          </a:xfrm>
        </p:spPr>
        <p:txBody>
          <a:bodyPr/>
          <a:lstStyle/>
          <a:p>
            <a:pPr marL="0" lvl="1" indent="0">
              <a:buFont typeface="Arial" pitchFamily="34" charset="0"/>
              <a:buNone/>
              <a:defRPr/>
            </a:pPr>
            <a:r>
              <a:rPr lang="en-US" sz="2000" dirty="0" smtClean="0">
                <a:solidFill>
                  <a:schemeClr val="tx1"/>
                </a:solidFill>
              </a:rPr>
              <a:t>…</a:t>
            </a:r>
            <a:endParaRPr lang="it-IT" sz="1100" dirty="0" smtClean="0">
              <a:solidFill>
                <a:schemeClr val="tx1"/>
              </a:solidFill>
            </a:endParaRPr>
          </a:p>
          <a:p>
            <a:pPr marL="0" lvl="1" indent="0">
              <a:buFont typeface="Arial" pitchFamily="34" charset="0"/>
              <a:buNone/>
              <a:defRPr/>
            </a:pPr>
            <a:r>
              <a:rPr lang="en-US" sz="2000" dirty="0">
                <a:solidFill>
                  <a:schemeClr val="tx1"/>
                </a:solidFill>
              </a:rPr>
              <a:t>&lt;section&gt;</a:t>
            </a:r>
          </a:p>
          <a:p>
            <a:pPr marL="0" lvl="1" indent="0">
              <a:buFont typeface="Arial" pitchFamily="34" charset="0"/>
              <a:buNone/>
              <a:defRPr/>
            </a:pPr>
            <a:r>
              <a:rPr lang="en-US" sz="1600" dirty="0">
                <a:solidFill>
                  <a:srgbClr val="FF0000"/>
                </a:solidFill>
              </a:rPr>
              <a:t>&lt;article</a:t>
            </a:r>
            <a:r>
              <a:rPr lang="en-US" sz="1600" dirty="0" smtClean="0">
                <a:solidFill>
                  <a:srgbClr val="FF0000"/>
                </a:solidFill>
              </a:rPr>
              <a:t>&gt;</a:t>
            </a:r>
          </a:p>
          <a:p>
            <a:pPr marL="0" lvl="1" indent="0">
              <a:buFont typeface="Arial" pitchFamily="34" charset="0"/>
              <a:buNone/>
              <a:defRPr/>
            </a:pPr>
            <a:r>
              <a:rPr lang="en-US" sz="1600" dirty="0">
                <a:solidFill>
                  <a:srgbClr val="FF0000"/>
                </a:solidFill>
              </a:rPr>
              <a:t>	</a:t>
            </a:r>
            <a:r>
              <a:rPr lang="en-US" sz="1600" dirty="0" smtClean="0">
                <a:solidFill>
                  <a:srgbClr val="FF0000"/>
                </a:solidFill>
              </a:rPr>
              <a:t>&lt;</a:t>
            </a:r>
            <a:r>
              <a:rPr lang="en-US" sz="1600" dirty="0">
                <a:solidFill>
                  <a:srgbClr val="FF0000"/>
                </a:solidFill>
              </a:rPr>
              <a:t>header</a:t>
            </a:r>
            <a:r>
              <a:rPr lang="en-US" sz="1600" dirty="0" smtClean="0">
                <a:solidFill>
                  <a:srgbClr val="FF0000"/>
                </a:solidFill>
              </a:rPr>
              <a:t>&gt;</a:t>
            </a:r>
            <a:endParaRPr lang="en-US" sz="1600" dirty="0" smtClean="0">
              <a:solidFill>
                <a:schemeClr val="tx1"/>
              </a:solidFill>
            </a:endParaRPr>
          </a:p>
          <a:p>
            <a:pPr marL="0" lvl="1" indent="0">
              <a:buFont typeface="Arial" pitchFamily="34" charset="0"/>
              <a:buNone/>
              <a:defRPr/>
            </a:pPr>
            <a:r>
              <a:rPr lang="en-US" sz="1600" dirty="0">
                <a:solidFill>
                  <a:schemeClr val="tx1"/>
                </a:solidFill>
              </a:rPr>
              <a:t>	</a:t>
            </a:r>
            <a:r>
              <a:rPr lang="en-US" sz="1600" dirty="0" smtClean="0">
                <a:solidFill>
                  <a:schemeClr val="tx1"/>
                </a:solidFill>
              </a:rPr>
              <a:t>	&lt;</a:t>
            </a:r>
            <a:r>
              <a:rPr lang="en-US" sz="1600" dirty="0" err="1">
                <a:solidFill>
                  <a:schemeClr val="tx1"/>
                </a:solidFill>
              </a:rPr>
              <a:t>hgroup</a:t>
            </a:r>
            <a:r>
              <a:rPr lang="en-US" sz="1600" dirty="0">
                <a:solidFill>
                  <a:schemeClr val="tx1"/>
                </a:solidFill>
              </a:rPr>
              <a:t>&gt;</a:t>
            </a:r>
          </a:p>
          <a:p>
            <a:pPr marL="0" lvl="1" indent="0">
              <a:buFont typeface="Arial" pitchFamily="34" charset="0"/>
              <a:buNone/>
              <a:defRPr/>
            </a:pPr>
            <a:r>
              <a:rPr lang="en-US" sz="1600" dirty="0" smtClean="0">
                <a:solidFill>
                  <a:schemeClr val="tx1"/>
                </a:solidFill>
              </a:rPr>
              <a:t>			&lt;h1&gt;</a:t>
            </a:r>
            <a:r>
              <a:rPr lang="en-US" sz="1600" dirty="0" err="1" smtClean="0">
                <a:solidFill>
                  <a:schemeClr val="tx1"/>
                </a:solidFill>
              </a:rPr>
              <a:t>Titulo</a:t>
            </a:r>
            <a:r>
              <a:rPr lang="en-US" sz="1600" dirty="0" smtClean="0">
                <a:solidFill>
                  <a:schemeClr val="tx1"/>
                </a:solidFill>
              </a:rPr>
              <a:t> post 1&lt;/</a:t>
            </a:r>
            <a:r>
              <a:rPr lang="en-US" sz="1600" dirty="0">
                <a:solidFill>
                  <a:schemeClr val="tx1"/>
                </a:solidFill>
              </a:rPr>
              <a:t>h1&gt;</a:t>
            </a:r>
          </a:p>
          <a:p>
            <a:pPr marL="0" lvl="1" indent="0">
              <a:buFont typeface="Arial" pitchFamily="34" charset="0"/>
              <a:buNone/>
              <a:defRPr/>
            </a:pPr>
            <a:r>
              <a:rPr lang="en-US" sz="1600" dirty="0" smtClean="0">
                <a:solidFill>
                  <a:schemeClr val="tx1"/>
                </a:solidFill>
              </a:rPr>
              <a:t>			&lt;h2&gt;</a:t>
            </a:r>
            <a:r>
              <a:rPr lang="en-US" sz="1600" dirty="0" err="1" smtClean="0">
                <a:solidFill>
                  <a:schemeClr val="tx1"/>
                </a:solidFill>
              </a:rPr>
              <a:t>subtitulo</a:t>
            </a:r>
            <a:r>
              <a:rPr lang="en-US" sz="1600" dirty="0" smtClean="0">
                <a:solidFill>
                  <a:schemeClr val="tx1"/>
                </a:solidFill>
              </a:rPr>
              <a:t> post 1&lt;/</a:t>
            </a:r>
            <a:r>
              <a:rPr lang="en-US" sz="1600" dirty="0">
                <a:solidFill>
                  <a:schemeClr val="tx1"/>
                </a:solidFill>
              </a:rPr>
              <a:t>h2&gt;</a:t>
            </a:r>
          </a:p>
          <a:p>
            <a:pPr marL="0" lvl="1" indent="0">
              <a:buFont typeface="Arial" pitchFamily="34" charset="0"/>
              <a:buNone/>
              <a:defRPr/>
            </a:pPr>
            <a:r>
              <a:rPr lang="en-US" sz="1600" dirty="0" smtClean="0">
                <a:solidFill>
                  <a:schemeClr val="tx1"/>
                </a:solidFill>
              </a:rPr>
              <a:t>		&lt;/</a:t>
            </a:r>
            <a:r>
              <a:rPr lang="en-US" sz="1600" dirty="0" err="1">
                <a:solidFill>
                  <a:schemeClr val="tx1"/>
                </a:solidFill>
              </a:rPr>
              <a:t>hgroup</a:t>
            </a:r>
            <a:r>
              <a:rPr lang="en-US" sz="1600" dirty="0">
                <a:solidFill>
                  <a:schemeClr val="tx1"/>
                </a:solidFill>
              </a:rPr>
              <a:t>&gt;</a:t>
            </a:r>
          </a:p>
          <a:p>
            <a:pPr marL="0" lvl="1" indent="0">
              <a:buFont typeface="Arial" pitchFamily="34" charset="0"/>
              <a:buNone/>
              <a:defRPr/>
            </a:pPr>
            <a:r>
              <a:rPr lang="en-US" sz="1600" dirty="0" smtClean="0">
                <a:solidFill>
                  <a:schemeClr val="tx1"/>
                </a:solidFill>
              </a:rPr>
              <a:t>		&lt;p&gt;12-MAR-2013&lt;/</a:t>
            </a:r>
            <a:r>
              <a:rPr lang="en-US" sz="1600" dirty="0">
                <a:solidFill>
                  <a:schemeClr val="tx1"/>
                </a:solidFill>
              </a:rPr>
              <a:t>p</a:t>
            </a:r>
            <a:r>
              <a:rPr lang="en-US" sz="1600" dirty="0" smtClean="0">
                <a:solidFill>
                  <a:schemeClr val="tx1"/>
                </a:solidFill>
              </a:rPr>
              <a:t>&gt;</a:t>
            </a:r>
          </a:p>
          <a:p>
            <a:pPr marL="0" lvl="1" indent="0">
              <a:buFont typeface="Arial" pitchFamily="34" charset="0"/>
              <a:buNone/>
              <a:defRPr/>
            </a:pPr>
            <a:r>
              <a:rPr lang="en-US" sz="1600" dirty="0">
                <a:solidFill>
                  <a:schemeClr val="tx1"/>
                </a:solidFill>
              </a:rPr>
              <a:t>	</a:t>
            </a:r>
            <a:r>
              <a:rPr lang="en-US" sz="1600" dirty="0" smtClean="0">
                <a:solidFill>
                  <a:srgbClr val="FF0000"/>
                </a:solidFill>
              </a:rPr>
              <a:t>&lt;/</a:t>
            </a:r>
            <a:r>
              <a:rPr lang="en-US" sz="1600" dirty="0">
                <a:solidFill>
                  <a:srgbClr val="FF0000"/>
                </a:solidFill>
              </a:rPr>
              <a:t>header&gt;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This </a:t>
            </a:r>
            <a:r>
              <a:rPr lang="en-US" sz="1600" dirty="0">
                <a:solidFill>
                  <a:schemeClr val="tx1"/>
                </a:solidFill>
              </a:rPr>
              <a:t>is the text of my first post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footer</a:t>
            </a:r>
            <a:r>
              <a:rPr lang="en-US" sz="1600" dirty="0" smtClean="0">
                <a:solidFill>
                  <a:srgbClr val="FF0000"/>
                </a:solidFill>
              </a:rPr>
              <a:t>&gt;</a:t>
            </a:r>
            <a:r>
              <a:rPr lang="en-US" sz="1600" dirty="0" smtClean="0">
                <a:solidFill>
                  <a:schemeClr val="tx1"/>
                </a:solidFill>
              </a:rPr>
              <a:t>&lt;</a:t>
            </a:r>
            <a:r>
              <a:rPr lang="en-US" sz="1600" dirty="0">
                <a:solidFill>
                  <a:schemeClr val="tx1"/>
                </a:solidFill>
              </a:rPr>
              <a:t>p&gt;comments (0)&lt;/p</a:t>
            </a:r>
            <a:r>
              <a:rPr lang="en-US" sz="1600" dirty="0" smtClean="0">
                <a:solidFill>
                  <a:schemeClr val="tx1"/>
                </a:solidFill>
              </a:rPr>
              <a:t>&gt;</a:t>
            </a:r>
            <a:r>
              <a:rPr lang="en-US" sz="1600" dirty="0" smtClean="0">
                <a:solidFill>
                  <a:srgbClr val="FF0000"/>
                </a:solidFill>
              </a:rPr>
              <a:t>&lt;/</a:t>
            </a:r>
            <a:r>
              <a:rPr lang="en-US" sz="1600" dirty="0">
                <a:solidFill>
                  <a:srgbClr val="FF0000"/>
                </a:solidFill>
              </a:rPr>
              <a:t>footer&gt;</a:t>
            </a: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header</a:t>
            </a:r>
            <a:r>
              <a:rPr lang="en-US" sz="1600" dirty="0" smtClean="0">
                <a:solidFill>
                  <a:srgbClr val="FF0000"/>
                </a:solidFill>
              </a:rPr>
              <a:t>&gt;</a:t>
            </a:r>
            <a:r>
              <a:rPr lang="en-US" sz="1600" dirty="0">
                <a:solidFill>
                  <a:schemeClr val="tx1"/>
                </a:solidFill>
              </a:rPr>
              <a:t> </a:t>
            </a:r>
            <a:endParaRPr lang="en-US" sz="1600" dirty="0" smtClean="0">
              <a:solidFill>
                <a:schemeClr val="tx1"/>
              </a:solidFill>
            </a:endParaRPr>
          </a:p>
          <a:p>
            <a:pPr marL="0" lvl="1" indent="0">
              <a:buFont typeface="Arial" pitchFamily="34" charset="0"/>
              <a:buNone/>
              <a:defRPr/>
            </a:pPr>
            <a:r>
              <a:rPr lang="en-US" sz="1600" dirty="0">
                <a:solidFill>
                  <a:schemeClr val="tx1"/>
                </a:solidFill>
              </a:rPr>
              <a:t>	</a:t>
            </a:r>
            <a:r>
              <a:rPr lang="en-US" sz="1600" dirty="0" smtClean="0">
                <a:solidFill>
                  <a:schemeClr val="tx1"/>
                </a:solidFill>
              </a:rPr>
              <a:t>	&lt;</a:t>
            </a:r>
            <a:r>
              <a:rPr lang="en-US" sz="1600" dirty="0" err="1">
                <a:solidFill>
                  <a:schemeClr val="tx1"/>
                </a:solidFill>
              </a:rPr>
              <a:t>hgroup</a:t>
            </a:r>
            <a:r>
              <a:rPr lang="en-US" sz="1600" dirty="0" smtClean="0">
                <a:solidFill>
                  <a:schemeClr val="tx1"/>
                </a:solidFill>
              </a:rPr>
              <a:t>&gt;</a:t>
            </a:r>
          </a:p>
          <a:p>
            <a:pPr marL="0" lvl="1" indent="0">
              <a:buFont typeface="Arial" pitchFamily="34" charset="0"/>
              <a:buNone/>
              <a:defRPr/>
            </a:pPr>
            <a:r>
              <a:rPr lang="en-US" sz="1600" dirty="0">
                <a:solidFill>
                  <a:schemeClr val="tx1"/>
                </a:solidFill>
              </a:rPr>
              <a:t>	</a:t>
            </a:r>
            <a:r>
              <a:rPr lang="en-US" sz="1600" dirty="0" smtClean="0">
                <a:solidFill>
                  <a:schemeClr val="tx1"/>
                </a:solidFill>
              </a:rPr>
              <a:t>		&lt;</a:t>
            </a:r>
            <a:r>
              <a:rPr lang="en-US" sz="1600" dirty="0">
                <a:solidFill>
                  <a:schemeClr val="tx1"/>
                </a:solidFill>
              </a:rPr>
              <a:t>h1&gt;Title of post Two&lt;/h1</a:t>
            </a:r>
            <a:r>
              <a:rPr lang="en-US" sz="1600" dirty="0" smtClean="0">
                <a:solidFill>
                  <a:schemeClr val="tx1"/>
                </a:solidFill>
              </a:rPr>
              <a:t>&gt;</a:t>
            </a:r>
          </a:p>
          <a:p>
            <a:pPr marL="0" lvl="1" indent="0">
              <a:buFont typeface="Arial" pitchFamily="34" charset="0"/>
              <a:buNone/>
              <a:defRPr/>
            </a:pPr>
            <a:r>
              <a:rPr lang="en-US" sz="1600" dirty="0" smtClean="0">
                <a:solidFill>
                  <a:schemeClr val="tx1"/>
                </a:solidFill>
              </a:rPr>
              <a:t>			&lt;</a:t>
            </a:r>
            <a:r>
              <a:rPr lang="en-US" sz="1600" dirty="0">
                <a:solidFill>
                  <a:schemeClr val="tx1"/>
                </a:solidFill>
              </a:rPr>
              <a:t>h2&gt;subtitle of the post Two&lt;/h2&gt;</a:t>
            </a:r>
          </a:p>
          <a:p>
            <a:pPr marL="0" lvl="1" indent="0">
              <a:buFont typeface="Arial" pitchFamily="34" charset="0"/>
              <a:buNone/>
              <a:defRPr/>
            </a:pPr>
            <a:r>
              <a:rPr lang="en-US" sz="1600" dirty="0" smtClean="0">
                <a:solidFill>
                  <a:schemeClr val="tx1"/>
                </a:solidFill>
              </a:rPr>
              <a:t>		&lt;/</a:t>
            </a:r>
            <a:r>
              <a:rPr lang="en-US" sz="1600" dirty="0" err="1">
                <a:solidFill>
                  <a:schemeClr val="tx1"/>
                </a:solidFill>
              </a:rPr>
              <a:t>hgroup</a:t>
            </a:r>
            <a:r>
              <a:rPr lang="en-US" sz="1600" dirty="0">
                <a:solidFill>
                  <a:schemeClr val="tx1"/>
                </a:solidFill>
              </a:rPr>
              <a:t>&gt;</a:t>
            </a:r>
          </a:p>
          <a:p>
            <a:pPr marL="0" lvl="1" indent="0">
              <a:buFont typeface="Arial" pitchFamily="34" charset="0"/>
              <a:buNone/>
              <a:defRPr/>
            </a:pPr>
            <a:r>
              <a:rPr lang="en-US" sz="1600" dirty="0" smtClean="0">
                <a:solidFill>
                  <a:schemeClr val="tx1"/>
                </a:solidFill>
              </a:rPr>
              <a:t>		&lt;</a:t>
            </a:r>
            <a:r>
              <a:rPr lang="en-US" sz="1600" dirty="0">
                <a:solidFill>
                  <a:schemeClr val="tx1"/>
                </a:solidFill>
              </a:rPr>
              <a:t>p&gt;posted 12-15-2011&lt;/p&gt;</a:t>
            </a:r>
            <a:endParaRPr lang="en-US" sz="1600" dirty="0" smtClean="0">
              <a:solidFill>
                <a:schemeClr val="tx1"/>
              </a:solidFill>
            </a:endParaRPr>
          </a:p>
          <a:p>
            <a:pPr marL="0" lvl="1" indent="0">
              <a:buFont typeface="Arial" pitchFamily="34" charset="0"/>
              <a:buNone/>
              <a:defRPr/>
            </a:pPr>
            <a:r>
              <a:rPr lang="en-US" sz="1600" dirty="0">
                <a:solidFill>
                  <a:schemeClr val="tx1"/>
                </a:solidFill>
              </a:rPr>
              <a:t>	</a:t>
            </a:r>
            <a:r>
              <a:rPr lang="en-US" sz="1600" dirty="0" smtClean="0">
                <a:solidFill>
                  <a:srgbClr val="FF0000"/>
                </a:solidFill>
              </a:rPr>
              <a:t>&lt;/</a:t>
            </a:r>
            <a:r>
              <a:rPr lang="en-US" sz="1600" dirty="0">
                <a:solidFill>
                  <a:srgbClr val="FF0000"/>
                </a:solidFill>
              </a:rPr>
              <a:t>header&gt;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This </a:t>
            </a:r>
            <a:r>
              <a:rPr lang="en-US" sz="1600" dirty="0">
                <a:solidFill>
                  <a:schemeClr val="tx1"/>
                </a:solidFill>
              </a:rPr>
              <a:t>is the text of my second post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footer</a:t>
            </a:r>
            <a:r>
              <a:rPr lang="en-US" sz="1600" dirty="0" smtClean="0">
                <a:solidFill>
                  <a:srgbClr val="FF0000"/>
                </a:solidFill>
              </a:rPr>
              <a:t>&gt;</a:t>
            </a:r>
            <a:r>
              <a:rPr lang="en-US" sz="1600" dirty="0" smtClean="0">
                <a:solidFill>
                  <a:schemeClr val="tx1"/>
                </a:solidFill>
              </a:rPr>
              <a:t>&lt;</a:t>
            </a:r>
            <a:r>
              <a:rPr lang="en-US" sz="1600" dirty="0">
                <a:solidFill>
                  <a:schemeClr val="tx1"/>
                </a:solidFill>
              </a:rPr>
              <a:t>p&gt;comments (0)&lt;/p</a:t>
            </a:r>
            <a:r>
              <a:rPr lang="en-US" sz="1600" dirty="0" smtClean="0">
                <a:solidFill>
                  <a:schemeClr val="tx1"/>
                </a:solidFill>
              </a:rPr>
              <a:t>&gt;</a:t>
            </a:r>
            <a:r>
              <a:rPr lang="en-US" sz="1600" dirty="0" smtClean="0">
                <a:solidFill>
                  <a:srgbClr val="FF0000"/>
                </a:solidFill>
              </a:rPr>
              <a:t>&lt;/</a:t>
            </a:r>
            <a:r>
              <a:rPr lang="en-US" sz="1600" dirty="0">
                <a:solidFill>
                  <a:srgbClr val="FF0000"/>
                </a:solidFill>
              </a:rPr>
              <a:t>footer&gt;</a:t>
            </a:r>
            <a:endParaRPr lang="en-US" sz="1600" dirty="0">
              <a:solidFill>
                <a:schemeClr val="tx1"/>
              </a:solidFill>
            </a:endParaRPr>
          </a:p>
          <a:p>
            <a:pPr marL="0" lvl="1" indent="0">
              <a:buFont typeface="Arial" pitchFamily="34" charset="0"/>
              <a:buNone/>
              <a:defRPr/>
            </a:pPr>
            <a:r>
              <a:rPr lang="en-US" sz="1600" dirty="0">
                <a:solidFill>
                  <a:srgbClr val="FF0000"/>
                </a:solidFill>
              </a:rPr>
              <a:t>&lt;/article&gt;</a:t>
            </a:r>
          </a:p>
          <a:p>
            <a:pPr marL="0" lvl="1" indent="0">
              <a:buFont typeface="Arial" pitchFamily="34" charset="0"/>
              <a:buNone/>
              <a:defRPr/>
            </a:pPr>
            <a:r>
              <a:rPr lang="en-US" sz="2000" dirty="0">
                <a:solidFill>
                  <a:schemeClr val="tx1"/>
                </a:solidFill>
              </a:rPr>
              <a:t>&lt;/section</a:t>
            </a:r>
            <a:r>
              <a:rPr lang="en-US" sz="2000" dirty="0" smtClean="0">
                <a:solidFill>
                  <a:schemeClr val="tx1"/>
                </a:solidFill>
              </a:rPr>
              <a:t>&gt;</a:t>
            </a:r>
          </a:p>
          <a:p>
            <a:pPr marL="0" lvl="1" indent="0">
              <a:buFont typeface="Arial" pitchFamily="34" charset="0"/>
              <a:buNone/>
              <a:defRPr/>
            </a:pPr>
            <a:r>
              <a:rPr lang="en-US" sz="2000" dirty="0" smtClean="0">
                <a:solidFill>
                  <a:schemeClr val="tx1"/>
                </a:solidFill>
              </a:rPr>
              <a:t>&lt;/</a:t>
            </a:r>
            <a:r>
              <a:rPr lang="en-US" sz="2000" dirty="0">
                <a:solidFill>
                  <a:schemeClr val="tx1"/>
                </a:solidFill>
              </a:rPr>
              <a:t>body</a:t>
            </a:r>
            <a:r>
              <a:rPr lang="en-US" sz="2000" dirty="0" smtClean="0">
                <a:solidFill>
                  <a:schemeClr val="tx1"/>
                </a:solidFill>
              </a:rPr>
              <a:t>&gt;</a:t>
            </a:r>
            <a:endParaRPr lang="en-US" sz="2000" dirty="0">
              <a:solidFill>
                <a:schemeClr val="tx1"/>
              </a:solidFill>
            </a:endParaRPr>
          </a:p>
          <a:p>
            <a:pPr marL="0" lvl="1" indent="0">
              <a:buFont typeface="Arial" pitchFamily="34" charset="0"/>
              <a:buNone/>
              <a:defRPr/>
            </a:pPr>
            <a:r>
              <a:rPr lang="en-US" sz="2000" dirty="0">
                <a:solidFill>
                  <a:schemeClr val="tx1"/>
                </a:solidFill>
              </a:rPr>
              <a:t>&lt;/html</a:t>
            </a:r>
            <a:r>
              <a:rPr lang="en-US" sz="2000" dirty="0" smtClean="0">
                <a:solidFill>
                  <a:schemeClr val="tx1"/>
                </a:solidFill>
              </a:rPr>
              <a:t>&gt;</a:t>
            </a:r>
            <a:endParaRPr sz="1600" dirty="0"/>
          </a:p>
        </p:txBody>
      </p:sp>
      <p:sp>
        <p:nvSpPr>
          <p:cNvPr id="7" name="6 Marcador de contenido"/>
          <p:cNvSpPr>
            <a:spLocks noGrp="1"/>
          </p:cNvSpPr>
          <p:nvPr>
            <p:ph sz="half" idx="2"/>
          </p:nvPr>
        </p:nvSpPr>
        <p:spPr>
          <a:xfrm>
            <a:off x="398463" y="1781175"/>
            <a:ext cx="6223000" cy="5648325"/>
          </a:xfrm>
        </p:spPr>
        <p:txBody>
          <a:bodyPr/>
          <a:lstStyle/>
          <a:p>
            <a:pPr marL="0" indent="0" algn="just">
              <a:buFont typeface="Arial" pitchFamily="34" charset="0"/>
              <a:buNone/>
              <a:defRPr/>
            </a:pPr>
            <a:r>
              <a:rPr sz="2400" dirty="0" smtClean="0"/>
              <a:t>&lt;</a:t>
            </a:r>
            <a:r>
              <a:rPr sz="2400" dirty="0" err="1" smtClean="0"/>
              <a:t>hgroup</a:t>
            </a:r>
            <a:r>
              <a:rPr sz="2400" dirty="0" smtClean="0"/>
              <a:t>&gt;</a:t>
            </a:r>
            <a:endParaRPr sz="2400" dirty="0"/>
          </a:p>
          <a:p>
            <a:pPr algn="just">
              <a:defRPr/>
            </a:pPr>
            <a:r>
              <a:rPr sz="2000" dirty="0" smtClean="0"/>
              <a:t>Cuando dentro de un </a:t>
            </a:r>
            <a:r>
              <a:rPr sz="2000" dirty="0" err="1" smtClean="0"/>
              <a:t>header</a:t>
            </a:r>
            <a:r>
              <a:rPr sz="2000" dirty="0" smtClean="0"/>
              <a:t> de un </a:t>
            </a:r>
            <a:r>
              <a:rPr sz="2000" dirty="0" err="1" smtClean="0"/>
              <a:t>article</a:t>
            </a:r>
            <a:r>
              <a:rPr sz="2000" dirty="0" smtClean="0"/>
              <a:t> necesitamos establecer subtítulos o mas información para declarar de que es la pagina o la sección</a:t>
            </a:r>
          </a:p>
          <a:p>
            <a:pPr algn="just">
              <a:defRPr/>
            </a:pPr>
            <a:r>
              <a:rPr sz="2400" dirty="0" smtClean="0"/>
              <a:t>Para mejorar el rendimiento del procesamiento del navegador y evitar generar </a:t>
            </a:r>
            <a:r>
              <a:rPr sz="2400" dirty="0" err="1" smtClean="0"/>
              <a:t>multimples</a:t>
            </a:r>
            <a:r>
              <a:rPr sz="2400" dirty="0" smtClean="0"/>
              <a:t> secciones o subsecciones los </a:t>
            </a:r>
            <a:r>
              <a:rPr sz="2400" dirty="0" err="1" smtClean="0"/>
              <a:t>tags</a:t>
            </a:r>
            <a:r>
              <a:rPr sz="2400" dirty="0" smtClean="0"/>
              <a:t> h1, h2, …, h6 deben ser agrupados dentro de un &lt;</a:t>
            </a:r>
            <a:r>
              <a:rPr sz="2400" dirty="0" err="1" smtClean="0"/>
              <a:t>hgroup</a:t>
            </a:r>
            <a:r>
              <a:rPr sz="2400" dirty="0" smtClean="0"/>
              <a:t>&gt;</a:t>
            </a:r>
            <a:endParaRPr sz="2400" dirty="0"/>
          </a:p>
        </p:txBody>
      </p:sp>
      <p:sp>
        <p:nvSpPr>
          <p:cNvPr id="45061" name="AutoShape 2" descr="data:image/jpeg;base64,/9j/4AAQSkZJRgABAQEA3ADcAAD/2wBDAAIBAQIBAQICAgICAgICAwUDAwMDAwYEBAMFBwYHBwcGBwcICQsJCAgKCAcHCg0KCgsMDAwMBwkODw0MDgsMDAz/2wBDAQICAgMDAwYDAwYMCAcIDAwMDAwMDAwMDAwMDAwMDAwMDAwMDAwMDAwMDAwMDAwMDAwMDAwMDAwMDAwMDAwMDAz/wAARCANw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2YIpJOAKElWTO0g4okXehFfyKfDL/gmv4m/4Kwf8Fk/2h/ht4e8Y2PhC70rxR4m1k3d/HLNE0cWrtEYwqHOSZQc9ODQB/XZRX85Cf8ABlL8XHUH/he/gwZ/6h15/wDFUv8A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wdfjx4M/wDBdef/ABVAH9GruE6nFCOJEDKQVbkH1r+Pz/gsJ/wRF8bf8EdvDngbUfEnxF0nxgnjq5u7eCPTYJ7c2xt1jYlt55z5oxjpiv6sP2FWL/sR/BxiSS/gjRWPfrYQmgD1Q9DX87n/AAbxKG/4OUv2oARkCXxcf/K9HX9EZ6Gv53P+DeH/AJWU/wBqD/rr4u/9P0dAH9Cmv6zF4c0i6vp/M+z2kZkfYMnAGTgVxP8Aw094Z/u6n/34H/xVdH8V/wDknGu/9ecn/oNfKt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dh4R8VW3jXQrfUrQTfZrndsEi7W+VipyPqpr5Ir6Y/Z7/AOSRaR/22/8AR8lAH4pf8HwPHwy/Z7wAP+JprP8A6KtK/Yv9hH/kx/4Nf9iNon/pBBX46f8AB8F/yTL9nr/sKaz/AOirSv2L/YR/5Mf+DX/YjaJ/6QQUAerHoa/nc/4N4f8AlZT/AGoP+uvi7/0/R1/RGehr+dz/AIN4f+VlP9qD/rr4u/8AT9HQB/QD8V/+Sca7/wBecn/oNfKtfVXxX/5Jxrv/AF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ACSLSP8Att/6Pkr5nr6Y/Z7/AOSRaR/22/8AR8lAH4pf8HwX/JMv2ev+wprP/oq0r9i/2Ef+TH/g1/2I2if+kEFfjp/wfBf8ky/Z6/7Cms/+irSv2L/YR/5Mf+DX/YjaJ/6QQUAerHoa/nc/4N4f+VlP9qD/AK6+Lv8A0/R1/RGehr+dz/g3h/5WU/2oP+uvi7/0/R0Af0A/Ff8A5Jxrv/XnJ/6DXyrX1V8V/wDknGu/9ecn/oNfKtABRRRQAUUUUAFFFFABRRRQAUUUUAFFFFABRRRQAUUUUAFFFFABRRRQAUUUUAFFFFABRRRQAUUUUAFFFFABRRRQAUUUUAFFFFABRRRQAUUUUAFFFFABRRRQAUUUUAFFFFABRRRQAUUUUAFFFFABRRRQAUUUUAFFFFABRRRQAUUUUAFFFFABRRRQAUUUUAFFFFABRRRQAUUUUAFFFFABRRRQAUUUUAFFFFABRRRQAUUUUAFFFFABRRRQAUUUUAFFFFABRRRQAUUUUAFFFFABX0x+z3/ySLSP+23/AKPkr5nr6Y/Z7/5JFpH/AG2/9HyUAfil/wAHwX/JMv2ev+wprP8A6KtK/Yv9hH/kx/4Nf9iNon/pBBX46f8AB8F/yTL9nr/sKaz/AOirSv2L/YR/5Mf+DX/YjaJ/6QQUAerHoa/nc/4N4f8AlZT/AGoP+uvi7/0/R1/RGehr+dz/AIN4f+VlP9qD/rr4u/8AT9HQB/QD8V/+Sca7/wBecn/oNfKtfVXxX/5Jxrv/AF5yf+g18q0AFFFFABRRRQAUUUUAFFFFABRRRQAUUUUAFFFFABRRRQAUUUUAFFFFABRRRQAUUUUAFFFFABRRRQAUUUUAFFFKOSB60AISB14o9fb9K+av26v+CsXwg/4J8Oth411S/vPE1xai7ttC0u28+9njJIVjuKxopKkZdx34J4r8w/i9/wAF5f2k/wBuvxXceEP2f/BF94atrsmNW0y0bUtX2EkAvMV8uAY6sFGOzCgD9pvjR8bvC/7Pfwy1Xxj4w1aDRfDeiBGvr2RWdLcM6xqSFBP3nUdOpFcj+y/+3H8LP2zRrZ+Gni2z8UDw75P9o+RFIgtvO3+Xneo+95b/APfNfmf4u/Zk+L/7N/8AwQe/aDb41Tz3Hi7xfqtprGbrUjf3SxNcWMYEr5IDbkY7QTt6cdK+TP8AgjZ/wVL8Nf8ABMbwD8WrzVdC1TxNr/iyXSo9J0+2ZYYnEAvDLJLK2dir5qcBSST2GSAD+jwEcds+vFH9a/Pb/gmN/wAF8PD/AO3z8Zx8Ptc8Iy+DPEl7byXGmSR3ourS+EalniJKqyOFBYdQQrcjjPQ/8FI/+C7Pw/8A2BfHkngey0W/8dePLdEa8s7adLe10zegZFmlO5vMKsp2KhOCMkHAIB907Sc4BOOKQHIBHINflB4I/wCDnePwx47sdL+LPwW8SeCrG/CSG5hmdriCJuBN5EyRtInf5W6A4B4B+3f2u/8AgpZ8Nf2Q/wBlzTfixqV7Pr2heIfJTQodM2PNrMkqF0EeSAq7VLMzY2gHjOFIB9BgE5wGO3rgZxSAg9Dmvx/i/wCDn3xZ4g0q+13SP2fNRu/C+nNi5v1vppYbXgHEkyQ+Wp5HXHWvtX/gmV/wVk8F/wDBSzwnrcul6Xe+FPEnhgI+qaTezJKFjfO2eOVcB4yQQchWUjkYIYgH1YOoxyfTvXz/APGr/gqN8B/2evipdeCfGPxC0zRPFFk0azWMkEzOpkAKcqhHIIPXvXxH+0t/wdF+Ffht8Xr/AMP+BPh/c+MtD0u4a2l1a41AWq3zKSGaBAjHZkfKz8sOdor8wP8AgoZ+1Zov7bH7dtz8SNBsL/S7DXm07dZ3m0zW0qRxpImVJDAMDgjGRg4B4AB/Uva3Ud7axzxOJIplDo3TcCMg9qeeDggg+/Ga+Xv25/8Agp78P/8Agm18GvDeoeKlvdY1/XLNf7J0PT2QXF5sRdzszECOIFlBc5OeACa+JLD/AIOh9b0+Cz1zW/gFq9r4Ov7gxwajHqEiLcYPzCOR4RHI49AfxFAH6+YJ6AmjvjIzXzFB/wAFTvAvjX/gnv4l/aC8F2914g0jw1Yvc3OkTyLa3kEyFA1vLjeEcbwcjcCORkc18Vr/AMHWnhq6+G+q3o+Fl/B4ihuIYNP09tXWWK4RlcyyyOI12KmEAABLF+wU0Afrh5i7ym4Fl6juKcRjGeM/rX4xftdz/tZ/td6Z8N/2pPgloPiDwjDqnhzyLjR9I1j7RehY7qfZK9uyqJYpEAdRtY7SMiqv7Mv/AAc0eNvhLra+GP2hvh/eXV1ZOILrUNLsxYalEfWWzk2Ix7kKU9h6gH7TUV5b+yX+2X8O/wBtz4dyeKPhxrq63plvKILlXheGe0lK7hHIjgENjn09zXqVABRRRyeACSaADrx60uD+B/Kvm/8Abr/4Kp/CH/gnusVp461W/uPEF1bfa7XQ9MtTPfXMe4oG+YqiKWVuXdfunr0r8v8A4x/8F8v2i/23/FEvg/8AZ98EXvh2C9/drJp1odT1dkOcM0pXyoeOrBeOzjGaAP3OR1lLBWVivXByB9cV4Vqv/BSb4O6N4x+JOiXvir7LdfCOJJvFUj2c32fTFeRI1BcKVY73C4XnKn0NeJ/8Ea/gF8Xv2S/2bPiBrvx5u7qXxD4h1N/EDG81L7ddxW6WqgiViSFYFCdoJwD2r4U+DmgXHxA/4I//ALaXxq1BS998VfEHmpKRy0MN/G4x/wADuH/IelAH64/sv/t2fCn9s241qH4Z+L7PxU/h5YX1EW8Usf2cSlxGTvUfeMb9P7pr10jBxkE1/N3/AMEYv+Cnfhn/AIJm+G/i1qusaJqfiTW/FUel2+j6dalYklaFrsyvJKQQiKJU6AsSwwOpH6Y/8Ezv+DgPw/8At2/G+L4d+IPCE/gvX9USSTSZor0XdpeMgLNCcqrK+0EqeQSCOKAP0SpcHkkEAd+1fD3/AAUq/wCC53w+/wCCe/jP/hDbfSL/AMceOliSW5sLOZIbbTVddyCeUgkOQQQiqeCCSMjPz14P/wCDnn/hFfGmn2HxV+CniPwfpuoqri6t5nM8cTcCZYZkjMie6sOAcZPFAH6y0uDgnsO/avn/APaf/wCClHwz/Zc/ZPsfjFf6jLr3hnW1hGix6YFkm1aSVC6Im4gL8oJYsRtCtkZAB/Py3/4Of/FfiTT9Q1rQ/wBn7Ur/AMM6Yx+1XyX800doMA/vZUh2JwR1wOaAP2CPGc8YoOcAANz7Gvk3/gmF/wAFbfBv/BS3Q9bh03SL/wAK+KfDSpLf6XdzJMjQscCaKVcbkyCDlVIOOuc18vftUf8ABz54V+Efxn1Dwx4F8Bz+M9M0W5e1udXn1H7LHdujFXNuqqxZMjAdj83XAGCQD7W+On/BUL4E/szfE648G+OPiBpuheJbVY5JbKSCZnQSAMhyqEcg+te8affw6rYQXVu4lguY1ljcAgOrDIP4g1/LV/wU0/a80X9ub9tGX4j6Dp2oaRZ6xaWEUlleFWltZo41SRNykhlDA4bjIwcA8D9+P2xf+ClvgD/gnB+zt4T1fxaL3VNY1rT4k0jRbHabm/KRJuYljhI1JUM5zjcMBjxQB9RdWwMkn05pSpGScDFfkJB/wdB67aWVtr+qfAHV4fBd5cGGHUU1GRUlIOCqytD5TOOeAe3avt7wv/wVO8CfFL9gXxT8evBNvd61pvhXT5rq90W4kW1vbaaJQzW8uN4RsHIYblIIIPYAH052JGSB6c0nmr5hTcu8DO3POPXFfkhB/wAHWXhu6+H2tXjfCy/ttftpbeHTLA6wssd0HEjSSySCNSix7UGAGLGQAYAJrl/2tdT/AGrf24PCvwy/af8Agj4f13wck+hy2lxpWla0JbuRI7qTZOYGCCWJwMgEMcYz94UAfsyATyASMZpK/FX9mz/g5h8ffBjXx4X/AGiPh/fX9zYt5V1e6dZjTtViP96S1l2IzdztMefTtX6pfsiftt/Df9uTwHceIvhxrw1izsZFhvYZIXgubGRl3BJEYZBIz0yOOtAHrFFFFABRRRQAUUUUAFFFFABRRRQAUUUUAFFFFABRRRQAUUUUAFFFFABRRRQAUUUUAFFFFABRRRQAV9Mfs9/8ki0j/tt/6Pkr5nr6Y/Z7/wCSRaR/22/9HyUAfil/wfBf8ky/Z6/7Cms/+irSv2L/AGEf+TH/AINf9iNon/pBBX46f8HwX/JMv2ev+wprP/oq0r9i/wBhH/kx/wCDX/YjaJ/6QQUAerHoa/nc/wCDeH/lZT/ag/66+Lv/AE/R1/RGehr+dz/g3h/5WU/2oP8Arr4u/wDT9HQB/QD8V/8AknGu/wDXnJ/6DXyrX1V8V/8AknGu/wDXnJ/6DXyrQAUUUUAFFFFABRRRQAUUUUAFFFFABRRRQAUUUUAFFFFABRRRQAUUUUAFFFFABRRRQAUUUUAFFFFABRRRQAUEZBHrRRQB+d3/AAWG/wCCIGof8FEPiJb/ABA8KeMbTRvFWn6Wmmrp2pwsbG6SN5HUiVMujHfj7jDpXwV4B/aG/bD/AOCGKx6Br/hK2uPAUVxgxXdglzpc/ON0d7BhlY9t7d+V7V/QNUGqaXba3p89neW8F3Z3SGKaCeNZIpUIwVZSCCD3B4PcGgD8sv2mv+CjNj/wUq/4IWfGvxdbeGrjwve6LPZ6VfWzXAuI3mF3ZS7kcAHZh+jDOe9eGf8ABrr8BfB3xe1X42al4p8NaN4huNLstMsrT+0LRLhbeOf7YZgocEAt5SZI5+Xrya/Tv45f8Eyvh58SP2VfiF8KvCdlafDrTPiPcw3uoz6VaBkWdJYXMiw5CAsIVUhdo71yX/BLj/gkzpH/AATDTxuul+M9R8XDxqLMSfarBLX7MLbz8Y2u2d3n88jG2gD8Xf8AglDZxaD/AMFrvBFjZotvaWfivUreGJeFSNI7kKo9gAPyrkfis3jW2/4K6a8kEmjR+OU+Ikxsm18j7CLv7WTAZ88bN2zrx07V+vX7Nf8Awb6eHf2bv2ztJ+Mlp8StZ1W90vVrnVV02XSY4onaYSgoXEhIA80kED+EV1v/AAUf/wCCFfw5/wCCgPjxvGkWsal4H8bzokd3f2cEc8GoqiBUM0Rx86qqqHVhwoBDcEAHw7/wUe/Y2/a0/ayu/Cdn8a/FP7Peg3ml/aG0ktr0Gkz3CvtEgBcAyKCo4HQn3r0T4i/tBRf8En/+CUvwr8DfEvwb4C+L3jK6u9Sj0WKWaPVNItbUTu4l80rztWVUCpjuCRgZ6PwN/wAGu2iah4zstS+I3xi8VeLrGz2IbWG28mWWJfuxedJI5ROMYUZA6Y619X/twf8ABIT4aftmfs6+F/h/GJ/BUXgRQnh260yNXGnxlQjQtG3EiMACckNkA7vvBgD85NM1n9qj9pf/AIJxeKPGlpq/wn+CXwCXS767bSNE09LV9VQM6yIiBZHHmSZX5pU3E8Ka8n/4IBrqV94m+P8Ab6W0p1Cb4ZX626oTuaT+ED3yePc19vfBj/g2f0Lw1YDSPHHxf8a+KfCNuzzweHbItY2HnsuBKyl3XcDzwoJwMtXrv/BNf/giTpf/AATe+N+qeMdI+Imp+JU1fS5NLuLC60mO3Uq0iSK4dZGOV24xjByfqQD8q/8Ag3puvAVl/wAFDLVviC2iRhtEvRpLasYxb/bfkHWT5d5j83bn37kCvPv+CrT+BpP+ConjNvh4dKPhz+2LcA6dtNobjbH55j2/LjzN33eM5r9NP2nP+DYPwH8ZPjTqXifwj441HwTpmuXT3l3pB09LuG1d2LOIG3KVTJ4Rt23oCRxTPF//AAa0/DjUfEWj3egfETxJoFpplvbxywPp8V095NGcvO7l1wXPO1VAXoM9aAPiP/g4/wD7ZT9u3Qzf+b/Zr+DNM/s3dnYYtriTafTzN+a91+KvwX/a/wD2gv8Agn74f8M+JNb/AGetL+DmpaXpo0q7mv4dPEEKqjW2yZl2o+NoOOTlhX6Pft8/8EvPh7/wUL+F+j6J4ta+0/WfDcWzSdbsdoubTKqHQqwKyRsUUlDjnkMDzXw/bf8ABrILoWul6l8ddfufDNlMZIbJNL4jz1KI0pRGI6kDr60Aecfs8/sXeOf2Of8Agk/+1vbeJ/EHgnXtF8Q6FZXGnN4c1yPVIkmR5BMXKDC5VoMeu0+lcP8A8GvnwD8L/F79pz4g6x4m0TTNePhjw/ELKC/t0niiknn2tIFYEFgkbLkj+M1+qmkf8Epvh74D/YI8UfAPwfNe+H9J8W2bQX+tSIt1fXMzFd1xL91Xb5QABtUAAADGK5T/AIJdf8EetG/4Ji+LvFuraX441Txa3iy0gtJIrrTo7UW4id3DAq7bs7sdqAPP/wDgrN/wWZj/AOCYevaN8O/CPgKz1TW7zSkvLSS4lFvpunw7njVBDGMsQU6KVGBjivz9vP2Wv2yP+C3/AIt07xJ4t0y10Xw5HzZ6hqtiuk2FpEf4YUVDPKPT72e7d6/c3xL+y38PfGnxitPH+teEdE1fxhp9qllaaneW4uJbWJWLARh8qpBJO4DPvXfn6k55oA+Wv+CU3/BNW3/4Jm/BbV/Dg8TTeKNS8Q3qX9/c/ZxBCkix7AkS5J247sQTX1JRRQAUHGDkAj35FFFAH57f8Fi/+CJl7/wUZ8a2Hjjwx4wttC8VaTpKaTFY6jATYXaJJLKCZI8vGxMp52sOnFfAHw/+Nf7Yv/BCw/2Jq/hW2uPAC3BMiXFgl3pVzzjcl5CA6Me29h15U9K/oIqHUNPt9XsZrW7ghurW4QxywyoHSRSMFWUjBBHY0AfmP8Qv+CyVn+1p/wAEaPjZ49tPD9x4R1yygPhBoGuVnjlubyNELxPgNgRzOwDDIKCpPih8Ef8Ahn7/AINj73w/LD5N9J4RtNUvVxhhPd30Nw4PuPMC/RK93/bH/wCCPvgz9oP4Rp4M8ENpfwz0bUvFMHifX4NPsN0OqyRRmMKIwyrGSMcqMcdK9s/a2/ZR079qf9kvxJ8JX1Sbw/pviDT4dPW8ggE8lqkUkbrhGIDcRheT360AfkD/AMGtfwJ8IfF34h/GDUPFPhzSPEMujabp1raDUbVLmO3W5e5MpVXBAZhAgzjOB7mvnX/gnPpVv4Y/4LgeD9OsIUtLKw8d39tbwpwsUStcKqD0AUYr9n/+CWn/AASL0f8A4Jf6r42udK8a6l4u/wCE0jso5Rdaelp9lFuZyCu123bvPPXGNteX/Az/AIN8PD3wQ/ba0z40QfEvWNQvNO16fXf7Lk0iOOGRpTITEZBKSAPMPO0njpQB+R/7Tg8XQ/8ABYDxWJZdGj8Xp8Q2+yPrwH2FZvtQ8gzbuPKH7vOeAPavsL/go/8Ase/tc/taWnhPT/jX4n/Z90KXTpJ5dIeTXINJmm3KgkUM4BdRhOBkZr7k/wCCk3/BDn4df8FDPGKeMW1bUvBfjnykgudSsoUmh1FEXagmibG51AChwwOBg5AFfPHhD/g1u0bVfFdjefEH4y+K/FOnWCrGLWC2EczxKeIllld/LX2Ve/GKAMHxF8bo/wDgkv8A8Elvh94P+J/hLwF8XPFF/rF/D4ftmuItV0i3t/MMvnGbaeV8wrtTntkYNedeA/EH7U/7Uv8AwT68W+MtE1T4T/Av4CrYajdT2Gi6clo+pBQwlRFxI4LsNhZpEyccHpX6Nftn/wDBIj4Yftd/sxeGvhlFDN4NsfBBB8O3WmIrNp/yBWRkbiRHH3snJIByDnPzL8E/+DZ7Q/CluNI8bfGDxr4n8FxTNcjw3YlrCxnmxxJIpd1yCAflUEkDkUAfD3/BvXHqN18bvjHbaY8gvpvhtqiWyqesnybce+enua5r/ggLceBbH/gpNpZ+Ix0aOJdNvV006sUEA1DC7cmT5Q+wShS38XTnFfq9/wAE4P8Agh3pP/BOT9oC88daP8RtU8Ri+02bS5dPutJjgQo7IwYOshIKlB25FeW/tYf8GyngX46fG/U/F3hLxtqHgiz126e8vdKFgl1BDK7bpDAdy7FJJIQ5CknBxgAA/MT/AILLzeBJv+CnHjU/Ds6SdCF5bCY6YUNmbvYnnmPZ8mN+c7eN26vXv+Dj0a2n7WvgQ3xl/sh/Amnf2ZuzswN/m7f+B9a+zfG3/BrD8N9Zv9Hk0H4i+I9Ah06zhguFfTorp76dWJe4Zi6hSxP3FXCgAc19gft0f8Ew/h7+318GdE8LeLmvrTUvDEHl6PrdltS6sSUVX4YEOj7FLIeMqCCDzQB+bPi34Pfte/Hf/gnHoHhrV9Y/Z80v4Karo2nppt3c30Fj5EChGgxMwwkoKgE5zksD1qP9lH9iTx3+x3/wTY/a1/4SLxD4I1/QfEnhSOSy/wCEc1+LVY4Z4xOHZvLGF3KyjPfbXokH/BrIJkt9Kvfjpr8/he0nM0ViuljCEnllRpTGrkdTj86+1vBH/BKb4efCP9hXxZ8C/Bst7oun+MbCW01HW5lS5vrqaRQDPJwqsRgAKMADp3JAPyd/4NifgX4a+MH7X3jLUvEuj6drcXhjwyZrO3vYFnijnluIk83YwIJCCQDIP+sz1xX6A/8ABWf/AILDw/8ABLO/8P8AgXwn4Cs9V1nUtM+2WRkkFtplhCHaNUEUfzMQR0XaMd663/gl/wD8EaNF/wCCZPxF8T+IdL8dap4sl8S6dHp7Q3Omx2gg2SiXeGV2ycjGMCvpTxd+y78PviB8XNP8d694R0PWfFmk2os7G/vrYXDWcQYtiMNlVbcScgZyetAH4Y6l+z3+2V/wXK8S6dr3ifSLXSfDEXz2V/qliukabaRn/nkNhnlGOh+fPrjkfq//AMEnP+CYtv8A8EyvhNr2inxRN4p1TxRdRXt9P9mFvBC8aFAsa5LEYYnLHmvq44ycZwfXrSUAFFFFABRRRQAUUUUAFFFFABRRRQAUUUUAFFFFABRRRQAUUUUAFFFFABRRRQAUUUUAFFFFABRRRQAV9Mfs9/8AJItI/wC23/o+Svmevpj9nv8A5JFpH/bb/wBHyUAfil/wfBf8ky/Z6/7Cms/+irSv2L/YR/5Mf+DX/YjaJ/6QQV+On/B8F/yTL9nr/sKaz/6KtK/Yv9hH/kx/4Nf9iNon/pBBQB6sehr+dz/g3h/5WU/2oP8Arr4u/wDT9HX9EZ6Gv53P+DeH/lZT/ag/66+Lv/T9HQB/QD8V/wDknGu/9ecn/oNfKtfVXxX/AOSca7/1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JItI/7bf8Ao+Svmevpj9nv/kkWkf8Abb/0fJQB+KX/AAfBf8ky/Z6/7Cms/wDoq0r9i/2Ef+TH/g1/2I2if+kEFfjp/wAHwX/JMv2ev+wprP8A6KtK/Yv9hH/kx/4Nf9iNon/pBBQB6sehr+dz/g3h/wCVlP8Aag/66+Lv/T9HX9EZ6Gv53P8Ag3h/5WU/2oP+uvi7/wBP0dAH9APxX/5Jxrv/AF5yf+g18q19VfFf/knGu/8AXnJ/6DXyrQAUUUUAFFFFABRRRQAUUUUAFFFFABRRRQAUUUUAFFFFABRRRQAUUUUAFFFFABRRRQAUUUUAFFFFABRRRQAUUUUAFFFFABRRRQAUUUUAFFFFABRRRQAUUUUAFFFFABRRRQAUUUUAFFFFABRRRQAUUUUAFFFFABRRRQAUUUUAFFFFABRRRQAUUUUAFFFFABRRRQAUUUUAFFFFABRRRQAUUUUAFFFFABRRRQAUUUUAFFFFABRRRQAUUUUAFFFFABRRRQAUUUUAFFFFABRRRQAV9Mfs9/8AJItI/wC23/o+Svmevpj9nv8A5JFpH/bb/wBHyUAfil/wfBf8ky/Z6/7Cms/+irSv2L/YR/5Mf+DX/YjaJ/6QQV+On/B8F/yTL9nr/sKaz/6KtK/Yv9hH/kx/4Nf9iNon/pBBQB6sehr+dz/g3h/5WU/2oP8Arr4u/wDT9HX9EZ6Gv53P+DeH/lZT/ag/66+Lv/T9HQB/QD8V/wDknGu/9ecn/oNfKtfVvxNtpb3wDrMEEUk00trIqRopZnJXgADqa+b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TH7Pf/ACSLSP8Att/6PkrwH/hW/iH/AKAWsf8AgHJ/hX0H8CrG40r4X6XbXVvNbXEfm745UKsuZpCMg8jjFAH4m/8AB8F/yTL9nr/sKaz/AOirSv2L/YR/5Mf+DX/YjaJ/6QQV+On/AAfBf8ky/Z6/7Cms/wDoq0r9i/2Ef+TH/g1/2I2if+kEFAHqx6Gv53P+DeH/AJWU/wBqD/rr4u/9P0df0Rnoa/nc/wCDeH/lZT/ag/66+Lv/AE/R0Af0RGMFs880tUfEs722hXkkbsjpEWDDqDivOf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2Pq5FH/CVal/z/Xf/AH2f8aAPVKK8r/4SrUv+f67/AO+z/jR/wlWpf8/13/32f8aAPVKK8r/4SrUv+f67/wC+z/jR/wAJVqX/AD/Xf/fZ/wAaAPVKK8r/AOEq1L/n+u/++z/jR/wlOpAAm9vMHvvOKAPVKK8r/wCEq1L/AJ/rv/v4f8aP+Eq1L/n+u/8Avs/40AeqUV5X/wAJVqX/AD/Xf/fZ/wAaP+Eq1L/n+u/++z/jQB6pRXlf/CVal/z/AF3/AN9n/Gj/AISrUv8An+u/++z/AI0AeqUV5WfFepAEm+u8D/pof8aB4o1M9L28/wC+zQB6pRXlY8VakVBF9dEHuJD/AI0f8JVqX/P9d/8AfZ/xoA9Uoryv/hKtS/5/rv8A77P+NH/CVal/z/Xf/fZ/xoA9Uoryv/hKtS/5/rv/AL7P+NH/AAlWpf8AP9d/99n/ABoA9Uoryv8A4SrUv+f67/77P+NA8U6mc4vbs49HJxQB6pRXlf8AwlWpEAi+u8H/AKaH/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IEAbIzmvLP+Eq1L/n+u/8Avs/413vgm7lvvDltLK7yO+7LMck4dqAPw1/4Pgv+SZfs9f8AYU1n/wBFWlfsX+wj/wAmP/Br/sRtE/8ASCCvx0/4Pgv+SZfs9f8AYU1n/wBFWlfsX+wj/wAmP/Br/sRtE/8ASCCgD1Y9DX87n/BvD/ysp/tQf9dfF3/p+jr+iM9DX87n/BvD/wArKf7UH/XXxd/6fo6AP6E/Ff8AyLl9/wBcW/lXldeqeK/+Rcvv+uLfyryugAooooAKKKKACiiigAooooAKKKKACiiigAooooAKKKKACiiigAooooAKKKKACiiigAooooAKKKKACiiigAooooAKKKKACiiigAooo3bcnrj9fagCO9vYNNtpJ7ieG3hhUtJJK4RIwOpYnoPevg79tn/g40/Zw/Y8N3p1lr1x8TPE9uTGNN8LmO4hRx2kuiwiUDvtLsP7pr8Xv+C5X7Yvx/8AGv7ZHj/wL8Q/E/jPTPBGn61PDo+jNA1jZTWCyMsUixKEWdSoB3tuye/p9Nf8Eaf2Df8Agn78ahpVz4k+JF5478fygZ8OeKiPD9ukvHyLArkXBycD986n+7noAfs/+xr+1Va/tSfsl+AfidqFrZeGj430xNRFk90GFuWz+7Dtt3EAZ6dTXoviH4h+H/CWiLqeq67o2maY5wt5d3scNuf+BsQv6/0z+Mf/AAd1eCtI+Gn7NPwA0Hw/pljpGiaTq2oW9lY2sQit7WNbeLCIo4VfYV8PeD/+CYvxV/ao/wCCR13+0JqvxEh/4RL4XWd3b6B4YnSRgLG3uD9odGU7I2MjzEZUs5U5PK0Af1GaTrdlr+mQ3un3lrfWdwN0U8EqyxSDGcqykgj3FZnjH4neGvh3GjeIPEWhaCsv3TqN/FahvpvIz+Ffh7/waIfHLxjrFx8Z/hpb6xINLtNJg1rSYrvdNBpl4ztDuVM5CMShdQRnb6814v8AtC/8E5PhN4Q/a017Xf2ov2yPDPieOaSebV4fDYmvNfe4ydsQj2ypEisSNvJULtCjsAf0X+FPiDoHjy2afQ9c0jWYEI3SWN5HcouR3KMasJ4r0t7sW41GwNwz+WIhcIXLZxtxnr9O9fyL/C74+aH+yL/wUd0fxL+zx4o8YHwfpmvWiadc6wi215qNszossNxHGdrxtl1wQMrglVPA+l/+C+/7P9//AME/v+CsGi/Fvw1bvp+meN7238daU8Y+WHUIZ43ulU9M+cFkI/6bDsRQB/SzqOrWmjxLJeXdtaRu21WllVFJ+pIr4u/4Ke/8FqPC3/BL/wCIXw5tvEfhrUPFHhjxxHeNPfaNcxPdac0DRDKxsQkgIl5BdSMcHtX5d/8ABzl+21F+2F4u+AXgXwlKb6yvPD9v4q8iA7vPu9TSNbZeOpWNeP8ArsfWv0w+Gf8AwSO+Afwx/wCCYvgT4b/G/wAP+F7rTfB+lNc6nq+qXIsnsr65/e3UqXO5GjJkO0YbpGo5wKAPcf2PP+CnPwQ/bt0mKf4cePNI1PUHj8x9IuX+yanAO+63fD4HcruHvXvefp/Wv5Nf+CnPwg/Zg/Z1+JsUv7NPxb8X+KNTtbsO1v8AZfMtNNxzui1AGNnIPTbG/u+Rz+sH/BrZ+1b8ef2j/BHj21+KWteJfEngzQoLIeGtS1a2LGSRnnE6JdMoaYALHkFm257ZNAH61UUUUAFHGQAcseg9fp70V+Tv/B0d+1V8dv2bfhx4Ct/hXrPifw34Q16O/XxRqekWpHksrW4t0e5VS0IbdLwGXdjvQB91ftg/8FMPgl+wppMk/wASPHekaTfqhki0mBxdanOO223jy/J4BIAJ79a8j/4Jcf8ABZvw5/wVT+LnxG0nwj4R1fw/4b8DW1pLb3urSoLvUjNJKpLRRlliAEecb2PJ6YxX4Cf8Ez/hN+zP+0X8Vbib9pb4u+MfC+oXV35giW0xbanu5Jl1AmQoxPXfGox0fPT+kT9kT9nr9n/9ib9nbVfEXwX0bwvZ+FG01r+71bTLoXranFAjPukuizNJgburcE9BQB87fsyftZfEH9pP/gvF8bfDFr4u1KP4Q/BzQ47GbSQ6rZSagwjjZ24zuD/aO/8AyyPHFfoPZ+JdN1ISm21HT7gQrvfy7lG2D1ODwB3r8cP+CQXhG68Yf8Etf2z/AI36mrPqnxnl8RXxmcYMsMNpdMM5/wCmtzP7dq/L3/gj1+yr8Rf26Pj3r/wn8DeN28Caf4p0KR/Et9tZxPYQyI3klUIZw0nljbuAPfI4IB/WJ4T+JPhzx5dXEGha/omtTWjbJ0sL6K5aFueGCMSp4PBxyO1aepara6LYSXV7cQ2dtENzyzusaIPUknAr+Tb9nzS/Gf8AwS8/4LJ+HvCNlr3mat4O8eWnh3UbizZkt9WtJLqKOVGU9Y5Yn+62cEjuM1+q/wDwcXfsTaz+0f470jW/Fn7S/wAPvhl8PrGzSPTPC/iGWaDzZlOZrnbGXMzksQD5fygAdScgH6neH/jz4F8WamtjpXjTwnqd652rb2urW80rH0Cq5OfbFdDqOu2WjlBeXlraGQblE0qxkj15PTOB9SK/kn/b6+En7K/wY8F+G7X4CfEzx18QvG0Fyqa5d3uni10nywhJkt2KI4cShMD5xtY5YEAH64+Lnw78U/8ABRz/AINzPCvxU1qe517x18BvEN5YvqEzGS5v9HDIJFdurNGJYW3H+GFu5oA/olt7+C6tRcRTwy25BYSI4ZceuRxjOR+FeVftfftT2P7Mv7L3j34hWKaf4huvBWi3Grrpy3aKbryk3FCRkrnBGcccGvxT/YL/AOCnv/CqP+DcX4xeHpr9k8VeDb9/C+jAt+8aHVuY8Z6lN14TjokS9673/g09/wCCe2k+OPhd8SPi/wCNdFs9U0vxOsng3TLS9hEkN1a4R71ipGCjMY4++THIO1AH2f8AsTf8HHn7OX7YDWmm6lrlx8MvFNxhG0/xMUht5HIziK6UmJgTwN5jY4+6K+9LHUrbVLGK6tbiG5tZ1DxTROrxyqRkMrA4IIxg5r8FP+Cy37Bn/BPv4KrqtzovxEu/h94/iDsPDvhUjXYZJc/ce2L4t2zxjzo1XHTPFfJ3/BE79sT4/wDw9/bD8CeCPhl4l8Zap4O1HXbWHVtGjt2vbJbBplWV2hYOsA2EksCME8N3oA/qi7A+tFGCOCScd/WigAooooAKKKKACiiigAooooAKKKKACiiigAooooAKKKKACiiigAooooAKKKKACiiigAooooAKKKKACiiigAooooAKKKKACvSvh9/yKVn/ANtP/RjV5rXpXw+/5FKz/wC2n/oxqAPw4/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4744fs9+B/2lPBMvh3x74V0PxbosuT9l1K0WdUJGNyE8o2P4lIPvX5Wfts/wDBpJ8PfiC93q/wS8U33gfU5MyLo2ru19pZb+6kmPOiH+95n4dK/YSigD8Gv+C6H7GfxT8H/wDBMD9lD4ey+G9d8X+LfA4u7HWf7DtZ9WWJlhjAcuik7T0BIHQDA6V7d+yD8H/Fujf8Gr/jXwneeFvEVn4pn0DxDHHo8+mzR38jPdzMiiAqHJYcgAc9q/XfHI5IHoKBkdx1z0xj6UAfzy/8G6X7LHxc0S2/aa0uLwv4q8F+IfEfw7fT9DvdV02409Wu3kYIEeRANwzng8ZzxXzF+wH4f1v9gL9se8uPi/8AsxeKvipe2kE1jbaHd6TK5gvN4AnVWieOUcEZwRg5Br+rhSQFzyR+HamNCjtuZELdCdo/zx29KAP5Vv27vgP+0B8Wf29Lb4jeK/gX4p8JQ+I5tP1Wz0nRtEnurfSbBCiQwsYUIWRY4suhCkHPyqMAfs5/wcM/sP3P7bX/AATTXWPD2lXmp+L/AIciPxDpNvBAz3U8BjVbqBUA3FjGQ2wDJaJe/FfoeecDsOnsPT+lIEAz27CgD+bH/ggF/wAE2fiF8cf+CivhfxX8TfB/i7SfDfwqtYdYik17TLi0jmntiqWNunmqAwRwr7R0EPpX6c/8Fyf+CRHj/wD4KsfEP4T2PhzxJo/hnwt4Wjvm1q7v5JJGV5WgCGGBB+8faj8sVA9ecV+i2AMkAAn/AD/OigD8/P2Jf+Dbb9nT9kj7Hqes6Nc/FDxVBhmv/Ee2S1jfOf3VooEagf8ATTzD7jpX39Y6fb6VZQ21pDDbWtugSKGJAiRKBwqgAAADjAGBUtFABRRRQAVFf2EGqWMttcwxXFtcIY5YpUDpIp6qyngj61LRQB8A/tt/8G3/AOzn+18bzU9L0S5+GXiu43ONR8ObIraRzzmW0I8pxn+55bc/e7V8Wz/8E1fid/wRO/YM/axE+t2njHSviVodh4f8NS6Qs5uGlmnkgnMltgmN1t5mYMpcfL1r90KR4xIAGCsB2IyKAPh79m/9mi9+AP8AwQIi8BwaddPr0vwsv7i6s4oWe4kvruymnkiCAbmcSTFAAMnao61+Zn/Bqv8As8+P/hR/wUH8Rah4p8DeMPDWny+DrqBLnVNGubOFpDPbkIHkRVLEAnGc8Gv6FSMgjsaXcdu0ngHPH1/KgD+ZX9uX9mH4la7/AMF9/EHiCx+Hnji90GT4n6fdLqUGhXUlm0IubYmQShNm0AHLZwMVv/8AByJ+yV8X4P8Agpx4h+IGo+EvEnizwBrsenPot1Z201zax28VrBHLaExg+S3mrKSDjJkLDkmv6S1O0YGRjpjtTTGr4DKrAdMj3zQB/Nz/AMFDPFXxB/bo/Yn0HS/hD+x/q3wm+FngrVbfUb6S00ktfatfNFJbxBFSJZZo1WWQlsP94biMDP6Jf8G1PwZuJ/8AglD4j+H/AI/8La3pDX/iPVbPUNM1nT5rKS4tbi3gGQsiqSrAsNwzgqfSv00CKqlQAFPYcD9KcDjJ6luvA5/+t/8AXoA/kU+OX/BMH46fB39pLxT8I9G8EePtZ0pPEi2Nrd2+kXL6fqIWRktrlpVTy8BJsls4Xe1f0eeKf2BL74df8EhdW/Z++HUltFrw8FyaFZ3LzfZo572SP97MzgZTdKXbPOAR16V9XbV3hsAevv8A5/oKMd8DP+ePp/jQB+Ov7E//AAaQ+A/Ar2ms/HHxZfeNdSjIdtE0V2stM3Y6STECeUZ/u+XnA68iv1U+BP7OHgP9mLwXD4d+H3hLQvCOjRY/0fTbVIfNIGAzkDc7AcbmJJ9TXbUUAFFFFABRRRQAUUUUAFFFFABRRRQAUUUUAFFFFABRRRQAUUUUAFFFFABRRRQAUUUUAFFFFABRRRQAUUUUAFFFFABRRRQAUUUUAFelfD7/AJFKz/7af+jGrzWvSvh9/wAilZ/9tP8A0Y1AH4cf8HwX/JMv2ev+wprP/oq0r9i/2Ef+TH/g1/2I2if+kEFfjp/wfBf8ky/Z6/7Cms/+irSv2L/YR/5Mf+DX/YjaJ/6QQUAerHoa/nc/4N4f+VlP9qD/AK6+Lv8A0/R1/RGehr+dz/g3h/5WU/2oP+uvi7/0/R0Af0KeKEaTw9eqqlmaFgABknivMf7Nuf8An3n/AO+DXrucdaT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pQwPQ0AeRf2bc/8APvP/AN8Gj+zbn/n3n/74Neu0m8ZIz0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16L4CieHwpaK6sjDfkEYI+dq19w9aRZVZsAnigD8IP8Ag+C/5Jl+z1/2FNZ/9FWlfsX+wj/yY/8ABr/sRtE/9IIK/HT/AIPgv+SZfs9f9hTWf/RVpX7F/sI/8mP/AAa/7EbRP/SCCgD1Y9DX87n/AAbw/wDKyn+1B/118Xf+n6Ov6Iz0Nfzuf8G8P/Kyn+1B/wBdfF3/AKfo6AP6FfEUz2eiXcsTFJI4iykdjXn3/Cbar/z+yf8AfK/4V3/iv/kXL7/ri38q8r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tXwV4n1DUvElvDPcvJE4bKlVAOFJ7CuVrb+Hv8AyNtt9H/9ANAHpNeGfHH4na94W+IlzaWGpTW9skaMIwiEAlMk8jNe5183ftIf8lVu/wDrlH/6LFAFD/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vWf2c/F+p+MNG1KXU7uS7khnVULADaNvTgCvnqvc/2Tv+Re1b/r4X/wBBoA/Hf/g+C/5Jl+z1/wBhTWf/AEVaV+xf7CP/ACY/8Gv+xG0T/wBIIK/HT/g+C/5Jl+z1/wBhTWf/AEVaV+xf7CP/ACY/8Gv+xG0T/wBIIKAPVj0Nfzuf8G8P/Kyn+1B/118Xf+n6Ov6Iz0Nfzuf8G8P/ACsp/tQf9dfF3/p+joA/oT8V/wDIuX3/AFxb+VeV16p4r/5Fy+/64t/KvK6ACiiigAooooAKKKKACiiigAooooAKKKKACiiigAooooAKKKKACiiigAooooAKKKKACiiigAooooAKKKKACiiigAooooAKKKKACiiigAooooAKKKKACiiigAooooAKKKKACiiigAooooAKKKKACiiigAooooAKKKKACiiigAooooAKKKKACiiigAooooAKKKKA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iiigAooooAKKKKACiiigAooooAKKKKACiiigAooooAKKKKACiiigAooooAKKKKACiiigAooooAKKKKACiiigAooooAKKKKACiiigAooooAKKKKACiiigAooooAKKKKACiiigAooooAKKKKACiiigAooooAKKKKACiiigAooooAKKKKACiiigAooooAKKKKA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iiigAooo6ZBBBHtzQAUUpBUkEYIpKACiiigAooooAKKKbPcR2sLSyyJFFGCzu5CqgAySSeAAOST0oAdRWXf8AjjRtL8IyeILnVdOg0KG3N2+oPcILVIQMmQyZ27cc5ziuc+GP7THw6+NWrXFh4P8AHXhLxRfWsXnzW+l6rBdyxR5xuZUYkDJAyfWgDt6KKKACiiigAoo/Lk4oGTnAJx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RQAUUUUAFFFFABRRRQAUUUUAFFFFABRRRQAUUUUAFFFFABRRRQAUUUUAFFFFABRRRQAVneLfGGk+AfDt3rGu6nYaNpNhGZbm8vZ1gggUfxMzEAD3rRrwz/gpN+ybqH7cf7FXjn4XaXq9roWoeKbVIoL25jaSGJklSQbwvJB2Y49fwoA+Pf22f+DpP4C/s6G70v4erffFzxFBlS2n5tdKib0a6dfn+sSsPfPFfL/7BP8AwUh/bP8A+CpH7ePw21w6Hqnh/wCDOla9Fc6zBoFg9lpAtUJ3edcysXnPTKhyCeiDpXxj42/4JsftHf8ABHr4wQeN/Evwa8M/EPQdKY+XeXmlr4i8P3C5B3SIpDxEY/5ahG6445r9Vv8Agl1/wcvfD/8Aa5+IXhb4XeJvAl94A8YeIbhNO04aTi60meYj5UHCvCDjAyrAcAt3AB7P+31/wcD/AAL/AGBvirP4C1Q+IfGHjWyVftunaFaq6WDMMrHLK7KokIwdi7iMjIXNcN+y5/wc9fAD9of4v6d4K1bTvF/w91PWLlbO0udatozZmZjhI5HjcmMs2ACy7QTyRXxH/wAFN/8Agjx+0b8Ff+Ck+q/HX4HWtj4yfVNa/wCEh09Y72zOo6bdMMtCbS4cGYBs7fLD5UjgEV45ff8ABU7xn8Dv2qrW7/au/Zc+GHiLXLvyW1KfWfB/9ma49uvyLLEWJhfbtOMxHO3G4dgD99f23P8AgoF8Lf8Agnt8L4/FfxN8QDS7O7dobCzt4WuL7U5QMmOCJeWIyMsdqrkEkZr4P0X/AIO5/gBe+Jxa3vg34k2OmGTZ9uFrbylVJ+8YxLnHcgEn61+dv/B0D8Zrz4wft1eEZ7aeZ/BreBNL1Dw2pBWI210jTmRV6DLNgn0jA/hFes/FT4ZftN/tP/8ABOfw18JNH/Yk8JaR4ai0vTpND8UabeWov12rGwuw7Sjc9wgJct97zDQB+6XwF/am8AftNfBGz+I3grxLp+s+Db23a5GoBjEluqAlxKHAaNkAO5WAK454r4K/aC/4Oqv2dfg546u9D0LT/GXj1bCYwS6jplrFDYysDg+U8rhpADkbtoU9QSCDXwH8JP2e/wBpH/gnt/wRp/ay0D4geEdf8FaR4h/sM6Y1xcwuNs1xJBf7PLkbaHjNsjZxkEDua67/AINQP2RPhL+0LffF7XPHvhjw14113w+ljbWGn61ZxXsFnbzLOZJRDKpUl3QJuI42cYzQB+m3/BPT/gux8Cv+CjPjA+FfDF/q/hzxmYjPFouu26wS3iKMuYJFZkkKjkqCHxztwCR+P/8AwcPf8FffEH7Sn7QOofDbwF4l8X6B4E8LiTSNc0pmS0j1C/hnkSRiYmJkiwFADnHHSv0W8Cf8E/8A9gH4H/t7y6zpPjPQ9C+LOgeI0urbw/B4s+xrpN8XVktorZWX5WLBfKO4Ycqe4r8zv+Dpn4EeEfgb/wAFBNKj8I+H7DQU8ReH11fUhaIVF7dyXM/mTNzyzYGTQB+jP7F3/BSb4P8A7bv/AASR+IfgKa28dadpvwr+GsGn+LLiK1t1neI2rxu1nukYOw8lyPMAHSvL/wDg2r0n9mPTf2qPHb/A/WfjPqOvv4X/ANOTxja6fDarbfaoeYzbfMZN+3g8YJ4r3Xw9+yn8OPgR/wAEFPGviPwV4S0fw/rfjT4SLc63eWSFZNTkFiW3yHJBO52PH941+en/AAaXalf6P+1B8ZLzTITc6na/D6ea0ixkSSrcwsi492AH40Afqn+33/wcDfAL9gLx9c+DtWvdZ8X+MrHAvdM0C3WYaeT0WaZ2WNX/ANhSzDjIGRnmP2M/+Dlb9nn9rz4l6d4PmfxF4B1/WZhb6eNet0Wzu5W+7EJ42ZUdjwBIFBJABJIFfi7/AMEHvhn4V/a7/wCCtXhu2+L0Vt4ng1VdS1ea21bEser36wvKomDff+bc5VuGKYOc4rv/APg6G/Z1+Hf7NH/BQLw/Z/DjRdG8KLrXhO31PVNL0iBLa2tbn7TcxCVY48LGXjjT5VAHyA96AP22/wCCkf8AwWV+F/8AwS98UeFdJ8f6X4v1G58X2k15ZNo1pDMipE6qwYySpg5cdM14X8cv+Dpf9nX4SW3h9dMtPF/i6/1rS7fVbi20+2iQaSs0SyLBM7vt88Kw3KhYKeCc8V+af/Bw54v13x/8BP2L9c8TNNLr+q/DMXV9JNkyTSMlofMfPVmGGOe7GvRPjD/wTa+EXhD/AINn9F+MNt4Xt/8AhZlxDYavNrxkc3Ltcaklu0RGceWInwFx1XOaAP1Lvv24bL/gpr/wS5+J/iz9nHUNcm8XSaHe2Gn2kZWy1XTNVEO5Iid21X+ZSGDbWB4JyRX5e/AT/g5H/aS/YT8Xw+CP2kfh/ceJYLIiN5b+yfSdejRThmDkeVOvTkoCT/Hziut/4NSfjxpH7OX7Kv7UnjTxTcXcXhfwWNL1i9FvEZpEjWC+MhVP4mIROBgnaOeK5P8A4KHf8HHEX7dFjc/Db4W/ATQ/Fdnqpa3t7vxZpi6vfyMw2h7a0jGI5B2Ys5Hp3oA/Vb9iP/gtl+zz+3gbHT/CvjW30fxVeFI/+Ed11TYX/mMcCOPd+7mJPA8pm6jOOlfWZ44zkiv5z/8AglH/AMG7n7QPiD9or4e/FXxxpen/AAx8O+FPEmneJEtNTkB1G9S2uY7jy0t0JMQYJtBlKkZHBGa/ovwB0zj36/j7/wA+vQ0AFFFFABRRRQAUUUUAFFFFABRRRQAUUUUAFFFFABRRRQAUUUUAFFFFABRRRQAUUUUAFbfw9/5G22+j/wDoBrErb+Hv/I2230f/ANANAHpNfN37SH/JVbv/AK5R/wDosV9I183ftIf8lVu/+uUf/osUAcJRRRQAUUUUAFFFBJAyMfj0oAKDnsCfWvk79sP/AILU/AH9jY3Vhq3i2PxJ4mt8r/YmgL9tuFb/AKaSD91Hg9mcHn7tfmz8Yf8AgvF+0p+3d4im8KfATwVeeG7W5Plr/Y9o+paxICcZeYjy4gf9lQRj72KAP3XBPcEUV80/E/8Abo8H/wDBO39kL4fat8bNZ1Cz8QT6JY2c1kim91LUL9LWMTgAEhmDhi0hYJ0+bkZ+X4P+Dpb4JSan5cng/wAfpabtvniG2Jx67fN/rQB+m1FeR/s1ft0/DL9rD4C3PxI8IeIYZfC+niX+0ZrtDby6U0aB5EnRvuFVIOc4xyGIr4/+Iv8Awc3fAjwt4nvbHQtE8c+LbKxYh9Rs7JIbdwDjeokcOUz0LKv06UAfo5yfQD34riIf2mPh1c+MR4dj8deEZNeN19hGnLq0Bujcbtnk+Xu3b92RtxnPFePfsDf8FY/hN/wUSfULHwZfahp/iLSYhPdaNqluIbnyif8AWx4YrIoPB2kkZGV5Br8y/Bfhv9lhP+CyVtPbeJPjS3xKX4qu62j6dYjSDqX9pN+73g+Z5Hm8Z+9t560AfuZXP/EH4seF/hNZW114p8R6J4ctruTyoZdSvY7VJXxkqpcjJA5wM14L+3//AMFYvhR/wTsOn2PjC81DU/EmqxGa10XSohNdGIHHmyZYLGm7KjcQWKnAOCR+U3/BbT/gqx8Mf+CkH7MHgS28Gf2xp2u6B4ilnvtL1K3CSxxNbMokV1JR03YHByCelAH7ueB/iBoPxM0BNV8Oazpmu6a7tGLqwuUuISy43KHUkEgkZAORmtevzv8A+DdPxdpfw/8A+CTMet61f2mlaTpeuarc3l3cuI4reJWUs7MegGKo/Ez/AIOefgD4K8XT6fo2l+NPFVjbybP7StbNILefHdFlZXK+hZVJ9O9AH6PUvB5B6f5/z9RXzt+wx/wVE+Ef/BQezu08B6zcLrWmx+be6LqUBtr6CPIHmBclXTJA3IzYJGQK/Mr4xf8ABUf9rf8A4JoftO+MofGXhzUfEfw7uvEN7NpUPiK0doWs5Lh2iFteR/dGwrtBLBem2gD9vaK+Dv2Pf+Dhr4DftM/ZdN8Q6jP8M/EtxhRba1n7FKx7JdL8n/fzy89snivunStWtdd02C9sbm3vLO6QSwTwSCSOZCMhlYcEEd6ALFFFFABRRRQAV7n+yd/yL2rf9fC/+g14ZXuf7J3/ACL2rf8AXwv/AKDQB+O//B8F/wAky/Z6/wCwprP/AKKtK/Yv9hH/AJMf+DX/AGI2if8ApBBX46f8HwX/ACTL9nr/ALCms/8Aoq0r9i/2Ef8Akx/4Nf8AYjaJ/wCkEFAHqx6Gv53P+DeH/lZT/ag/66+Lv/T9HX9EZ6Gv53P+DeH/AJWU/wBqD/rr4u/9P0dAH9Cfiv8A5Fy+/wCuLfyryuvVPFf/ACLl9/1xb+VeV0AFFFFABRRRQAUUUUAFFFFABRRRQAUUUUAFFFFABRRRQAUUUUAFFFFABRRRQAUUUUAFFFFABRRRQAk0SXNu8UqLJHINrKw3KwPUEGvmzxV/wSP+AfiD9o/wv8WrHwHpnhjx34V1OPVYL/QkXT0u5kOf38KDy5N2Tkldx/vGvpSigD8f/wBuL/g228eeK/2rb34sfAb4sr4Svb3UzrUWn6jLcRvpN4zl2a2mj3fJuJYKVG3JHIrnD/wbhfHn9sv486P4s/ak+Otp4psNIjS2aPTkeW8mtlcv5EbFI44FYscsFY5YnBPNftHRQB8K/wDBWH/ghp4J/wCCj3wt8LWuj6hD4H8X+ArBdM0PUUtfNt2skAC2kyAhjGvVWBJUlsAg4r4am/4N3v2y/Ffw20n4Z61+0bpp+G+jOotNP/tS/lt7ZE+4Fh2jhB91S21ewFfufRQB8n/sh/8ABJHwR+zf+xBr3wW8Q6rrPxDsvG1tJD4lv9WmdnvmdNmIVZm8hEySgUkqfmyW5r83PFn/AAaz/G39n/4r6hrfwA+Ow0Kxu98cE7Xt5o2rRQMc+TJNbEiQdiQVDYztGcV+6dFAH5Jf8Ewf+DZx/wBmn9oWw+LHxn8Z2fjrxLot0NR07TbNJHt/toO5bm4ml+eV1b5lAAw2GJOMV6V/wXR/4IZ6v/wVA8UeF/GXgrxRpPh7xZ4fsn0y5g1SJzbX1uWLowdAWR1YkcgghuoxX6R0UAflr+wD/wAEVvjf+z7+yb8cvhz4/wDidpHiBPiV4YTw/wCH4vtd3d2+glVmXOJBhYsSL8sYH3a0v+CIn/BCfxp/wSy+P3irxh4n8beFvFFr4g0L+yY4NNgnSSJ/Pjl3nzFAxhMcc81+nFFAH48/t9f8GvN34+/aBvfid+z74/t/h7qmo3h1KTSbkS28dhdFizS2lxB88QLHITb8pzhsYUcz+zP/AMGsXi/xj8erbxx+0p8V/wDhOYobhLm7sree5v7vWmTBVLi6uCGEfY4yxGRlc5r9rKKAPza/4Lcf8EPPFH/BT/xd8Nr3wZ4s8KeDdP8AAWlXGmC2v7eZtyvJGyBPKUgKqpjnFd38U/8AglB4p+IH/BE3TP2W4fFWgweJbDTrGyOtPFMbJjb3yXLEKBvAKpt6ZyfQV91UUAfmr/wSu/4IL6h+xt+zp8c/hp8TPFej+KdD+M9tZ2M50FZbeWCCJLlJQWkUYZhOMFRxgn0r7F/ZQ/4J9fBz9iTw8lh8NfAWg+HZdgSbUEtxLqF3jvLcPukb1xuAGenevZaKACiiigAooooAKKKKACiiigAooooAKKKKACiiigAooooAKKKKACiiigAooooAKKKKACiiigArb+Hv/I2230f/ANANYlbfw9/5G22+j/8AoBoA9Jr5u/aQ/wCSq3f/AFyj/wDRYr6Rr5u/aQ/5Krd/9co//RYoA4SiiigAooooAKZcR+dbyJkLvUrnsMin0UAfzvftv/8ABCD48/s//EfWfGGheHrP4meG5dQl1DfpI8+aNWlaTbNaNiRhg4OwMPoK9x/YP/4OIfDX7OelW3gf4h/BbR/A9rYEQS3Xg/T0swh6Ey2TbTvPVmDkk/wiv2wxzkEgn04FeHftU/8ABN/4L/tmWEi+PPAujahqTLtTVreEWupRD0FwmHKjrtYlc84oA+N/+C1/7Xn7Mem+Fvh5qPxC+Hd58VfEfiPQ11jw5apeS6d9k0+4w6yyPu+QOwxjazZQ8ACvjf8AaW8SfGL4m/8ABMu9udI/Z0+Hfwi+Amn29ndQ6lKqS6zeBrmJYpIppCJnLuyAyeUu5cjcQcV9yf8ABU3/AIIQ/wDDZeh+Ab3wH4ltdE8Q+APD1t4Wjj1hWeDUbG3B8os6DKyKWfnaQ249DgV5hpv/AAQo/aM+M/wBXwF8Vf2gTN4a8PWHk+HPD9n5k1mk8abbc3LFVLxR9lIdgBhdtAHlP/BvF8Hbj9pP9jj9qT4anVJdLg8V2VnZRT7iUtJJoLtPMx0/hUN7KPSvKvhR+y7+2P8A8EvPEHjCHwh8PLHxZpOrKtvq0llp9r4jtL2FDIFZkQtLEpV24ZUJB56cfef/AATy/wCCG/iH9mf4IfGL4efEHxZoesaD8V7O0hFzoLXEN3YSwM7JKpkRQcM4YYPJXngnPjfgH/ghx+1j+yH491m8+Dnx40e0tdVXyJrmaSWGW4iVjt82KRJYw4ySGUnBJIIzQBmf8EPf+CiHgPxT+1lY/DvXfgV8OvAPjzVEubTTte0DSza3HnRo0kttMshZ0LLG/KsBlcFR1r5D+HQx/wAHB1oMKMfG6Ttgf8hdq/Tr/gmF/wAEKL79k79oab4w/FLxnb+NPHoe4nto7SJzDDc3AcTXMksmHllYSOM7QPnY5OePP/DH/Bv78QNB/wCCmUPxyfxx4NfQ4viA3jA6cqXP2vyDfG48r/V7d+0464z3xQB8Ef8ABaG4uPG3/BZPx1YeJbiaLTo9X03TwXYkW1kba25X0G12bjux719D/wDBxb+xJ8G/2WPhh8KNU+G+haR4a1bUZ57KWGwb/kJ2iQoy3DjJyytgb8fN5vtX1t/wWC/4Iat+358QbT4heBte0zw94zS1Wz1K31CJmttTRBiKTemWSRQCudpBAXkY5+bbz/g2L+KHjn4SW7eI/i5peoeNLW5ihs4ruW7uNO02wVX3xozAsWLbMAKqKFbqSKAPGtQ8X634Y/4NptEtNJkuIrXXfiZLY6qYiyj7NtlkCsR2MscQOeDuxVL/AII9eL/ih4H+C3i6b4d/sweG/jXbaxeGy1LWNQeJpYE2Kfsm1zkRnO49mLD0r9Q/2T/+CRNn4A/4Jm6r+zz8T7/TfEUGqX13eNfaWrqLV5GV4ZYvMUHzI2UHkYPI6E18g+Dv+CCP7Uf7Kmt67ZfBn48WOj+H9czHO0F1c6bLOnRWkjUMqyAHG5W3DJwRnFAHkX/BMn/gnx+0n+z3/wAFGfBfj1/hL4g8IeGH1qVdRVZ4Xt7PT596vESJNzIqkDJBPyg9RX1J/wAFDf8Ag4v8AfDLXvEnw78J/Dv/AIWHqulXU+lX7eIIli0oTRu0bqYiGeZdwIxhM+ten/8ABLL/AIIva1+xP4+fxx8QviRqXjLxKEkW1061uZxplq7jDTOJGzNJgkAlQF3E/Ma91+DX/BKf4G/Bb4o6343tfBGm634v17UrjVZtV1qNb6W3mmlaVvJVwUiwWIBVQ2O/JoA/DP4R/wDBLH4+f8FI/iNdeLNH+GOifDjw3q8vmNdGy/sbR7dc5/cQEl3H+4pHA5Ff0Kfsl/BS5/Zw/Zn8DeA7u+i1O68J6Pb6bLdRIUSdo0ALAHkA+9ehRosKhUVUUDAVQAAPbHT6UoAHAGAKACiiigAooooAK9z/AGTv+Re1b/r4X/0GvDK9z/ZO/wCRe1b/AK+F/wDQaAPx3/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KKKKACiiigAooooAKKKKACiiigAooooAKKKKACiiigAooooAKKKKACiiigAooooAKKKKACiiigAooooAKKKKACiiigArb+Hv8AyNtt9H/9ANYlbfw9/wCRttvo/wD6AaAPSa+bv2kP+Sq3f/XKP/0WK+ka+bv2kP8Akqt3/wBco/8A0WKAOEooooAKKKKACiiigAooooAMcYxwaKKKAFyc5ycmjJHQnikooAP6UdsdqKKAA85B5BoPOQeQaKKADvnvnNGT07UUUALk89eetJRRQAUUUUAFFFFABRRRQAV7n+yd/wAi9q3/AF8L/wCg14ZXuf7J3/Ivat/18L/6DQB+O/8AwfBf8ky/Z6/7Cms/+irSv2L/AGEf+TH/AINf9iNon/pBBX46f8HwX/JMv2ev+wprP/oq0r9i/wBhH/kx/wCDX/YjaJ/6QQUAerHoa/nc/wCDeH/lZT/ag/66+Lv/AE/R1/RGehr+dz/g3h/5WU/2oP8Arr4u/wDT9HQB/Qn4r/5Fy+/64t/KvK69U8V/8i5ff9cW/lXldABVDUPE9hpN0Ybm5SKTGcHJP6Cr9ecfE0n/AISluv8Aq1/lQB2X/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VPp3iOy1aZo7a4SZ1XcQAQcfjXktdR8J+fEcwP8Az7t/6EtAHoGCMg84rb+Hv/I2230f/wBANYnTgDArb+Hv/I2230f/ANANAHpNfN37SH/JVbv/AK5R/wDosV9I183ftIf8lVu/+uUf/osUAcJRRRQAUUUUAFFFFABRRRQAUUUUAFFFFABRRRQAUUUUAFFFFABRRRQAUUUUAFFFFABRRRQAV7n+yd/yL2rf9fC/+g14ZXuf7J3/ACL2rf8AXwv/AKDQB+O//B8F/wAky/Z6/wCwprP/AKKtK/Yv9hH/AJMf+DX/AGI2if8ApBBX46f8HwX/ACTL9nr/ALCms/8Aoq0r9i/2Ef8Akx/4Nf8AYjaJ/wCkEFAHqx6Gv53P+DeH/lZT/ag/66+Lv/T9HX9EZ6Gv53P+DeH/AJWU/wBqD/rr4u/9P0dAH9Cfiv8A5Fy+/wCuLfyryuvVPFf/ACLl9/1xb+VeV0AFecfE3/kaW/65r/KvR684+Jv/ACNLf9c1/lQBz1FFFABRRRQAUUUUAFFFFABRRRQAUUUUAFFFFABRRRQAUUUUAFFFFABRRRQAUUUUAFFFFABRRRQAUUUUAFFFFABRRRQAUUUUAFFFFABRRRQAUUUUAFFFFABRRRQAUUUUAFFFFABRRRQAUUUUAFFFFABRRRQAUUUUAFFFFABRRRQAUUUUAFFFFABXUfCf/kY5v+vdv/Q0rl66j4T/APIxzf8AXu3/AKGlAHoFbfw9/wCRttvo/wD6AaxK2/h7/wAjbbfR/wD0A0Aek183ftIf8lVu/wDrlH/6LFfSNfN37SH/ACVW7/65R/8AosUAcJRRRQAUUUUAFFFFABRRRQAUUUUAFFFFABRRRQAUUUUAFFFFABRRRQAUUUUAFFFFABRRRQAV7n+yd/yL2rf9fC/+g14ZXuf7J3/Ivat/18L/AOg0Afjv/wAHwX/JMv2ev+wprP8A6KtK/Yv9hH/kx/4Nf9iNon/pBBX46f8AB8F/yTL9nr/sKaz/AOirSv2L/YR/5Mf+DX/YjaJ/6QQUAerHoa/nc/4N4f8AlZT/AGoP+uvi7/0/R1/RGehr+dz/AIN4f+VlP9qD/rr4u/8AT9HQB/Qn4r/5Fy+/64t/KvK69U8V/wDIuX3/AFxb+VeV0AFecfE3/kaW/wCua/yr0evOPib/AMjS3/XNf5UAc9RRRQAUUUUAFFFFABRRRQAUUUUAFFFFABRRRQAUUUUAFFFFABRRRQAUUUUAFFFFABRRRQAUUUUAFFFFABRRRQAUUUUAFFFFABRRRQAUUUUAFFFFABRRRQAUUUUAFFFFABRRRQAUUUUAFFFFABRRRQAUUUUAFFFFABRRRQAUUUUAFFFFABRRRQAV1Hwn/wCRjm/692/9DSuXrqPhP/yMc3/Xu3/oaUAeg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V5x8Tf8AkaW/65r/ACr0evOPib/yNLf9c1/lQBz1FFFABRRRQAUUUUAFFFFABRRRQAUUUUAFFFFABRRRQAUUUUAFFFFABRRRQAUUUUAFFFFABRRRQAUUUUAFFFFABRRRQAUUUUAFFFFABRRRQAUUUUAFFFFABRRRQAUUUUAFFFFABRRRQAUUUUAFFFFABRRRQAUUUUAFFFFABRRRQAUUUUAFFFFABXUfCf8A5GOb/r3b/wBDSuXrqPhP/wAjHN/17t/6GlAHo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XnHxN/5Glv+ua/yr0evOPib/yNLf8AXNf5UAc9RRRQAUUUUAFFFFABRRRQAUUUUAFFFFABRRRQAUUUUAFFcF+0p+0x4N/ZH+Ed/wCOPHuqjRvDmnMkck4ieZ3kc4SNVQElmJx/PjNflJ+0z/wc4+JPiPq8nhj9n74e3b3dyTFBquqQteXkxPAMNnGCAemC7N1+6KAP2UluooJoo5Jo0knYrGrMA0hClsD1OAxx6A1JX5Df8Er/ANkn9rj4pftz+D/jp8dbzxDBoOhxX7LZa/emO5/0ixngQQWS8QqHmViCqcKeOa9A/bc/4OOLH4FftB6r8NPhl8N5viJrWjX76Xc3j37QxSXiNseGCGOJ3l2tlScr8wIAPWgD9OaK/IrQf+DmXxZ8MPibp2g/Gb4Caj4Lt7so8zrdXFteW0LHHnC2uIQZF4PAdc4OCTxX09/wVI/4LBW//BPH4e/DLxLong+2+IOm/ElLme2kOsHT1iijjtpEdSIZN4dZ89se9AH2vWV418d6J8NfDN3rXiHVtP0TSLFDJcXd5OsMMSgZJLMQB+NflPof/BzjqvxS+IPgDw34G+DKaxqniaa2s9QtpdbkHk3c83lpbwutv82AUJdlxkkAcEn5M/4OEf26db/aJ/apvfh9NpN54e0z4Y3dxpTxpqr3Ftq8m4N9oMWxFVl5X+LjuOlAH76+HPjj4U8Y/BxfiBpGsQan4Pk0+XVI9SgVzFLbRqzNKoxkgBW6DnHGa8k/Zg/4KofAz9sj4kv4R+HfjNte1+Ozk1Brb+y7u3xBGyK77pI1XguvfPPSviH/AIIu/wDBSpfjh+yX4m+D2p/D1YtH+FHw3ubiW/8A7Xc/27GgKNEU8keTvVj8wdsVxP8AwQX/AGjPgv8AFf8AbluNL8A/AGL4aa4vhq8nbV18Y3WqlohLbhofJkhVfmLKd2SRs75oA/Zr6ZpR15zgda/N7/goh/wcT+FP2Rvi5feAPA3hM/EbxPpMv2fUrhtQ+y2NlPjmJdqO0zqThgNoBB+YnivI/hB/wdJXFt4/s9I+K3wfuPC+mXrASX+n30rTWkbHAkNvNEDIo77XHfHPFAH6Fftaf8FH/g7+w7r2kaX8TfFh8O32u273VnGNPubrzY0YKzZiRsfMQOcV6d8IPi3oHx4+Gei+MPC18dS8PeIbYXdhdGF4vOiJIDbXAYdD1Ar8Tf8Ag6Z8W6Z49+KHwT1zRb2DUtI1jwvc3lndwPviuIZJ0dHU9wVIOa++f2QP2t/B37Ev/BFz4V+P/G969tpOn+HIIooYgHuL6dmfZBEv8TsR6gABmJAU0AfbtIzhFLMQAvJzwAO5PpX4+f8AETL8SvGsWsa/4N/ZxvNV8E6E5+2X5vLm4+yp1Bmlig8qEkc4Ocep619hf8E3v+Ctngv/AIKheDfEGlabps/g/wAbaZZt9t0S7uVuQY3Up50MoVPMjDHB+VSuRkcg0AfX1rdxXsCSwyJNFKNyOhDKw9Qe4+lSV+COs+E/27f+CQfinUNQ0hdf8Q+AVupLho7bfruieXvJy0XL22QeWAT0ycYr6i/ZA/4Oe/APxEmtNF+L/hm98A6tuEUmp2LPe6dI3Qlk2iWHntiTHrQB+plFV9J1e21/SrW+s5UntL2FJ4JV+7IjqGVhnnkEdeasUAFFFBYKCSQABk0AFMuJ47aB5ZZUhjjG5nc4VR6k9hX5g/tf/wDBzv8ADX4X/adL+E3h+9+I+rj92l/cs1hpkbf3gCplmHsAmfUV8kXlp+3h/wAFj7v97B4g8OeBLtsgNv0PQ9uQQcHD3OOP+emPagD9yfjx8dfDf7N/wa1/x74qvHs/Dfhy0+2Xk8UfnOqFgoCqPvMWZVAHUsKf8C/jRon7RHwj0Hxv4ba8fQfEtsLyxe5gMErxEkKzIeVzjIHoQa+Ev+DgrxZqHg//AIJ6eD/hTYSq+t/EbXNL8P7EYkSrAUlbHcjzY4fwFdn+3F/wU48Ff8EaPgT8OPAcfh648V+JYtAt7TTdGhu1s0gtbaJIRNNLscqCykABSWKv05oA+5qK/HK7/wCDlX4w+GfC1l4t1r9m17bwVfyBbbUmur23trkNyqpcvAY2JGcYBr7T+H3/AAVw8M/GL/gnB4v/AGgfC+g3F1L4Lsp5NQ8O3V2IpILqIKWgMyow2lWVg+zkMMqOgAPrqkkcRIXZgqKCWPoB1r8drT/g67j1P4fa7cD4OxWnieGa2h0myHiF7mC6V1mM0srC3QqI9kQCry5lPKhTVf8A4Kkf8Fe/G3jn/gmj4DW68BXHgvUfjnYXVyLmz12USadbW9zGFcAQqXW4Qk7SwwjDlgaAP1g+HX7Qvgj4u+Ltf0Lwv4n0fxBqvhZo49WhsLgTiweTdsR3X5Q+FJK5yO4FeO/GH/grv+z98BfjXe/DvxV45OmeLtOuIbS4sv7Lu5RHJKqMg3pEU5DrznvX40/8EIf+CkF3+x18Zx4Eh8GL4lX4t+IdK0uXUG1NrY6Vvm8nzdghfzCPOLYJX7vWvYv+ClP7T3wN8H/8FSvE+heJf2dLfxb4pt9Z06ObxE3jS6sjcu0NsUk+zJEUXYCq4DEHbnPNAH7kc9+oor5f/wCCln/BVLwL/wAE1fBNhca5a3HiHxTrYZtL0G1nWKa4RTzLI5BEUYOBu2sc8BTX5+WP/B1J43triHVb/wCBFgfDUsmwSR6zcRlvYTmAoW9ttAH63/tCftCeEv2WPhJqnjrx1qh0XwvophF5eeRJP5PmzJCnyxqzHMkiDgd65P8AZJ/by+Fn7cljrlz8MvEp8RQ+HHhj1AmyuLX7O0wcxj98i5z5bdPSviP/AIKP/t3eCv8AgoR/wQe+Jvjbwa1xbrFdaTZ6lpt0V+1aZcDVLJjE4HBBDBlYcMCO4IHmP/BpxqcGk/D3483d3PHb2trc6RNNLI4VIkWO9LMSeAAATk9KAP2Kor8q/jh/wcqnUfjPc+C/gV8JtS+J09vNJDDetcS7tRKE7mgtoYmdo8AkMzKcfw9MdN+xV/wcXaN8bfjxa/DT4rfD67+FniS+vP7NguJL1pbdbskqIbiOSON7di2FGSwyeSuOQD9Ko7yGaeSJJUeWHAdVYFkyMjI7cAnnrUlfk7/wVt/ZC/at8N/tm3/xu+At9rkunTadaQT2mg6gReZgQhhJaN8twp5+UB846VwH7NX/AAcu+N/g9rsfhT9oX4eXctxasIbjVLGFtP1GDBwWltJBtY9ztKYx0OaAP2horzf9lT9q/wADftofCi38afD7Vn1fQ55mt3eSB4JYJkALxOjAEMNw6ZHPBr0igAooooAKKKKACiiigAooooAKKKKACuo+E/8AyMc3/Xu3/oaVy9dR8J/+Rjm/692/9DSgD0Ctv4e/8jbbfR//AEA1iVt/D3/kbbb6P/6AaAPSa+bv2kP+Sq3f/XKP/wBFivpGvm79pD/kqt3/ANco/wD0WKAOEooooAKKKKACiiigAooooAKKKKACiiigAooooAKKKKACiiigAooooAKKKKACiiigAooooAK9z/ZO/wCRe1b/AK+F/wDQa8Mr3P8AZO/5F7Vv+vhf/QaAPx3/AOD4L/kmX7PX/YU1n/0VaV+xf7CP/Jj/AMGv+xG0T/0ggr8dP+D4L/kmX7PX/YU1n/0VaV+xf7CP/Jj/AMGv+xG0T/0ggoA9WPQ1/O5/wbw/8rKf7UH/AF18Xf8Ap+jr+iM9DX87n/BvD/ysp/tQf9dfF3/p+joA/oT8V/8AIuX3/XFv5V5XXqniv/kXL7/ri38q8roAK84+Jv8AyNLf9c1/lXo9ecfE3/kaW/65r/KgDnqKKKACiiigAooooAKKKKACiiigAooooAKKKKACiiigDxj9vj9i3Rv2+v2bdV+G+uavqOh2Wo3EN2l7ZqryQyxPvQlW4Zc5yOOPTrX47eMv+CRP7Wn/AAS1+IE/jX4MapN4ut7VSrXnh63D3ckXXbNYSBjIPUL5nqD3H74elHbAAA6ccUAflp/wSk/4Ls+PP2n/ANpfQvgt8UfAtpZeJNXW7VdYtS9k0D21tLcOs1s4JBIiYfKwwSMr6fP3jb/grH49/bK/bts/A3wC+HXwt8Lazeavc22h67qulQS6kzRrI7XTTSLtiYojthVJ5x8xr9ndU+AHgjWPirpHjq58K6G/jLQfN+wa0LRVvbbzInicCUYYgpI6kEkHca+APj7/AMG0Hw9+Jvxu1Dxp4P8AHfif4ftqV49+1jZW6Sx2srsWYwPkNGMk4GTj2oA/ML/gs78OfiZ8Mv2kNEsvi18WNN+KvjmbRFnvHsVCwaErTSbbNVAUAYBkwET/AFnTnJ+gv+C3pZ/+CZv7DzsdxPhBWJPc/wBm6Z+vFfX/AI9/4Ni/hB418OaLbr4z8d2uu2bTS6nrUs8dzd6277MGRZAQgTY2Nv8AfOTXqH7U3/BEzwp+1h+zf8H/AIb65478T2dn8HdOfTdPvbaC38++iMcES+aGXClUgQAgckk0Acx/wbrfAzwzof8AwTd8L+JV0TSptc8Qape3897Jao84eOd4Y8OQWG1Y+MEYLE18df8AB1todrp3xz+Fs9vaW8D3ejXbyyRQhDM3njliOpx3Nfrb+xD+yVpX7Dv7NegfDTRdV1DWtN0Fp3ivL1UWabzpnmOQmF4L449K86/4KY/8EtPBn/BTHwdoNn4h1PUvD2s+GJZZNP1SxRJGjSQLvjkRuGQlVPUEEcdTkA8r/wCCe3iPwdqn/BGLTrXRr7w1P4jt/hpfDUobSaFr6PEM6nzlU7xyMfMOuK/Nb/g2KDH/AIKQ3wQkOfBuogAdT+9tenvX6WfsBf8ABC/w9+wrc+PZrb4ga3r7+PfDdx4buY5LOK3it4pSpMy4JJkUA47fMauf8E8P+CGHgr/gnX8fpfiBoPjXxRr9/LpM+lG11GCBIdkrRMXyig5BjGB05NAH49f8E7dR0LwT/wAFg9AuPi69laW1p4pvl1KTV2VIYb7MwjaUycAeftOW46V+wP8AwUe/ao/Y0+H/AMVPDEfxs0jwr4z8RmzkNmyaZHrDWEG4YEwUnarHldwPfGOSX/t9/wDBBT4UftyfES58ZRX+q+BvFl/hr670tUkt9RcDAkkhcY3kYyyFd2ASCea8h+BX/Brf8Lfh940tdT8ZeNvEnjextXEn9lGBNPgucHIWRlYuVz12kZ9aAPkX/g438YeEfiBL+z5rXgK0jsfBuoeEbmXR4EsjZJHbfaF2BYiBsXuBjoeMjFXv+Cnema1df8ESf2SLm2WdtDt4St4VB2LK0TeUWx7CQDPfNfpJ/wAFFP8Agi74H/4KH634NutT8S614OtvBWmPpVhZ6NbW/kCEsCOHHAXaAAMAAV6tpH/BPvwFcfsPaT8BPE1vN4r8HaXpyaeJLvEdy/ltujmDJjZIrYIK46Y5BIIB+R//AATA0P8Aad8R/sL6inwt+Ivwe8P/AA5S4vY9XtNd8lLm3Zh+9a5LxtgMh4LNyuPTjsv+CM3/AAT61/8AZw/bU07x/YfFn4MeM9I0/TL/APtGw8KeKotRu5YWhOAIkHQSbMk9ME9q9Y1n/g1g8JLq14mhfGDxrpWh3zZksHtIpCy5JCkgqHAzxla+vv8Agn7/AMEnPhb/AME7/Dmpx+GILzW/EGvQi31LW9TZXup4uf3SBcLHGSSSF5JxknAwAfmt8c/+C9v7Rv7Ynj698DfAPwBdaCzzyWiPptm2s6rIu7b5hbZ5UQ4znZhf73GaT9mb/g2y+Kf7Qfih/GHx28Yr4XfU5xeXdpAw1DWLtycnzJM+VGcd/n+lfs18IvgR4M+AWgnS/BXhfRPDFix3PFp9okHmnOSXIGXJPOWJOe9dZ2A7Dp7UAUPC3h6Hwl4Y03Sbdne30y1itIi/3isaBQT74FX6KKACklQSxMh6OCD+NLRQB+IH7UH/AAbNfET4Ma0PFPwL8ZReJBp8n2m10/UGXT9UtXU5BjmB8uQj1Pln69ay/hZ/wXg/aZ/YN8Tw+E/j94BvfEUFpiNhq9o2kamUHRkmVPKmHHDbGDY+9zmv3ULEnnOB05IxXK/Fz4IeDvj54Vl0Pxr4Z0TxRpMy7WttRtEnQe4yMqfcEGgD87v2zdZX9sb/AILYfsw/D+GOSTRfBmjN421WI4YQuyvcIkg6Z/0e3XP/AE8Vk/8ABdn/AIKu2n7L3xV0/wCG2i/DjwV4s8RvpUd9eap4k05L2GxSRnKQxREcnALElsDcBg8mvr74Of8ABOfS/hR+3h4x+OUniG41K/8AEekRaJp+mvbBYtGto1iUIjliW+WJeori/wDgpZ/wRj8Af8FIfEemeJdR1bVvCni3TLX7CupWEaTJeQAkqksbcNtJbawIODgk4GAD81f+Cjnw+/aSv/8AgnzovjP4x/FvwhpvhHU/7PbQPh9ocEMEcquoaMbYlVcRR8gAyBenGRmz/wAEvnJ/4IV/teqzZUeYcE562kfb8P5V9d+Ef+DZn4aL8OdS0fxd8QfHXivU5bVbTSb2aYRR6Dh1bdBBkqSQu3axK7WPGcEeqfs4/wDBE3wp+zj+yj8V/hDYeO/FGpaB8WIUiuri4t7dZ9OZUZGeLAAJZSgIbONnvQB+c3/Brh8HvD/xG/aw8d6xrel2Oqy+G/DimzS6gWVIpJrhVLgMCA2xWXPYOa/Rr/gvf4V06D/glp47MOm2KDS0tFtdluq/ZE+0xghMD5RjAwMCtb/gmj/wR28I/wDBM3xp4m1zw34u8R+JJvE9jFYzR6lFCiQiOQuGXywOTnHPvX0b+0T8BvD/AO1B8FPEngDxVbzXGg+KLJ7O5ETbZUzysiHs6MFYHB5AyMUAfkN/wa1eIvB2lJ8T7bxHfeG7bV7i8006bHqMsCXErnzQPIEh3Ft+0DZznFfLP/BYT/lNh41ySSPEOlZP/btaV+iHwP8A+DZHwl8EPj34Z8aWnxT8T3MfhTV7bV7a0bTYFeRoJklVHbJ+UlcEhc4Jr0j9qT/g388CftU/tbat8XtU8e+LNM1XVr62vnsrWC3a2R4I4kVVLDcQ3lg9f4j6UAfnb/wc/abrCf8ABRKwnvVn/syfwnZjTmZSIyizT+YqnoSJCScc8r7V+m+sfHz9l7w1/wAEtfCt14vm8Ha18LY9E0+IaNG0VzLPcKqfu1gRt7TrICXX7wKsxwM59d/by/4JyfDn/gof4CtdE8c2V1Ff6W7Sabq1g4jvbAt97aSCGRuNysCDgHggEfB1j/waheCotdDz/FrxRLpgbJhXS4EnIz03EkD/AL5oArftr/Hj9nb41f8ABGL45r+zz4e0/QNK0260JdWjs9A/ssNK2q2vl+YQo8x9uT1JAPbv4J/wRN03WdV/4JoftoWvh8TvrE2g2y2yw58wt9lvyQpHfGfzr9RvE/8AwSM+GNz+wFrP7PHhs6h4U8Na9NbXV7qFsVuL+6niuYJ/OdpBhnYwqpyAApwMAAU//gmj/wAErPCn/BM7RPGWn+H/ABLrXiiHxpLayXA1OOIeV9nWYAKIwMhhKcg5+774oA/D3/gjRZ/GC6/aO1e0+CvijwP4X8aT6Qw8zxEqH7TAJF3xwbkb58gEgDJANev/ALRn/BOX4pfH/wDap1DX/Gnx0/Zuh+JguIFvLOPxXb2N0J4wojzAFBEhCqOmScV9yftH/wDBtR8L/ip8UrvxT4H8W+I/hpcX07XMllYIk9rBI5JZoQSrxA5PyhsDPGBwOg/Yy/4N3vhR+y/8VbDxtr2t638R9d0u4W7sv7ViSKzgnByspjXPmMDyN7EAgHBOKAPPf+Co/wDwW98efsUfE+z+DngbwVZav4zi0ezln1m7le7WSWWIcQ2yKCx3AnJYg5+73r5R8M/8Euf2wP8AgrP46tPGPxgv5/CemSYMN54jt/s0tvCxztgsIwrLx03BN3Ut3r9xLf8AZ+8EWvxWvPHK+FdDbxlfRRwzaw9qsl4UjGEUSNllAHYY9etdiTwBxxn369aAPB/+CdX7COjf8E8P2dIfAGja3qHiGNr2XUbm+uo0iaWaRVVtqKSFX5RgZJ68mveCckmk/OigAooooAKKKKACiiigAooooAKKKKACuo+E/wDyMc3/AF7t/wChpXL11Hwn/wCRjm/692/9DSgD0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84+Jv/I0t/1zX+Vej15x8Tf+Rpb/AK5r/KgDnqKKKACiiigAooooAKKKKACiiigAooooAKKKKACiiigAooooAKO+e9FFABj5cY49O1GBjGBiiigA9fejrRRQAZP50D5enFFFAAeeDyDQCQMDgUUUALuPqaSiigAHHQYxRRRQAUUUUAFFFFABRRRQAUUUUAGeQe4o9Tjk0UUAA4BA4B6+9GBzwOaKKADqST1NFFFAB2A7CjvnuaKKADHBGODRRRQAdQQeQevvQTnOec0UUAA4xjjFH9aKKACiiigAooooAKKKKACiiigAooooAKKKKACiiigArqPhP/yMc3/Xu3/oaVy9dR8J/wDkY5v+vdv/AENKAPQ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T8V/8i5ff9cW/lXldeqeK/8AkXL7/ri38q8roAK84+Jv/I0t/wBc1/lXo9ecfE3/AJGlv+ua/wAqAOeooooAKKKKACiiigAooooAKKKKACiiigAooooAKKKKACiiigAooooAKKKKACiiigAooooAKKKKACiiigAooooAKKKKACiiigAooooAKKKKACiiigAooooAKKKKACiiigAooooAKKKKACiiigAooooAKKKKACiiigAooooAKKKKACiiigAooooAK6j4T/8AIxzf9e7f+hpXL11Hwn/5GOb/AK92/wDQ0oA9Arb+Hv8AyNtt9H/9ANYlbfw9/wCRttvo/wD6AaAPSa+bv2kP+Sq3f/XKP/0WK+ka+bv2kP8Akqt3/wBco/8A0WKAOEooooAKKKKACiiigAooooAKKKKACiiigAooooAKKKKACiiigAooooAKKKKACiiigAooooAK9z/ZO/5F7Vv+vhf/AEGvDK9z/ZO/5F7Vv+vhf/QaAPx3/wCD4L/kmX7PX/YU1n/0VaV+xf7CP/Jj/wAGv+xG0T/0ggr8dP8Ag+C/5Jl+z1/2FNZ/9FWlfsX+wj/yY/8ABr/sRtE/9IIKAPVj0Nfzuf8ABvD/AMrKf7UH/XXxd/6fo6/ojPQ1/O5/wbw/8rKf7UH/AF18Xf8Ap+joA/oT8V/8i5ff9cW/lXldeqeK/wDkXL7/AK4t/KvK6ACvOPib/wAjS3/XNf5V6PXnHxN/5Glv+ua/yoA56iiigAooooAKKKKACiiigAooooAKKKKACiiigAooooAKKKKACiiigAooooAKKKKACiiigAooooAKKKKACiiigAooooAKKKKACiiigAooooAKKKKACiiigAooooAKKKKACiiigAooooAKKKKACiiigAooooAKKKKACiiigAooooAKKKKACiiigArqPhP/AMjHN/17t/6GlcvXUfCf/kY5v+vdv/Q0oA9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vOPib/AMjS3/XNf5V6PXO+Jvh8viPVWuTeGElQNvlBv/ZqAPO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uo+E//Ixzf9e7f+hpV7/hUC/9BA/9+B/8VWn4V8CjwtqL3AujPvjMe3y9vUg56n0oA362/h7/AMjbbfR//QDWICcDOM+3Irb+Hv8AyNtt9H/9ANAHpNfN37SH/JVbv/rlH/6LFfSNfN37SH/JVbv/AK5R/wDosUAcJRRRQAUUUUAFFFFABRRRQAUUUUAFFFFABRRRQAUUUUAFFFFABRRRQAUUUUAFFFFABRRRQAV7n+yd/wAi9q3/AF8L/wCg14ZXuf7J3/Ivat/18L/6DQB+O/8AwfBf8ky/Z6/7Cms/+irSv2L/AGEf+TH/AINf9iNon/pBBX46f8HwX/JMv2ev+wprP/oq0r9i/wBhH/kx/wCDX/YjaJ/6QQUAerHoa/nc/wCDeH/lZT/ag/66+Lv/AE/R1/RGehr+dz/g3h/5WU/2oP8Arr4u/wDT9HQB/Qn4r/5Fy+/64t/KvK69U8V/8i5ff9cW/lXldABR6e1FFABRRRQAUUUUAFFFFABRRRQAUUUUAFFFFABRRRQAUUUUAFFFFABRRRQAUUUUAFFFFABRRRQAUUUUAFFFFABRRRQAUUUUAFFFFABRRRQAUUUUAFFFFABRRR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XL+K/H03h3V2to7eKVQobczMDz24oA6i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rW8G+OJvE+qPbyQRRKkRkypJPBA/rQB0lbfw9/wCRttvo/wD6AaxPStv4e/8AI2230f8A9ANAHpNfN37SH/JVbv8A65R/+ixX0jXzd+0h/wAlVu/+uUf/AKLFAHCUUUUAFFFFABRRRQAUUUUAFFFFABRRRQAUUUUAFFFFABRRRQAUUUUAFFFFABRRRQAUUUUAFe5/snf8i9q3/Xwv/oNeGV7n+yd/yL2rf9fC/wDoNAH47/8AB8F/yTL9nr/sKaz/AOirSv2L/YR/5Mf+DX/YjaJ/6QQV+On/AAfBf8ky/Z6/7Cms/wDoq0r9i/2Ef+TH/g1/2I2if+kEFAHqx6Gv53P+DeH/AJWU/wBqD/rr4u/9P0df0Rnoa/nc/wCDeH/lZT/ag/66+Lv/AE/R0Af0J+K/+Rcvv+uLfyryuvVPFf8AyLl9/wBcW/lXldABXnHxN/5Glv8Armv8q9Hrzj4m/wDI0t/1zX+VAHPUUUUAFFFFABRRRQAUUUUAFFFFABRRRQAUUUUAFFFFABRRRQAUUUUAFFFFABRRRQAUUUUAFFFFABRRRQAUUUUAFFFFABRRRQAUUUUAFFFFABRRRQAUUUUAFFFFABRRRQAUUUUAFFFFABRRRQAUUUUAFFFFABRRRQAUUUUAFFFFABRRRQAUUUUAFdR8J/8AkY5v+vdv/Q0rl66j4T/8jHN/17t/6GlAHoFbfw9/5G22+j/+gGsStv4e/wDI2230f/0A0Aek183ftIf8lVu/+uUf/osV9I183ftIf8lVu/8ArlH/AOixQBwlFFFABRRRQAUUUUAFFFFABRRRQAUUUUAFFFFABRRRQAUUUUAFFFFABRRRQAUUUUAFFFFABXuf7J3/ACL2rf8AXwv/AKDXhle5/snf8i9q3/Xwv/oNAH47/wDB8F/yTL9nr/sKaz/6KtK/Yv8AYR/5Mf8Ag1/2I2if+kEFfjp/wfBf8ky/Z6/7Cms/+irSv2L/AGEf+TH/AINf9iNon/pBBQB6sehr+dz/AIN4f+VlP9qD/rr4u/8AT9HX9EZ6Gv53P+DeH/lZT/ag/wCuvi7/ANP0dAH9Cfiv/kXL7/ri38q8rr1TxX/yLl9/1xb+VeV0AFecfE3/AJGlv+ua/wAq9Hrzj4m/8jS3/XNf5UAc9RRRQAUUUUAFFFFABRRRQAUUUUAFFFFABRRRQAUUUUAFFFFABRRRQAUUUUAFFFFABRRRQAUUUUAFFFFABRRRQAUUUUAFFFFABRRRQAUUUUAFFFFABRRRQAUUUUAFFFFABRRRQAUUUUAFFFFABRRRQAUUUUAFFFFABRRRQAUUUUAFFFFABRRRQAV1Hwn/AORjm/692/8AQ0rl66j4T/8AIxzf9e7f+hpQB6BW38Pf+Rttvo//AKAaxK2/h7/yNtt9H/8AQDQB6TXzd+0h/wAlVu/+uUf/AKLFfSNfN37SH/JVbv8A65R/+ixQBwlFFFABRRRQAUUUUAFFFFABRRRQAUUUUAFFFFABRRRQAUUUUAFFFFABRRRQAUUUUAFFFFABXuf7J3/Ivat/18L/AOg14ZXuf7J3/Ivat/18L/6DQB+O/wDwfBf8ky/Z6/7Cms/+irSv2L/YR/5Mf+DX/YjaJ/6QQV+On/B8F/yTL9nr/sKaz/6KtK/Yv9hH/kx/4Nf9iNon/pBBQB6sehr+dz/g3h/5WU/2oP8Arr4u/wDT9HX9EZ6Gv53P+DeH/lZT/ag/66+Lv/T9HQB/Qn4r/wCRcvv+uLfyryuvVPFf/IuX3/XFv5V5XQAV5x8Tf+Rpb/rmv8q9Hrzj4m/8jS3/AFzX+VAHPUUUUAFFFFABRRRQAUUUUAFFFFABRRRQAUUUUAFFFFABRRRQAUUUUAFFFFABRRRQAUUUUAFFFFABRRRQAUUUUAFFFFABRRRQAUUUUAFFFFABRRRQAUUUUAFFFFABRRRQAUUUUAFFFFABRRRQAUUUUAFFFFABRRRQAUUUUAFFFFABRRRQAUUUUAFdR8J/+Rjm/wCvdv8A0NK5euo+E/8AyMc3/Xu3/oaUAegVt/D3/kbbb6P/AOgGsStv4e/8jbbfR/8A0A0Aek183ftIf8lVu/8ArlH/AOixX0jXzd+0h/yVW7/65R/+ixQBwlFFFABRRRQAUUUUAFFFFABRRRQAUUUUAFFFFABRRRQAUUUUAFFFFABRRRQAUUUUAFFFFABXuf7J3/Ivat/18L/6DXhle5/snf8AIvat/wBfC/8AoNAH47/8HwX/ACTL9nr/ALCms/8Aoq0r9i/2Ef8Akx/4Nf8AYjaJ/wCkEFfjp/wfBf8AJMv2ev8AsKaz/wCirSv2L/YR/wCTH/g1/wBiNon/AKQQUAerHoa/nc/4N4f+VlP9qD/rr4u/9P0df0Rnoa/nc/4N4f8AlZT/AGoP+uvi7/0/R0Af0J+K/wDkXL7/AK4t/KvK69U8V/8AIuX3/XFv5V5XQAV5x8Tf+Rpb/rmv8q9Hrzj4m/8AI0t/1zX+VAHPUUUUAFFFFABRRRQAUUUUAFFFFABRRRQAUUUUAFFFFABRRRn9KACijuB3NA56c0AFFFHbPY0AFFB44PBqK8vodOtZJ7iaKCCFS8kkjBUQDqSTwBQBLRWRY/EDQdV8FHxJa6zpl14eFu92dShuUktPJQEtJ5ikrtAUknOBg1w3wf8A22/hB+0F4rbQfA3xL8FeLdZW3e6NlpWrQ3VwIkIDSFFJIUFlBPT5h60AeoUUDpkA4FGaACivO/jb+1z8Lv2btSsLLx/4/wDCXg281SNprSLV9TitHuEUgMyhyCQCQMiuv8DeO9F+J3hHT9f8O6pYa3oeqxCezvrKZZre6jPR0deGHHUUAatFAyRkDIooAKKM9u9FABRRRQAUUUUAFFAyeAMk0DJ6DNABRWF8TfidoHwa8Aar4q8U6ra6L4e0K3N1f3twSIreIEDccAnqQOATk0z4W/FDQPjT8PtK8VeFtUh1nw9rMPnWV7CjLHcpkrvXcAcZU4JAzzQB0FFHPpR060AFFLgjqCMUnp70AFFZml+NdH1zxBf6TZarp15qmlBDe2kNykk9pvzs8xAcpuwcbgM4Nec+PP29Pgr8MPiBceE/EXxT8C6H4mtZkgm0y81mCG6ikcAopjZsgsGUgHqGHrQB6zRQD69RQOenOaACiuf+KPxV8M/BLwPe+JvF+u6X4a8P6cYxc6jqNytvbW+91jTc7EKu52VRnqWA6msX4JftP/Dn9pW21Kb4feN/DHjOHR3jS9bR9QjuxamTdsD7Cdu7a2M9dpx0oA7qij19qM9fagAoozk4HJo96ACiiigAooooAKKKKACiiigAooooAKKKKACuo+E//Ixzf9e7f+hpXL11Hwn/AORjm/692/8AQ0oA9Arb+Hv/ACNtt9H/APQDWJW38Pf+Rttvo/8A6AaAPSa+bv2kP+Sq3f8A1yj/APRYr6Rr5u/aQ/5Krd/9co//AEWKAOEooooAKKKKACiiigAooooAKKKKACiiigAooooAKKKKACiiigAooooAKKKKACiiigAooooAK9z/AGTv+Re1b/r4X/0GvDK9z/ZO/wCRe1b/AK+F/wDQaAPx3/4Pgv8AkmX7PX/YU1n/ANFWlfsX+wj/AMmP/Br/ALEbRP8A0ggr8dP+D4L/AJJl+z1/2FNZ/wDRVpX7F/sI/wDJj/wa/wCxG0T/ANIIKAPVj0Nfzuf8G8P/ACsp/tQf9dfF3/p+jr+iM9DX87n/AAbw/wDKyn+1B/118Xf+n6OgD+hPxX/yLl9/1xb+VeV16p4r/wCRcvv+uLfyryugArzj4m/8jS3/AFzX+Vej15x8Tf8AkaW/65r/ACoA56iiigAooooAKKKKACiiigAooooAKKKKACiiigAooooA5v4tfGHwr8BvAl74o8aeINJ8MeHtP2+ff6jcLBChb7q5PVmJwFGSTwATX5n/ALXX/B0H4H8EPcaP8HPC99441Yny49V1LdZ6dG3TKRgebKfY7OvXtX2r/wAFNP2JZ/8AgoL+yZq/w2tfEEXhq7vru3vYL6W2NxGskMm8K6hgcNwMg5HoelfiVf8A7Dv7Tf8AwRx+Kx8cW/gDQPGOl2Aw+qxaPFr+nCMH7x3J5tv/AL/yY6EnpQB9cf8ABLj4l/th/tn/ALeHgr4mfEy18V6b8JtHS/kkhltzpGkN5thcRQmOA7Wuf3skeHIfGfvDFfQn7bn/AAcJfCj9j74val4EsdC8QePfEmjTG11AaZJHDaWc4OGgMjEkup4YKpwQQTkEVz//AAS+/wCC/elftxfGLQ/hb4k8EXfhrxvrEdx9murKcXGmTeRbyzvu34kiO2N8Ahh0+YZxXyT8W/2+/h38YP2700L9nX9lzwH4k+IT69cnTfEOoxss2qXiGR5LsQRsqYO15N0rMcDdgHigD6S+FX/B0N8MfEvjmx0bxl8O/GPgaC8kWNr+WaK7htgejyABH2DuVDYHNfSv/BRX/grD4K/4JzeGvA+sa7oeu+KbDx99oNjLo7QFVWJIX3sZHUFWWdSMZ6HpX4ff8FotK+NemftDeHrr46z+DB4t1PQUuLax8PRRpFplp58oSKQoo3NuDnLM5AI57D6A/wCC4l3Le/8ABNX9iGeZ2kml8JB3ZjlmJ03SySffNAH17L/wcy/DHVfFfgbRvDPgHxl4i1HxcYI5raCW3E2nTTTeXHb4yRJKflJAKgbwM5yB8df8HCH/AAUx1n4v/Ha4+FHhm98WeGdE8DzT6b4gsjcrFa6xc7lZZCImJdVU42v064r7C/4N5/2IvhtP+wv4U+JGreD9A1fxpqms3OpQavd2iTXVk1vO0cPlMwJTaYy3y45Oa+Uf+Dpv4aeH/An7Q3w91LRdC0vS7/xFpl5d6pc2tskUuoTeeB5krAZdscZPagD6W/4I9f8ABR3wV8f/ANh3VvgxL4d8TW03ww+HVzLrd4WgEV/Aquki253E7yJONwAryv8A4IL+Jv2atX/biuofhL4a+LGk+Kv+EavGM3iK/tJrP7P5kAdQsXzbyxTB6DBr6g/4J3/BrwP4V/4I42firRPDvhuw8Ua98M71dU1OztYkvL7EE2RK6jc2GXnJPK1+b3/BsWzJ/wAFINQZc7l8GaiR/wB/rWgD9QP2/P8Agu98I/2FPHs/hCS11bxz4vs1H22w0doli05iNwSaVzhXxjKqGIyM4ryP4Df8HQnwj+I/jaz0fxb4Q8UeA7a+kEa6lLPFe2kGTjdLs2uq+pCtjFfmb/wT08P6H8aP+CwOg2vxaW3u7bU/FN9LqUOpkCO4vAZnSOTcQDmYKMHr0r9fv+Chn7Pf7EOl/EzwtdfHG08KeGtZntZI7CCGe401LqFWHMgs9uQp4UtjjIBoA+Hv+DrTUrbWvjR8HL2zuIbuzvPDd1NBPC4eOZGnUq6sOGUjBBHBBFfoZ+wB8e/Cf7Mf/BHb4W+NvG2sW+ieHdG8LwPPcSnliXZVjRRy7sxAVRySfrX5i/8ABx43gv7R+z6nw6ntLnwND4RuIdFktriS4hNqk6qgV5CXZQBgFiTxjtV3/gpzrGt2v/BEX9kqytXnXQbuItequdjTLE3lBu3AZyPfNAH07r//AAdP/D+3125GifCfxzrGh2jEPqMl3BC23OA3l4YAHHAZwea+wf2JP+Ck/wAOP+CkPw01ybwFeXdnrum25S90XUQsN9ZGRSEfCsQ6FsgOhwCOxwK/KX/gmNc/tIy/sI6nofwv+Dnwz8YeA/EM95Bqmp6nNF9qu3OVdZd0oI8tcbQV4GD712v/AARa/wCCdPx2/Y8/be0/xr4k0Kx07wY+l31vqr2esW10PKMRdBsjck4dU/yTQBxdr/wUC/bX/wCCUXjOfT/iL4f17xH4JS7cW6+IrZ7yzeIMSFg1BMkfLghGdgvHyivuz9j3/g4s+Bf7SP2XTvFdzP8AC3xDPtRotamV9PZzxhbsAKBnvIIwO/rXy5+2F/wco6p8T9S1HwJ8HPhcNRe7kexF1r9v/aMt4clQI7KMFTk9AzNnPK9q8K/Zs/4ID/H79svxc3i3x1ZaT8KdH1ecXc7Xunx2lwQzZIhsIFQRn2bywO/PUA/oQs7yLULWKeCWOeCdBJHJGwZJFIyrKRwQQQQRwQQakrN8F+GR4M8GaRpCyPMul2UNoJGUqZBGgTdjtnb0HFaVABQWABJOAKKbPGZoGTkbgRn0yKAPhH9r/wD4OGfgN+zR9q0/w7qL/FLxBB8ottAmRrEP6NdnMeAepjD18AeM/wDgpN+2l/wVZ1ufQ/hP4b8QeGfC1wxjlXw3BJDCiHtcak4Xbx2DoG6bT0rnf2of+DeX47/sqa5H4j8ArpXxV0nTZRcwLaWMb3o2nOJLGYOsvT7qmQH+6Olexfsm/wDByXr/AOz9JbeCvjR8KU0+DSz5Es2hWQ0q7syBj57KTaueOQpTHoelAH1D/wAHAHxC1LwH/wAEy9I8Awuz+JPiLqel+HvKEm55TGyzSgH+LLxKp9Q5r0r4+ft4fC//AII2fst/DXwn4mOo6lqlnoVtp2maNpcateXa28Ucckzbiqxru5JY8ljgE5rw3/godq0X7Xf/AAV9/ZS+F1mHudF0a2bxxqUboCiph50WRedreXZ4+s6+tZf/AAXj/bf+CHwR+JGk+F/FPwV8NfFr4hPpKSrd6sfJj0m1d3Mcfmp+9bcd7bFKgAg5y1AGZaf8HVPg5JkuL34M+NrXSnfaLqPUoJCR6gFFBPtvx719peG/+CnPw78f/sKa98fvDQ1LWPDXhuxmu77T1VI7+B4gpeBlZtokG5ed2CCCCRX5Kf8ABQEftK+Mf+CdOk6t4z8IfDX4VfBeybTho3hzT7aNNRnV1/0cJu3yDanzHLIxH3smtL/gmDeS3H/BCn9ryF3JihMmxegUm0iyfx2j8vrQB9VQf8HSXwfvPh3rmsR+C/GcWqaZPbQWek3ElskupmYSlpFZXYKkflDcSOsiAA5453/gpD/wW/fUf+CdHhfVvCeheOPAHiT4yWt0dHvBcQrLYQ21wkcrlw27bINwRlAOOeM18k/8G2f7KXgn9pj9qnxjdeOPD2m+JtP8KaAtxa2N/AJrf7RNOqByjfK2EDgZBwSD1r9F/wDgvL8APBWg/wDBLbX5bLwn4fgl8FW9paaFJFYxq2jwm4iUxwHGY1K4GFwDigD89f8AggZ/wU00f9l/4xax4T8VaX4n8S678YfEGl2FtfwypKIZnlMIknaRw5G6UE4ycA133/BSjxZ+y1Yf8FSPE9v428LfGC/8eLrWnC6udJv7OLTXl8m38soj/OFC7c55yDWj/wAGu3we8EfEtviRqnifw54c1rWfDuoaZc6Rc6haRTT2En71leEuMq29Vxg9QK+Y/wDgsKQf+C13jTGD/wAVDpRyP+va0oA/eD9uj/goV8N/+Cefw4t9e8e6jP59+xi07SrJBLf6iy/e8tCQAqjqzEKMgZyQK+EtK/4Ouvh3ceIEiu/hT4ytdML4+1R6hbSTY9fLwB0/26+Uf+Dn7XtXuv8Agohp9letMNMsfCtmdORh+72vLOZGA6ZL5B7/ACL7V+mOpfsu/sp2X/BMLwwfG2j+ErH4ZwaHp95NrMQWG5eUrG3mrPEPNMryMQwUknLDp0AOC/4KzftYeCP2z/8Aghf8RfG/gHVU1TRbubSoZFK7J7OddVsy8MqdUkAZSR6MCMgg14n/AMGljrB4G+OcjuqKt3o7Ek4CgJekk/lWn+2xof7MvhT/AIIt/HHT/wBmy+0i60t7vQrjWVsdRu7xhMdUtEjaQXDMyEgEcAZx7ceCf8ETdZ1nQP8Agmj+2jeeHTOms2+g2z2rQ5Mit9lvwSuP4gpJ/CgD7W/ac/4OS/hF8D/iXeeF/CPh7xB8T73T53t5rrS5oobGR1JDLHIdxkxg/MF2nqCRzXV/sSf8F/8A4R/th/FKz8D32m658PvFWpzC2sbfV2je2vJieIUlU8SE8BXVctgDJIFfkF/wRo1T4raN+0dq+pfB/wAD+EPHPjG10pmEOuyon2SJpFDyw7nU78kKSOgJr1r9on/gmj+1R+0D+1Le/EmT4deD/C/iS4vYLyez0nWrSCOK4QqRJsMpKu2AT3Jye9AH1P8A8FbPGf7X37KX7aepfE74QweLNQ+Gl1p1mLm3s4Tq2nB4kIlM9qNxiGc/vQq8fx9qsfsif8HQvhXxPJbaL8afCN74Q1NSIpdX0rdc2TN0LSQECSLH+zv79K9M/wCCkH/BeGy/4J/eIrf4d23gnUPFPxGj0i2uruS7nS3021eWIEEldzytuzlQFH+12r84J/2Vf2nP+C1XxYh8Zf8ACutD8L6VcNiPVf7Fi0TTtjEZbzdnnXWMfe/eEY4xnFAH9A/wW+O3g79ozwFb+KPAviTSfFOgXRKpeafcLMiuAC0bY5RxkZRgGGeQK6yvm3/glb+wXdf8E6/2XI/AWoeI7fxLqM+pTarc3dvbNBCjyKimNAzElRsHzHBOeg6V9JnOTmgBKKKKACiiigAooooAKKKKACiiigArqPhP/wAjHN/17t/6GlcvXUfCf/kY5v8Ar3b/ANDSgD0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84+Jv/ACNLf9c1/lXo9ecfE3/kaW/65r/KgDnqKKKACiiigAooooAKKKKACiiigAooooAKKKKACiiigAoZQ6MpwQwwVIyDRRQB45b/ALAHwg0z9onRfivpvgfSdH8faEbgwapp4a083z4JIJBNGhEcuUkf5mUsCQQRX58fFf8A4NrPEWiftKz+Pvgz8XY/AkcmoS6hYxS2063ejGQsWSKeJgWXDFRkA4OCTzX61UUAfkx8cf8Ag2S1P41QaVrGpfHfWtX8dTGVvEGs61pr341EnZ5QiQzq0aph87mcneOmK9e/bS/4Iia1+1/+yn8CfhxL8S9O0i6+DelvpUuo/wBhNKuqr5NtCjrH54MZCW4zl2yTniv0JooA8S/4J3/siz/sLfsl+Gvhlca9D4lm0B7lm1CK0Nos/m3DyjEZd8YD4+92ryL/AIK7f8ElLT/gpz4Z8MTWXiWPwp4o8JtMtrdzWxube5gl27opFDAjDICGGcZbIORX2VRQB+cv/BNj/gib42/YltPiLb698UNP1+x8b+E7rw1b2NtZzeTp7zNkTje+MAFsqqrkt1p//BLP/ghHqP8AwTj/AGm5viFdfEuz8WQzaLcaSbKLRGsmBleJ/M3meTgeVjG3nPbFfovRQB+af/BQr/g3R8OftU/F+/8AiD8PPFq/DvxHrE32rUbWW0a5sbi4PLTJtZXiZjgnGRkkgDOK8p+Gf/Br5rnif4l2esfF/wCMcvijTLdlWW2sop3u7qIHIj+0TufLXqOAcZOK/YKigD8/P+CnP/BDSH9u+9+HUPhXxjpfw60T4eaI+i2mn/2M16hj3qyBT5yFQoUDnOfzr2Ob/gl74U8e/wDBOfw7+z347uzr1l4f06K1h1i1h+zTQXMTFkuYl3MUYZI2kkMCQeGOPqCigD8drH/g20+MPw6sNY8PeCv2izpXg7XWP2yzFtdWxuVPGJYo5NjnaACcjOOgr69/4Jif8Ea/Cf8AwTt0rV72fXLzxl4v121NjcajIptoLWBvvRwQ5ITceSxYscAcDOfsyigDyH9mv9gv4RfsjQyHwD4G0bRL24JefUCjXF9cMSSS08hZ+STxkKM8ACvXjz15xRRQAevvRRRQAUuTjHOKSigAHBJHBNeTftOfsLfCX9sXQnsfiL4I0fxASmyO7KNBe24wcGO4jKyqR2AbHPPGRXrNFAHyX8Ef+Cceq/Dz/gpL4w+Omsa/pmoabfaBD4e8PadFHJ9p023jSFP3jH5WJWL+H1Pqa84/4K0/8EPLH/go18QdO8b6D4tj8IeLrSyFhdfabVrm0v4lJMZO1gyOoYqWGQQBxX33RQB+VL/8G63jn4s/B2Xw/wDFL9ojxF4outIs1tvC9sIpptM0NgyDe0ckuZB5alAF2Y3Zzxz6d+yj/wAERtZ/Zv8A2JPjT8G5/iTp2rw/FeBVt9QTQmh/sqTyzG7OhnbzQQI8AFcYPJzX6EUUAfCX/BIv/gjXf/8ABMP4g+MNcvPiBaeMl8U6dDYrDDpDWRtjHKXLFjK+7OQMYH1r6l/a6/Zp0j9sD9nDxZ8ONcnmtLDxRZG2+0wgGS0kDBo5VB6lXVTjIyBivSKKAPx//Zk/4NqviD+zr+0V4X8WW/xm0c6P4d1uz1WaC2024jl1KO3nWTyXTzAuGAK5LMBuPFelftkf8G+GpftW/tw658YIvijY6JDrGpWd+NLk0FrhohBHChQyidQc+VkHYMZ6cV+m1FAHyv8A8FOP+CUXgn/gpZ4R0/8Ata9uPDfi/Q1aPTtdtohK6xsctDLGcb4y3OMgg9CMmvgCL/g1z+J95Db6FffHjTX8JWs3mR2osruRY+fvLbtL5Ybrzu71+09FAHw9qf8AwRJ8JeGP+Cafir9n3wRrb6Nd+MLmzvtT8S31r9rnvLiC6gm3tEGQbdsGxUDALvzgktnQ/wCCTP8AwSVl/wCCa/hH4iaPq/i6w8eWvj17QyINJNokSQpOrIymWQOribHbG08V9o0UAflB8Xf+Da7VfCfxuuvGXwH+Llx8O1mmea3s7iKYy6dvJJjiuYnDmMZwAwJxjJOK6H9j/wD4N0R8Nfj9bfEb4v8AxMu/iRq1tdLf/ZIIpoYrq4U7g1xNI5klUEA7cKDjByCRX6fUUAePa9+wJ8IvF/7Qdz8Utc8EaVr3jaeGC3S+1INdLbJCCE8qJz5SEf3goY8ZJHFevxRJBEscaqiIMBVGAB6Yp1FAC5OMc4pKKKACiiigAooooAKKKKACiiigAooooAK6j4T/APIxzf8AXu3/AKGlcvXUfCf/AJGOb/r3b/0NKAPQK2/h7/yNtt9H/wDQDWJW38Pf+Rttvo//AKAaAPSa+bv2kP8Akqt3/wBco/8A0WK+ka+bv2kP+Sq3f/XKP/0WKAOEooooAKKKKACiiigAooooAKKKKACiiigAooooAKKKKACiiigAooooAKKKKACiiigAooooAK9z/ZO/5F7Vv+vhf/Qa8Mr3P9k7/kXtW/6+F/8AQaAPx3/4Pgv+SZfs9f8AYU1n/wBFWlfsX+wj/wAmP/Br/sRtE/8ASCCvx0/4Pgv+SZfs9f8AYU1n/wBFWlfsX+wj/wAmP/Br/sRtE/8ASCCgD1Y9DX87n/BvD/ysp/tQf9dfF3/p+jr+iM9DX87n/BvD/wArKf7UH/XXxd/6fo6AP6E/Ff8AyLl9/wBcW/lXldeqeK/+Rcvv+uLfyryugArzj4m/8jS3/XNf5V6PXnHxN/5Glv8Armv8qAOeooooAKKKKACiiigAooooAKKKKACiiigAooooAKKKKACiiigAooooAKKKKACiiigAooooAKKKKACiiigAooooAKKKKACiiigAooooAKKKKACiiigAooooAKKKKACiiigAooooAKKKKACiiigAooooAKKKKACiiigAooooAKKKKACiiigAooooAK6j4T/8jHN/17t/6GlcvXUfCf8A5GOb/r3b/wBDSgD0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vOPib/yNLf8AXNf5V6PXnHxN/wCRpb/rmv8AKgDnqKKKACiiigAooooAKKKKACiiigAooooAKKKKACiiigAooooAKKKKACiiigAooooAKKKKACiiigAooooAKKKKACiiigAooooAKKKKACiiigAooooAKKKKACiiigAooooAKKKKACiiigAooooAKKKKACiiigAooooAKKKKACiiigAooooAKKKKACuo+E//ACMc3/Xu3/oaVy9dR8J/+Rjm/wCvdv8A0NKAPQK2/h7/AMjbbfR//QDWJW38Pf8Akbbb6P8A+gGgD0mvm79pD/kqt3/1yj/9FivpGvm79pD/AJKrd/8AXKP/ANFigDhKKKKACiiigAooooAKKKKACiiigAooooAKKKKACiiigAooooAKKKKACiiigAooooAKKKKACvc/2Tv+Re1b/r4X/wBBrwyvc/2Tv+Re1b/r4X/0GgD8d/8Ag+C/5Jl+z1/2FNZ/9FWlfsX+wj/yY/8ABr/sRtE/9IIK/HT/AIPgv+SZfs9f9hTWf/RVpX7F/sI/8mP/AAa/7EbRP/SCCgD1Y9DX87n/AAbw/wDKyn+1B/118Xf+n6Ov6Iz0Nfzuf8G8P/Kyn+1B/wBdfF3/AKfo6AP6E/Ff/IuX3/XFv5V5XXqniv8A5Fy+/wCuLfyryugArzj4m/8AI0t/1zX+Vej15x8Tf+Rpb/rmv8qAOeooooAKKKKACiiigAooooAKKKKACiiigAooooAKKKKACiiigAooooAKKKKACiiigAooooAKKKKACiiigAooooAKKKKACiiigAooooAKKKKACiiigAooooAKKKKACiiigAooooAKKKKACiiigAooooAKKKKACiiigAooooAKKKKACiiigAooooAK6j4T/wDIxzf9e7f+hpXL11Hwn/5GOb/r3b/0NKAPQK2/h7/yNtt9H/8AQDWJW38Pf+Rttvo//oBoA9Jr5u/aQ/5Krd/9co//AEWK+ka+bv2kP+Sq3f8A1yj/APRYoA4SiiigAooooAKKKKACiiigAooooAKKKKACiiigAooooAKKKKACiiigAooooAKKKKACiiigAr3P9k7/AJF7Vv8Ar4X/ANBrwyvc/wBk7/kXtW/6+F/9BoA/Hf8A4Pgv+SZfs9f9hTWf/RVpX7F/sI/8mP8Awa/7EbRP/SCCvx0/4Pgv+SZfs9f9hTWf/RVpX7F/sI/8mP8Awa/7EbRP/SCCgD1Y9DX87n/BvD/ysp/tQf8AXXxd/wCn6Ov6Iz0Nfzuf8G8P/Kyn+1B/118Xf+n6OgD+hPxX/wAi5ff9cW/lXldeqeK/+Rcvv+uLfyryugAqtdaLZ30xkntLeaQjG54wx/WrN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VNZ6PaafKZLe1t4HI2lkjCkj04qxRQAVt/D3/AJG22+j/APoBrErb+Hv/ACNtt9H/APQDQB6TXzd+0h/yVW7/AOuUf/osV9I183ftIf8AJVbv/rlH/wCixQBwlFFFABRRRQAUUUUAFFFFABRRRQAUUUUAFFFFABRRRQAUUUUAFFFFABRRRQAUUUUAFFFFABXuf7J3/Ivat/18L/6DXhle5/snf8i9q3/Xwv8A6DQB+O//AAfBf8ky/Z6/7Cms/wDoq0r9i/2Ef+TH/g1/2I2if+kEFfjp/wAHwX/JMv2ev+wprP8A6KtK/Yv9hH/kx/4Nf9iNon/pBBQB6sehr+dz/g3h/wCVlP8Aag/66+Lv/T9HX9EZ6Gv53P8Ag3h/5WU/2oP+uvi7/wBP0dAH9Cfiv/kXL7/ri38q8rr1TxX/AMi5ff8AXFv5V5XQAUUUUAFFFFABRRRQAUUUUAFFFFABRRRQAUUUUAFFFFABRRRQAUUUUAFFFFABRRRQAUUUUAFFFFABRRRQAUUUUAFFFFABRRRQAUUUUAFFFFABRRRQAUUUUAFFFFABRRRQAUUUUAFFFFABRRRQAUUUUAFFFFABRRRQAUUUUAFFFFABRRRQAUUUUAFFFFABRRRQA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UUUUAFFFFABRRRQAUUUUAFFFFABRRRQAUUUUAFFFFABRRRQAUUUUAFFFFABRRRQAUUUUAFFFFABRRXxz+2v/AMF2/wBnP9h77XYa34xTxX4ntgVGh+Gdt/dBx2kfcIoiD1DuCPQ9CAfY3pkgA0dSQPmx1IBOOM182/sI/wDBRHTv2y/2En+O93ob+FtGQ6pcGye5E7w29lLKpLPgAsyxkkAdeK8W/wCDeb4+fE/9rP8AZO8XfEv4m+JtQ8Qt4m8W3iaDFchRHYWEKoojjAA480yjnPCLQB990VzN18avB1hrZ0y48WeGoNRDbPssmpwJOG/u7C4bP4Z9q6YMHUFSCCM5HIPvQAUVkeK/H2heA4I5td1vR9GhmOI3vruO3WQ+ilyATV7R9as/EOnRXmn3dpfWcwzHPbzLLHIPUMuQR+NAFmimzzx2sEks0iRQxqWd3YKqAdSSe2O9YXh34r+FvGGpvY6R4l0DVb2PJaC01CGeVQOuVRiR+IoA36K8/wD2qP2iNJ/ZP/Z68XfETWra5vtP8JaZLqMlpbMiz3WwZ2JvIGT7/wD1q/P7/gjB/wAFufGn/BUT9r34j6drel6D4R8D+HdChu9I0yI+Zcea1wELzTtgu23jaoVfbPNAH6hYI6kD8aPcEEe3Svy8/wCCsuvft+6d+1vOn7Od9FF8N/7JtSiE6Rn7UQ/nH/Sh5nZfb0r9KPhq+qzfDvQW1wh9cbTrb+0MFebjyl8z7vy/fLdOPSgDaorBPxW8Lr4k/sY+I9BGrltosjqEQuc+nl7t36Vuu6xIzsVVUGSScAUALRVe01ezv2Igu7eYrywSVW2j8Dx+NUPDnj7QvGN1dwaPrekarNZNtuI7O8jne3Po4QnaevBoA16K+Af2tv8Ag4J+G/7Cv7dOp/B/4l+Hdds9LtrOzuofEWmhbtIjOmSJoMhwq/3k3t/s19dfs3/tbfDX9rnweuufDfxnoPi7T9qmRrK5VpYM9BJGSHjPXh1HTvQB6JRR0460UAFFFFABRRRQAUUUUAFFFFABRRRQAUUUUAFFFFABRRRQAUUUUAFFFFABRRRQAVt/D3/kbbb6P/6AaxK2/h7/AMjbbfR//QDQB6TXzd+0h/yVW7/65R/+ixX0jXzd+0h/yVW7/wCuUf8A6LFAHCUUUUAFFFFABQTgE84FFfmP/wAFO/8Ag4at/wBj74veI/hj4G8FS6z4x8OSLb3eo6vJ5enxSPEsg8tIz5koAdepTkH60AfplqGp22k2U1zdXENvbWyl5ZZHCJGAMkkkgAAckkjFZHw++KPhv4r+EI/EHhrXNM13Q5XljS/sZ1ntpGido5NrrwwV0ZSRxwa/Cay/Zc/bk/4LKTW2qeMtRvtA8D3+2eA6xKdK0lYychorSNS8nHKsUOe785P6HeLfhdJ/wSL/AOCInivwu/iBNb1HwvoeowxaikBtxLc39xJtCKSSNr3OFycnbmgD2T/gnb/wUF0r/gor8PPE3irQPDep6Domg63JokE95Okh1FkRJDIoUfKNsicc9favoSvzV/ZO+Jmr/wDBLn/ght4H8Q+H/BGr+NfFviDOoQaXZWk02+e8d5RNP5SlliSJUBPGcKoIJzXz54A/4KS/8FDf2gfAfiDx54V8HaDa+FvDxlN2G0KK3SPyoxJIFW4k82TapBO3PX8KAP2tor83v+CKX/BarxB+31411zwF8RNL0Wy8VaXp7apZ32lRvDBeQIypIHjZm2updDlTgg4wDXg9/wD8FxP2iv22v2t774c/s76R4K0K2Sa5GmnWliNzewwsR5rvM4jUsMERqpYZ6nBIAP2Zr4i/bZ/4LufDD9hb9oW7+G/ifwp481XWLOC3uHudLgtHtisy7lAMk6Nkd/l/OvLv2Ff2+P2xf+GnIfAfxw+Dt5qOgSXzabda9pWjtbjTZM4WYurGGaHOMlcYUlsnGK+fv+C0n/BQ/Wv2ev8AgoPqnhWz+HPwd8SW1vY2Ev2/X/DAvr9vMTODKZFyB24496AP2j8O6zH4k8P2OpQpJHDf28dyivgOquoYAgd8EZ7fWvO/2x/2rNC/Yp/Z81v4j+JNP1bU9H0HyvPt9MSN7p98ioNokdF4LZ5YV8pf8FY/+Cvdz/wTx+B/gTT/AAvpWlaj8QPG2lrd2sVyjfYtJt1jQGZo1YFgXbaiA4+RsnjB/Nb9pT/grN+0h+0b+xLrmk/E/wAGwXngDx00cOl+I4tFksIknimD4SRf3cgOxlxjPBwxwRQB+xX/AATn/wCCqPgf/gpbD4ofwdoPivQ/+ETNuLoa1FbxmXzt+3Z5UsmcbDnOOtfTlfiv/wAGu3xB0r4UfC/9oTxLr14lhougW9lf31wx+WGGJLh3bjrgA8Dk9KmT/guV+07+3j+0Ff8AhP8AZq8DaLa6faxPdwLeWiXF4bZWC+bcSyyCGPJZRtA6nAY9aAP2irndL+LvhbW/iFqfhK08Q6RP4p0ZY5L7SVuk+22qSIro7RZ3bWV1IYAjnGc1+VP7IX/Bfj4m+Av2roPhF+0v4X0nSrufUV0mXULG1NpcaZcuwCGZN7RvExK/Mu3Abd8wrp/+Ctf/AARH+KP7TP7Uep/Gz4U+L9Og8QXUFoBpUs76fcxNBbpCGguVyu4hAcNsxu+92oA/VGivwd8Df8Fk/wBrL/gmZ4xtPB/x08MXfifTlX9zFr0Pk30kYOC0F4mVlGR1YP8AUZr9eP2B/wBt/wAO/wDBQL9ny0+IPhrTNX0ezlupbGe01FYxLDNHt3hSjMGT5hgnBPoKAPaq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g9MkkAc56Y4P9M0UEZBwSCe9AH84X/ByR+2v+0JpX7anjL4b3niTxZ4e+FMHkR6PZWsTWFnqcTW8ZkJkQL9oG8uDlmAxjHFQf8Ebf2H/2GPj9/Zc/xQ+Lmqal43dl3eFNZH/CO2G/j5fO3H7QM9NsyZ7r2r+h/wCK3wc8KfHTwfceH/GfhzRfFGiXQxJZanZpcwH32uDgjsRgivzA/ba/4NPPhJ8XlutX+D+uan8Mtdk+YabcE32jyN6Kp/fRE+odlH90daAPb/8AgspqvhD/AIJ+/wDBFX4h6J8P9J0vwto9/YxeHtHsdPjEcIa+mVJGTHVvKaV9xyTtJPNfLX/BQXwF8TP2Jf8Ag23+F/hvwC2qaV/omnP40uNPLJc21vdo9xKrMvzIhmkSN2HYAEgMa80/aR/Yx+Jnw0/Zj/Y//Y+8YxnV9W1X4gXmp61PYSy3ll9gW8IhYylRsXyp5MK4XbhhjjJ/Tf8A4K0fE/4+fAL9mCLW/wBn/wAGeE/Hlzp7+RrWjavps2oTmwKhRJbwxzRByrffUhsqeF4OQD+cL9n/AED9kjxv+zgdN+IfiL4t+Cfi+92XGuWthBqnh0Q+YMBoExcE+XuBwc7sHkfLX7K/sSfHzQ/+CfH/AARc+KXj7wF8cofj1oPgu0Eugi5sJLV/D13IFgitJEkcyLEZZYmEbqu0B8ZBAH5u/EX9rbwj8eP2fPFHhv4i/sXwWnxu1ATxaZ4g8K6JcaFBayOcRu9rGhJdDngZDkc4BNfUf/BEj/gjL8S/GP7C/wC0PpfxIstS8Ead8aNDtdK0Ky1BTHO09u7zxX0sP3kVJfKChgCwL8dCQD4H/ZGHw2/4KDftJeK/Fn7Wvx11rwrbtALlbw7p7zU7iR2/dRExyJFFGMkrtwMoBgEkbv7Iv7Zs/wDwSv8A+Cmgg+E3xDu/G3wkm8QW1pdypvS18Q6ZK0e5mhYACeNHYBtvDocZU4Or+zP4H8V/8Ejv2i/FWj/HT9l4fFLSr2IWQi1DTGuIopInby7izuPLeNkcEg4zkFehGK+vP+Cc+v8Aj/8Abu/ajtbXT/2IPgF4Q+F6aklxd63q3hG7t5tJsg+cLO0yJcXG3hQkYy3JAGSADxv/AIOIP27PiB+1r/wUR1D4A6DrF3ZeCvDOo2Wg2mmW8rRQ6rfzJEWlnwfnAklCKGyAEB4Jr0z4y/8ABpN8Sfhf4I8Max8KviVY6/44huYjqMN2DpEOnnazGa3uFZ3ba4XAKhiGz1GKyP8Ag4H/AOCUXxX+Fn7cl9+0J8MvDur+JPDPiK7tNYkbS7Y3U+hahBHEDvijG/y2MQkVgCMllJBHOf8AHX/gvr+2H+2N4P8ADngX4e/DHXvAHi2G5ik1DVPDdjdzXuoSKMbER02wRMx3Mp3k4X5gN24A+mP+Co//AATp+Nnxc/4Iw6AfjZ448NXXjv4E/bdbvL/TzNejX7VYQkKPI6xkThTtZtpB2A8kmvy3/wCCN/8AwS5vf+CoXxq8QaJYeLLTwmfBtlBrDyzWbXIuV89U2ABhg988jiv3d+H37Lv7QXxK/wCCMXj7wZ8ZvEM3iv4x+N/D9+6WsxgBsC8Q+z2ReMBGc7QWYkgPKRnAzX4jf8Erf2pPjT/wSY/aK8Q3GmfB7Wtc1LxHaR6LqFhqWj3qS2oWdHMiLGoJIAYY6HPWgDvP+DrIn/h7DeYOP+KT0v8AlNX13/wcMf8ABSLxl+zd+yn8E/g/4F1a88O3Hjjwhaarrd/ZyNFdG0WKOOOBJAcqHdZCxBBIQDoTn5z/AODnv9nzx78S/wDgqJean4c8E+Ltf04eF9Mj+1ado9zdQb1EmV3ohGRkcZ4r69/4Lwf8ElfG/wC2l+yd8IPiF8PdJudY8afD3wxbabqOhINt3e2TQxsfLUgbpIn3kpkEq7YBYAEA+H9N/wCDeHXtT/4JQT/tHnx0g8Sf2I3itPDxs8xPYr85BuN+4TGMM+NuMjGe9e9/8EK/+CjvjX46/sXftCfBjxvrN74ji8J+BL7VvD99eSNLc29v5EkUtsztyyAsjJnkfMM4wB4NY/8ABWL9pjT/APgnjN+ykPg3qxvH00+Gk1j+yb7+0k08thoRbhCDJt3J5mcBT9zcN1fWn/BF/wD4JHePf2Rf2I/jv8RviFol5pHi/wAfeDLzS9F0Jl33sFp9nkkLyIuSskr7Asf3gE5HzAUAfmN/wSG/Zj+JH7bH7QWtfCX4feMz4GtfGGiSjxJqHzkSafC6SGIhCGYNJ5Y2ggEdcgYq/wDCPRvG3/BKn/gr9pHhax19W1/wL4ztNGvLmyZ47fVrV5ow6MvUpLE4ypzjPqAa+tf+DWX4AeO/hd/wUX1TUPEngvxZ4esH8J3kQutS0i4tYS5khwu6RQCfbOa8w/4KS/s3fEPxH/wXj8X65p3gTxnfaNL490+4S/ttFuZbVo1NrlxIqFSowcnOOKAP2q/4Km/sEfso/HvwrdeLvj7HoPhW8igMSeKDqS6ZqEaqDhVk6TFRnCOjjjoRX83/AO03cfD39kf9pCO//Zh+MPjXxFaae5MOtixfSZ4GDcIkqsrTL6ny0U+hFftB/wAFMP8AggF49/4KZ/8ABRrUvHOqeNtP8JfDJdOsLS2OXvr+QxpiUQwcRxjPQs3JOcHv9R/sTf8ABCv9nT9hwWd9ofg6PxV4ntNrDXfE4TULwSKc70UqIojnp5aKRgcnrQBk/wDBAT9oH4uftL/8E/bPxL8ZZdWvPEY1m5tbK81DTxaT3dgqRGOQgIocF2cbyMnb1NfbNAUKAAAAoAHHQen060UAFFFFABRRRQAUUUUAFFFFABRRRQAUUUUAFFFFABRRRQAUUUUAFFFFABRRRQAVt/D3/kbbb6P/AOgGsStv4e/8jbbfR/8A0A0Aek183ftIf8lVu/8ArlH/AOixX0jXzd+0h/yVW7/65R/+ixQBwlFFFABRRRQAV8Hf8FDP+CBHwy/bj8cav440/WNa8GeP9ZKyXV7E4urK9kVFRTJA/KnaijMbr7g1940fXtQB+But/sm/ty/8EebyS98D6rqviPwVbMXB0Rm1TTSvUmSykBeMnByQuOvzGvUv29/21/Fv/BQL/glH8BNF1K10zS/G/wAb/Gzabd22nxvHb+XZ3k1uCEdmZQZfs7kE8FD2HH7QEblIIBB6+/8A9evFvi/+wP8AD/43fHzwD8Rdbt9SGtfDaaS50e2tZ1hsBNJJ5jySxBfnYtyTkEmgD5y/4LU/tueKf+CYn7H/AIK034X28FhqOrTpoNnqE9uLhNLtreADKq3ymQhVVdwIAVuM1+enw0il/bV/Y58T/FP9oH9rLXLa1s1u44fBVpqKpd3csa/uUeEnBEkjLgCJhtxyD0/cH9pb9l3wN+178Lrjwd8QdCt9e0K4kWYRuzRyQSqMLJHIpDIwGeVIOCQc5r5s+C//AAb/AP7M/wAFPG1vr9v4S1HxBeWcnm28Ouai97axMOn7rAR8H++GoA/K/wD4NqNRg0L/AIKM6lfzCUWlp4M1OZ9iGRtqvbscKoJY4BwACT71tfGT9lj9jz9sb9py/tPhN8btR8Aap4kup7v7L4i0OS30W3uCS7xxzy+U0QJJwjg4xjd0Ffrb+zV/wSB+BX7Ivxrh+IPgHw5qmi+JYEniWU6zdTQmOZSroYncoVweBjggelcr+0J/wQf/AGb/ANo3xzf+JNT8J3+h6xqcrT3Uuh6g9lHNIxJZzFzGCScnCjmgD8evgb8dfi9/wTg/b+0PwL4P+KMfxD0+DWrOwkttI1OTUNG1mKaRFMQRiVDYbHy8qwGCcZrU/wCDiZWb/gqvrRKkY0vS8j0/dCv2R/ZN/wCCNHwB/Y08bweJ/CfhKe88SWmTbalrF499NasQRujDfIjYJ+ZVB561Y/aa/wCCPnwI/a8+MVx488deGtU1PxNcxRQPcQ6zdWylIhhBsjdVGB6DnvmgD8rv+DlX4batpnxE+CfimSCVtF1XwVDp8MuDsWeEh3T67ZUb3B46HHSftV/8FRPg18S/+CHXhP4UaPfPP49j0vS9Km0c2UinTZbUr5sxcrs2HZlCrEneO+7H6+/tDfsdfDv9qb4Lx+AfHHh6DWfDlsiLbRs7JNaMibEkjkB3I4GRuBycn1r5++Gf/BAj9mj4Y6B4gsIPCWpaqfEdo1jPc6lqks1xBCWDEQsu3ymJABZcMRkZ5oA/Mb/gjj8L9a+Mn/BOn9sPw14fgmuNZ1LQ7M20EQJknMfnSGNQOSzKhUDuTXg//BKLRz4k+NGuaIfj1e/AC6vdOVotTUmKLUykgzbO+9ArDdvAY84PcV/Qh+xt/wAE7PhV+wTFr0fw00S90mLxK0LX63Ooz3nm+UHCY81jt++3TGc15b+0b/wQo/Zy/aZ8d3niXV/CuoaLrWpSGW7m0PUHsUuXP3maMAx5Y8khQSeaAPyh8VfsZ/BD9oP9pKbS9W/bC1Dxd4/1K9i09bs+E769bUJgFijWO4XKSYAVQQxHHtX1l/wVX/4KEftRv+2nrnwB+Bem3TLpdlYyS32i6Y1xqk7T20cjF5mykKbnwCFU8feNfaf7Iv8AwSC+A/7E/ixPEPgvwi0niKJSkWqardPfXNuCMEx7/lRiOMqo4r6Ut9Mtra5uJo7a3jmu2DzukYVpiFCguf4iFAGT2HpxQB+K37PH/Btr8Tv2hPEqeLf2ifH9zp099iSe0tbw6nq8o/uvcPuijPX7vmAV+sv7JX7JHgj9if4O2vgXwDY3VjoNrM9yRc3DXE08z43yO56k4HTAHYY4r0vJOSTnJzRQAUUUUAFFFFABXuf7J3/Ivat/18L/AOg14ZXuf7J3/Ivat/18L/6DQB+O/wDwfBf8ky/Z6/7Cms/+irSv2L/YR/5Mf+DX/YjaJ/6QQV+On/B8F/yTL9nr/sKaz/6KtK/Yv9hH/kx/4Nf9iNon/pBBQB6sehr+dz/g3h/5WU/2oP8Arr4u/wDT9HX9EZ6Gv53P+DeH/lZT/ag/66+Lv/T9HQB/Qn4r/wCRcvv+uLfyryuvVPFf/IuX3/XFv5V5XQAUUUUAFFFFABRRRQAUUUUAFFFFABRRRQAUUUUAFFFFABRRRQAUUUUAFFFFABRRRQAUUUUAFFFFABSkkjBORSUUANeJJJFdkVnQ5ViBuX6Ht1P504gHOQDn1GaKKAI2s4Wk3mKMuDndtGfzqQcZxmiigBk1vHcKBIiSBem4ZxT0URqAoCgcccfhRRQAH5iSeSe55NRx2UMLlkijRic5CgGpKKAAADsD35Ge1MNrEZjIYozIf4to3H8afRQAbRkHAyPalyeCOMenFJRQBGbSJpvMMUZk/vbRn86kPIIPQ/5/z9KKKAFBIJI4JOaQ/MMHke/NFFAC5OQcncO/f86SiigAooooAKKKKACiiigAooooAKKKKACiiigAooooAKKKKACiiigAooooAKKKKACiiig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iiigAooooAKKKKACiiigAooooAKKKKACiiigAooooAKKKKACiiigAooooAKKKKACiiigAooooAKKKKACiiigAooooAKKKKACiiigAooooAKKKKACiiigAooooAKKKKACiiigAooooAKKKKACiiigAooooAKKKKACiiigAooooAKKKKACiiigAooooAKKKKA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KKKACiiigAooooAKKKKACiiigAooooAKKKKACiiigAooooAKKKKACiiigAooooAKKKKACiiigAooooAKKKKACiiigAooooAKKKKACiiigAooooAKKKKACiiigAooooAKKKKACiiigAooooAKKKKACiiigAooooAKKKKACiiigAooooAKKKKACiiigAooooA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W8RW0l3od5FEpeSSIqoHUnFeef8ACF6r/wA+Uv6f416d5nzFccin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Wr4K8M3+neJLeae1kjiQNljjAypFd3n2NGfY0AFeF/HP4Z694m+Ilzd2GmXFzbPGgEi7cEhAD1PrXum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r1z9nHwhqXhHRdSj1KzltJJp1ZA+MsNvXivR8+xpFcsehxQB+D/APwfBf8AJMv2ev8AsKaz/wCirSv2L/YR/wCTH/g1/wBiNon/AKQQV+On/B8F/wAky/Z6/wCwprP/AKKtK/Yv9hH/AJMf+DX/AGI2if8ApBBQB6sehr+dz/g3h/5WU/2oP+uvi7/0/R1/RGehr+dz/g3h/wCVlP8Aag/66+Lv/T9HQB/QH8UJntvh9rUsTvHJHayMrKSGU7eoNfMn/CXat/0FNS/8CX/xr6Z+K/8AyTjXf+vOT/0GvlW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X0V8BrmW/8AhVpU08sk0rebl3YsxxNIBkn2FfMlfTH7Pf8AySLSP+23/o+SgD8Uv+D4L/kmX7PX/YU1n/0VaV+xf7CP/Jj/AMGv+xG0T/0ggr8dP+D4L/kmX7PX/YU1n/0VaV+xf7CP/Jj/AMGv+xG0T/0ggoA9WPQ1/O5/wbw/8rKf7UH/AF18Xf8Ap+jr+iM9DX87n/BvD/ysp/tQf9dfF3/p+joA/oB+K/8AyTjXf+vOT/0GvlWvqr4r/wDJONd/685P/Qa+VaACiiigAooooAKKKKACiiigAooooAKKKKACiiigAooooAKKKKACiiigAooooAKKKKACiiigAooooAKKKKACiiigAooooAKKKME8DGaACgdQCcZr56/a2/4KnfA39iuzuE8a+OLAa1CDs0XTlN9qErAfd8uPPl8/xSFFHr2r4u/Z/wD+DhbXP2w/27PBHgDwd4Ms/DvgHUr2Q6rf6juudQktkhdy2EIjgXKgknf/ALwoA/VcfMcAHOcdqCNoBOAO56Cv5z/+C2v/AAUY139pb9tfVNK8D/Ei7uvhjo0VnaaS2kalLFp9y7wRPPM20hXbznkUs3QIAMY5/U//AII0fBbRP2Y/2afFPiB/jnp/xX8PalfCU659ukOn6SIIsSRK8rkLhnJJBXjHfigD7gor5nk/4LIfswQeJRpL/Gfwet3v2FvMla3Bzj/XBPL/AB3V9EeFfFemeOfD9pq2i6haarpl8gkt7q1lWaGdT3Vl4I+lAGhRXi/7QP8AwUR+CP7LeuDS/HvxK8NeHtVIBNjLM01ygPdo4gzqPqK3P2e/2yvhZ+1ZbzyfDvx34e8VtaqHmhs7jM8K5xlojh1HuRQB6aFJxjGf/rj/ABoIKsQwII/Cvy7/AOC5X/BaTW/2UNX0/wCHvwf13wzJ4muFuY/EV2Abi/8AD7r5flRqh/do7rIzbmDY2jABr6B/4Izfto+Gv2jP2Q/A+hXXj6y8VfE6x0iS98Q2kl552owk3MmXlB5H+sTHYAgDGKAPsKivGPj/AP8ABRX4H/st68NJ8e/Evwz4f1YYLWLyvNdICM5aOJXZRgj7wHWtT9nr9t74R/tWyzxfDz4geGvFNzboZJLW0udtzGv95onAfHvtAoA9ToryX40ft4fBv9nXxwnhnxz8R/C3hXxBJAlythqN6IpjG5YI+McKSrDPPSuC+Ov/AAU6+E/hix8b+FPC/wARvDV58UdI0G+vNM0hN87zXcVpJLFF93Y7llXMYbdjI9aAPpeivyU/ZF/4OjvDXiB7fSvjZ4Tm8L3iny5NZ0NJLm0znG57Y5lTHcIXPt2r9MvgV+0v8P8A9prwxHrPgDxfofivTnUEyWFwHeP2dDh0b1DKKAO5oozkAjkGigAoooPABPANABRXkf7Tn7dvwl/Y60V734i+ONH8PsqF47Qubi9n44CW8YaRifYYHc1+b/xa/wCDm26+JPxc0Hwh8F/A7C11XVbezfV9bRpbiSN5lUmK2jOAxUnlmb/c9AD9fcEgkc4oHTIBI65HI/8Ar1+fX/BxT8VdV8O/sq+DPAHh+8urbxH8UPF1ppFqLWRop2iQ7nKsCCMyNCp/66V8S/8ABej9uu98OXXw/wDgx8MfiNdPoHgrSPsfiFdH1CSOWS/ibyTHcOpDEqEztJxlz1oA/d4YH3uB6j/PpSkEcEEHuPSvy0/4N4vgHb+HbLVfiL/wvKP4hS6h4djttQ8Ox3800fhqaaRJj529yvmARbc7QRluea+u/Hf/AAV4/Zo+HHiuTRNW+MfhGDUIH8uRIJJblYmBwVaSJHRce5oA+j6K5v4VfGDwr8cvCMHiDwd4i0jxNotw22O8065WeFjjOMjo3I4PPNct+0N+2b8K/wBlC1t5viL468P+FDdLvhhvLj9/OuSMpEoLsMg8hT0NAHptHJ4GMmvGPgB/wUQ+CH7UmuDSvAXxL8M+IdUIJWyjmaG6cAZJWKRVkYAAngV4H/wWj/4Kqv8AsA/CiHTPBeo+Gbr4l6rJGg0/UCZJbG1dZP8ASxCCC3zJtGTjPUHoQD7jByM9jRX5uf8ABBX/AIKO2v7QPwsv9E+JPxNttb+LPibxLeT2el310FvJoBAjhYYsALGoSQhVwMK1fan7Qn7aHwq/ZQt7eT4i+PPD3hNrtd8MN7cZuJlHUpEgLsPcKR70Aen0V4h8Cf8AgpJ8Cv2mfEUWj+CPid4Y1zV5+IrBZmguZv8AcjlVWb8BXU/Hr9rz4Y/suNpafETxv4f8HtrW82I1K5EP2oIV37c9cb0z0xmgD0aivA/FP/BUP9n7wlq2g6ff/FnwjbXvii3jutMT7Q0ouYpf9U+5AVRX6qXIyD3r4D+Gn/BzPd/C741eJPB3xk8D5stG1i6sYdW0RWjuEiSZ1TzbaQ4Y7QCWR1B7DnkA/XiivIv2Yv27/hJ+2To6Xfw58c6P4hcruks1Zre+g9Q9vKFkGPXaR7kc167n9aACiiigAooooAKKKKACiiigAooooAKKKKACiiigAooooAKKKKACiiigAooooAKKKKACiiigAooooAK+mP2e/wDkkWkf9tv/AEfJXzPX0x+z3/ySLSP+23/o+SgD8Uv+D4L/AJJl+z1/2FNZ/wDRVpX7F/sI/wDJj/wa/wCxG0T/ANIIK/HT/g+C/wCSZfs9f9hTWf8A0VaV+xf7CP8AyY/8Gv8AsRtE/wDSCCgD1Y9DX87n/BvD/wArKf7UH/XXxd/6fo6/ojPQ1/O5/wAG8P8Aysp/tQf9dfF3/p+joA/oB+K//JONd/685P8A0GvlWvqr4r/8k413/rzk/wDQa+VaACiiigAooooAKKKKACiiigAooooAKKKKACiiigAooooAKKKKACiiigAooooAKKKKACiiigAooooAKKKKACiiigAooooAK+ev+Cp/w6+IvxX/AGF/HGhfCptTXxtfQRCzXT78WNxKglUyokpZQC0YYY3DOcd6+haPfkEfhQB/KJ4H8E6V+zf+0clv+0X8OfHd7ZQSf6Zpf2ttLvHbcMuWkQmVfZWTOfvYr91v+Cav7VX7H3xV8HJ4K+DEPh7wTrer2z202i3GnrZazcZRgT5rZ+0sBk5EkmO4HSvrH43fs5eA/wBpLwrLonjzwjoHivTJAQItSs0nMRIxujZhujb0ZCCPWvjj4c/8EAPh3+z7+2X4K+LXw31/V9BtvDWoNd3Hh+7H2y3nRonTEMpIdCCwPzFwcY4oA/Fj/gor+yh4c/ZM/wCCgfiX4VeHbrVbrQNFvLG2hnvZEe6YT28ErksqKuQ0rY+XoB1r6w/4LheAIP8AgnX8Ffh3+zd4B1nxG/gbUJLvxZqJvrhTNfzvII0ido1UNGm1mCkYzgnJAI6r/gqj/wAEl/2g/wBoX/gp34w+IHg34dXWteEtSv8ATp7bUF1SxhWVYrS2RzsknWQYaNxyozt4zX3T/wAFrP8AglJcf8FHfhhouoeGLy007x/4PMgsPtfyW+owSYL2zv8AwHcqsr8jIIIw25QD4b0n/gh38Nr7/gji3xcfUtaX4jN4abxSl4LsfY0ABcWvkkYKlBgtndkj6VxH/BEn9vzxl8A/2bP2iNFtbu4v9P8ACXhCfxTosMzF00+7UiJigPRW3I5UcEpnHWn2v7PP/BRCz/Zsf9npfB2tjwLIptNwksTi2L7jD9s80AQk9VLZxx04r7t/4JQ/8EUbT9lH9nDxzpnxNkstU8U/FPT20vVoLQ74tOsmQjyFf+OTc5dmHHCgAgEkA/NX/gi7+w14f/4KkftU+NLv4q6prOp2Wk2B1i9CXjJc6ncTS7QZJSS20HcSQck45rlP2l/Bt1/wSK/4KwS2nw51nU0t/CmpWl7YtJJmWS1nVHa2lxjzFKuyHPUEZ55r3zTv+CXX7YH/AASs/aO1LxH8CbFvGGmXKSWkN9YmCYXNqz5VLm1kcHcCFOVBAIyGrpv2Sv8Agih8ef2vv2xI/i1+0lD/AGDYNqiatqNvczQyXurMhDJAkcTMsMWQqndghQQBk5AB5n/wcjfsweHfg5+0T4V+IOlXGrSar8YYbvWNWiupVkht5YltkVYQFBC4fkMSc96+mP8Agm1+yx4b/YU/4JbeI/2pfC1/r1x4/wBd+HOoTSW9zLHJY28qSOY2RAgYYaKM8seN1ejf8HD/APwTa+IP7ang34eeIPhlo669qfgj7ZbXelRyxwzSwXAgKvGXZVO0wnK5yQ+RnBrmv+COPwH/AGlZPhz4k+DHx38Iapo3wXfwhd6Hp8N6lrHIr3EvzIdrGVv3ck20kYGfagD8tP2H/Hvwy8Q/tHa14q+P2heNviTYT20l09tpu+ea8vJJFPmXDbg2wAueD97b2q14r8dW/wAFf26YPiD+z74f8deFvDWn6lbX2lWmoWsont8BPNt3wTvhZt4wSco2DX1n4J/4Jn/tc/8ABJ79p/VfEvwf8KWXxI0O5jlsY7hRDPDqFozq6rPbtIsiSAqhyuQCOGI4r6E/ZE+F37fv7QH7RUWufEfVovhX4Cnu47i/smsNOlzAuAYLaEB5FLAY3SMMFieTxQB8X/8AByPr/wDwkn/BQrRNUCPB/aHgfSboI33o973DYPuM1+hn/BKX/gjt8Pv2XvD3gj4+eI9e1rUvGs3hxtWvW1CaIabYtdQiRpgCm8NHEWG5nIO5mIyBjwD/AILvf8EuPjp+15+3LD4t+HXgK58ReHI/DVlYfbE1GytlE0ck5dNk0yNwrqfu454r9R7X4Laj4t/YZi+Hd8y6Rq2p+BR4cuHkxItnNJp/2dywU4YI7dAedvB70AfmL/wVm/bO/YP+IP8AaNsPB1v8RPHB4/tXwhGNMKyDPMl8FCTY45Cyj+VfBn/BOX9mn44/Fr9ojQdf+DXh3xxZaZZ6vDJPqlteNawW9sJQXSW7xFG52AgjAL84XtX7E/sh/wDBux8Cv2cja6j4rtZfir4hhwzTa5Co08N/s2gLIV9pDJX3foWgWHhbS4bHS7K10yytl2xW9pEsEUQ9FVcAD2AoAtR5Eahs5AHXrS0dgPSigArj/wBoPRdf8SfArxlp3hWSeDxNf6JeQaVLDP8AZ5EuWgcRFZMjYwcqQ2eK7CjsccH170Afyj/F34FeOf2ePjxbT/tC+CvHtxG92X1Fbq+MFxqi7juMd66So+Tzld271Gc1+wv/AASl/bT/AGHdOtNO0fwHoWi/DLxldhIFTxJaL/aN45OAiX7blcliBtDrkkYX0/Rj4hfDTw58WvDVxovinQdG8R6RdqUms9Ts47uCVT1BSQEH8q+Bvj5/wbg/CLxh8RNM8W/Di/vvhzq2m6jDqP2CNPtumT+XIsmwRuwePOMAqxAz909KAMb9thD+0/8A8F3/AIA/D0AXWmfC7TpPFd9GBuSObJlUn0IMNv8AkPWvzx/4ODf2TvDn7K37a4m0C71W7k8e203iLUPtrpII7iW4kDLHtRcIABgHJ96/Ur9g79mvx1c/8FWP2jPjX468M6jodjqnk6F4Ue8jVReWaFUMsYBOAY7aD0/1pr53/wCDgf8A4Jr/ABr/AGyv2nfCmvfDXwPc+J9J03w+LK4uE1GzthHN5zsU2zTIxOCOQMc0AeJ/tO/DG2/4Jt/8EdfCN/8ADnWfEdvq/wC0ZJp7+Irie4UC3gSzllkhgMaqyK7MqnczEqGHetv/AII9f8ES/hp+3J+xFq/j3xjqOuJ4i1rUbzT9JksrkRR6UIVVRKyYPmMXJJVuNu0DBOa+7vjV/wAExJ/2wf8Agk/4D+EXiZl8M+NPCmkWNxZTS7Zl07UYLcxGNyhIZGEjoxUnqCMkAV+dvwg/Zm/4KF/sEeDvEnwx8AeGNWk8N69O7/aNPktLuGKR08t5raVpN0DMoGWwp+UHgjNAHF/8G8X7SniH4D/t/wAHgqC8urnwz4ss7+31KxR2aJpbe3lnjmRc43hotue6uevbgf2S/CF3/wAFhf8AgqxY2vxN1rUWt/Ft3e6hqDQy/vYraCGWVbWAtnYgVFQY+6uT1Ffot/wQ3/4Im+Jf2P8A4gy/FX4qrZ2ni2O0lstI0WGZLk6ckq7ZJ5ZUJTzChZAqkgBm+boK8I/am/4Ip/Hr9iz9sAfFb9mm2fW9PgvpdS0yGzmhivdG83eJLZopWUSxbXZRtzuRsEZzQB4L/wAFov2INB/4Jb/tbeDZvhXqus6XZ6ppaazZiS8Ml3pd1HM0bFJR8xBwrAnkEsOgxXsv/Ba34XaX8fP2Dvgp+07qlzqa+O/Fej6Vo99b+YgsWHkSySSqm3cGaTcfvYwe/Wqdx/wSw/a9/wCCqf7SOm+JvjxZSeDtMgijs5r688iEWlojFvKtrSNiQxLMeQFyxJPav0A/4K4f8E39V/aJ/wCCcei/DP4W2UMmofD+SxfR9OeVYvtkFvEYDCGYhRIUOQWIBI680AfHn/Bud+wV4L8SeAYP2i76819vGHgbV9Rt7WyinjWxnjFmUIdShYnEzchwMheOufghfj1pX7Tv/BQa68bfHCHxT4s0HUNZnutR0/SiXupIELmK1iBPyRL8i4UghQccnNfoN/wRK+A37X/7KPxs0PwR4i8CatoPwYvNQurzxALxLTajvaSIjK5cuymVIgVTPXNcr+0t/wAEavj3+xN+2y3xZ/Z40aHxho8epy6rp1sjwGbTllLb7WaGVl82PDsgKEkqRnaRmgD46/bmvPhxrXxu0TxP+zp4I+IfgWwtLdZbi3vLaZWtbyNspLAwZmXjHVuGGRX0T/wXT+L+r/Hz9jz9kjxfr8cseua34dv5dQEiFHa4UWqSMQeRl1Y8+te9eDNO/wCCj/7UXxusLi803T/g34cJjgu3ksLBbOCMN87iFzLPK5BJ44JAGRXaf8F9f+CdXxj/AGs/D3wZsPh34du/Htz4Rsr2DV737VZWLtI4tgJGWSSNcuY3bCAgdO1AHnP/AARG/wCCMfgr46fAz4cfH7xxrHiC/wBcXV21DS9LV4zYiGxuHt4UlV0LP88GQAwAVUGMZB9l/wCCrf7aH7D15aaho3xA0XRPib4ys98Bj8OWq/2hZuuQUa/QKqkEYK72I4ylfUP/AASU+Bnin9m//gnV8N/BHjXSZND8T6Da3cd9YvNFMYTJfXEqgtGzIcq6nhj96vnv4If8G4fwi8MfE7WfGHxH1HUPiLqer6pc6iNOcfYtMt/MmZwhjVjJJgEAlmAP92gD8VvhV8DPHH7Rfx1uX/Z68D+PYokuQ+npb3xuLnTBxgyXqJCiYPOW2445PU/1Ffs86L4g8OfAXwXp/iyWe48U2Oh2dvq0s05nke6SCMSlnyd537vmyc1rfD74ZeHPhN4bt9G8LaBo3hzSbVdkNnptnHawRj0CoABW5uOCOxoASiiigAooooAKKKKACiiigAooooAKKKKACiiigAooooAKKKKACiiigAooooAKKKKACiiigAooooAK+mP2e/8AkkWkf9tv/R8lfM9fTH7Pf/JItI/7bf8Ao+SgD8Uv+D4L/kmX7PX/AGFNZ/8ARVpX7F/sI/8AJj/wa/7EbRP/AEggr8dP+D4L/kmX7PX/AGFNZ/8ARVpX7F/sI/8AJj/wa/7EbRP/AEggoA9WPQ1/O5/wbw/8rKf7UH/XXxd/6fo6/ojPQ1/O5/wbw/8AKyn+1B/118Xf+n6OgD+gH4r/APJONd/685P/AEGvlWvqr4r/APJONd/685P/AEGvlWgAooooAKKKKACiiigAooooAKKKKACiiigAooooAKKKKACiiigAooooAKKKKACiiigAooooAKKKKACiiigAooooAKKKKACiiigAoznrziiigAyefegjOcjOaKKAAcEEcEUdsdqKKAFJJ680mTgDsKKKAAcHI4NGSBgcCiigAzjpRkjpRRQAYx2ozyD3FFFABRRRQAUUUUAFFFFABR6jsaKKADA9BRgegoooACM4yM4oHByODRRQAYBxwOKKKKAA89eaXJ685pKKADuT3NBOTk8miigA9fejPfvRRQAA45HBooooAKKKKACiiigAooooAKKKKACiiigAooooAKKKKACiiigAooooAKKKKACiiigAooooAKKKKACiiigAooooAK+mP2e/+SRaR/22/wDR8lfM9fTH7Pf/ACSLSP8Att/6PkoA/FL/AIPgv+SZfs9f9hTWf/RVpX7F/sI/8mP/AAa/7EbRP/SCCvx0/wCD4L/kmX7PX/YU1n/0VaV+xf7CP/Jj/wAGv+xG0T/0ggoA9WPQ1/O5/wAG8P8Aysp/tQf9dfF3/p+jr+iM9DX87n/BvEwH/Byl+1CSQP3vi7/0/RUAf0A/Ff8A5Jxrv/XnJ/6DXyrX2TLHHcxMkipIjjDKwBB9iKq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X0x+z3/AMki0j/tt/6Pkrpv+Eb03/oH2P8A34T/AAq1b28NlCscMccMa9FRQqjnPQe9AH4Rf8HwX/JMv2ev+wprP/oq0r9i/wBhH/kx/wCDX/YjaJ/6QQV+On/B8ED/AMKy/Z79tU1nP/fq0r9i/wBhHj9h/wCDQ/6kbRP/AEggoA9VkYKhJr+X9/2Lf+Cgn7Gn/BS342fFn4E/CjxbY3XizxNrsdrqv9l2N/Fd6fc6k9wrKk5ZcOFjYHaDj0r+oFlDqQRkGkRBGMAEUAfzvH9rD/gtR28GeJB/3J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JP/AAjND/8Ajdf0RUUAfyt/t7/s3f8ABT7/AIKX6X4bsvjJ8KPGHiO28JSzz6YsGhabYeQ0yoJCTBsLZEafezjHFf0v/sfeFtQ8Dfsl/C7Q9WtJbDVdG8JaVY3ttJjfbzxWcSSRtjurKQfpXojIG6jOKEQRoFUYUdKAP//Z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ji8AAEQAZAAAAAAAAAAKAAAAAAAAAAAAAAAAAIAWgBboA+gDAAAAAAAAAAAAAAAAAAAAAAAAAAAAAAAAAAAAAAAAAAAPAATweAAAALIECvAIAAAABQQAAAAKAABzAAvwQAAAAH8AgADhAARBBQAAAD8BAAAGAL8BAAAQAP8BAAAIAIDDFgAAAL8DAAACAFAAaQBjAHQAdQByAGUAIAAxADMAAAAjACLxDAAAAL8BAABgAKoDAAAADwAAEPAEAAAABAAAgFIAB/DCLgAABQXifDFPZ12DEIa4KIhWz5PP/wCeLgAAAQAAAHMFAwAAAGcKoEYd8JYuAADifDFPZ12DEIa4KIhWz5PP///Y/+AAEEpGSUYAAQEBAGAAYAAA/9sAQwAKBwcJBwYKCQgJCwsKDA8ZEA8ODg8eFhcSGSQgJiUjICMiKC05MCgqNisiIzJEMjY7PUBAQCYwRktFPko5P0A9/8AACwgBgAGAAQERAP/EAB8AAAEFAQEBAQEBAAAAAAAAAAABAgMEBQYHCAkKC//EALUQAAIBAwMCBAMFBQQEAAABfQECAwAEEQUSITFBBhNRYQcicRQygZGhCCNCscEVUtHwJDNicoIJChYXGBkaJSYnKCkqNDU2Nzg5OkNERUZHSElKU1RVVldYWVpjZGVmZ2hpanN0dXZ3eHl6g4SFhoeIiYqSk5SVlpeYmZqio6Slpqeoqao="/>
          <p:cNvSpPr>
            <a:spLocks noChangeAspect="1" noChangeArrowheads="1"/>
          </p:cNvSpPr>
          <p:nvPr/>
        </p:nvSpPr>
        <p:spPr bwMode="auto">
          <a:xfrm>
            <a:off x="6469063"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450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5524500"/>
            <a:ext cx="3889375" cy="388937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HTML - Estructura del </a:t>
            </a:r>
            <a:r>
              <a:rPr lang="es-EC" dirty="0" err="1"/>
              <a:t>body</a:t>
            </a:r>
            <a:endParaRPr dirty="0"/>
          </a:p>
        </p:txBody>
      </p:sp>
      <p:sp>
        <p:nvSpPr>
          <p:cNvPr id="9" name="3 Marcador de contenido"/>
          <p:cNvSpPr>
            <a:spLocks noGrp="1"/>
          </p:cNvSpPr>
          <p:nvPr>
            <p:ph sz="half" idx="1"/>
          </p:nvPr>
        </p:nvSpPr>
        <p:spPr>
          <a:xfrm>
            <a:off x="6621463" y="1347788"/>
            <a:ext cx="6383337" cy="8405812"/>
          </a:xfrm>
        </p:spPr>
        <p:txBody>
          <a:bodyPr/>
          <a:lstStyle/>
          <a:p>
            <a:pPr marL="0" lvl="1" indent="0">
              <a:buFont typeface="Arial" pitchFamily="34" charset="0"/>
              <a:buNone/>
              <a:defRPr/>
            </a:pPr>
            <a:r>
              <a:rPr lang="en-US" sz="2000" dirty="0" smtClean="0">
                <a:solidFill>
                  <a:schemeClr val="tx1"/>
                </a:solidFill>
              </a:rPr>
              <a:t>…</a:t>
            </a:r>
            <a:endParaRPr lang="it-IT" sz="1100" dirty="0" smtClean="0">
              <a:solidFill>
                <a:schemeClr val="tx1"/>
              </a:solidFill>
            </a:endParaRPr>
          </a:p>
          <a:p>
            <a:pPr marL="0" lvl="1" indent="0">
              <a:buFont typeface="Arial" pitchFamily="34" charset="0"/>
              <a:buNone/>
              <a:defRPr/>
            </a:pPr>
            <a:r>
              <a:rPr lang="en-US" sz="2000" dirty="0">
                <a:solidFill>
                  <a:schemeClr val="tx1"/>
                </a:solidFill>
              </a:rPr>
              <a:t>&lt;section&gt;</a:t>
            </a:r>
          </a:p>
          <a:p>
            <a:pPr marL="0" lvl="1" indent="0">
              <a:buFont typeface="Arial" pitchFamily="34" charset="0"/>
              <a:buNone/>
              <a:defRPr/>
            </a:pPr>
            <a:r>
              <a:rPr lang="en-US" sz="1600" dirty="0">
                <a:solidFill>
                  <a:schemeClr val="tx1"/>
                </a:solidFill>
              </a:rPr>
              <a:t>&lt;article</a:t>
            </a:r>
            <a:r>
              <a:rPr lang="en-US" sz="1600" dirty="0" smtClean="0">
                <a:solidFill>
                  <a:schemeClr val="tx1"/>
                </a:solidFill>
              </a:rPr>
              <a:t>&gt;</a:t>
            </a:r>
          </a:p>
          <a:p>
            <a:pPr marL="0" lvl="1" indent="0">
              <a:buFont typeface="Arial" pitchFamily="34" charset="0"/>
              <a:buNone/>
              <a:defRPr/>
            </a:pPr>
            <a:r>
              <a:rPr lang="en-US" sz="1600" dirty="0">
                <a:solidFill>
                  <a:schemeClr val="tx1"/>
                </a:solidFill>
              </a:rPr>
              <a:t>	</a:t>
            </a:r>
            <a:r>
              <a:rPr lang="en-US" sz="1600" dirty="0" smtClean="0">
                <a:solidFill>
                  <a:schemeClr val="tx1"/>
                </a:solidFill>
              </a:rPr>
              <a:t>&lt;</a:t>
            </a:r>
            <a:r>
              <a:rPr lang="en-US" sz="1600" dirty="0">
                <a:solidFill>
                  <a:schemeClr val="tx1"/>
                </a:solidFill>
              </a:rPr>
              <a:t>header</a:t>
            </a:r>
            <a:r>
              <a:rPr lang="en-US" sz="1600" dirty="0" smtClean="0">
                <a:solidFill>
                  <a:schemeClr val="tx1"/>
                </a:solidFill>
              </a:rPr>
              <a:t>&gt;</a:t>
            </a:r>
          </a:p>
          <a:p>
            <a:pPr marL="0" lvl="1" indent="0">
              <a:buFont typeface="Arial" pitchFamily="34" charset="0"/>
              <a:buNone/>
              <a:defRPr/>
            </a:pPr>
            <a:r>
              <a:rPr lang="en-US" sz="1600" dirty="0">
                <a:solidFill>
                  <a:schemeClr val="tx1"/>
                </a:solidFill>
              </a:rPr>
              <a:t>	</a:t>
            </a:r>
            <a:r>
              <a:rPr lang="en-US" sz="1600" dirty="0" smtClean="0">
                <a:solidFill>
                  <a:schemeClr val="tx1"/>
                </a:solidFill>
              </a:rPr>
              <a:t>	&lt;</a:t>
            </a:r>
            <a:r>
              <a:rPr lang="en-US" sz="1600" dirty="0" err="1">
                <a:solidFill>
                  <a:schemeClr val="tx1"/>
                </a:solidFill>
              </a:rPr>
              <a:t>hgroup</a:t>
            </a:r>
            <a:r>
              <a:rPr lang="en-US" sz="1600" dirty="0">
                <a:solidFill>
                  <a:schemeClr val="tx1"/>
                </a:solidFill>
              </a:rPr>
              <a:t>&gt;</a:t>
            </a:r>
          </a:p>
          <a:p>
            <a:pPr marL="0" lvl="1" indent="0">
              <a:buFont typeface="Arial" pitchFamily="34" charset="0"/>
              <a:buNone/>
              <a:defRPr/>
            </a:pPr>
            <a:r>
              <a:rPr lang="en-US" sz="1600" dirty="0" smtClean="0">
                <a:solidFill>
                  <a:schemeClr val="tx1"/>
                </a:solidFill>
              </a:rPr>
              <a:t>			&lt;h1&gt;</a:t>
            </a:r>
            <a:r>
              <a:rPr lang="en-US" sz="1600" dirty="0" err="1" smtClean="0">
                <a:solidFill>
                  <a:schemeClr val="tx1"/>
                </a:solidFill>
              </a:rPr>
              <a:t>Titulo</a:t>
            </a:r>
            <a:r>
              <a:rPr lang="en-US" sz="1600" dirty="0" smtClean="0">
                <a:solidFill>
                  <a:schemeClr val="tx1"/>
                </a:solidFill>
              </a:rPr>
              <a:t> post 1&lt;/</a:t>
            </a:r>
            <a:r>
              <a:rPr lang="en-US" sz="1600" dirty="0">
                <a:solidFill>
                  <a:schemeClr val="tx1"/>
                </a:solidFill>
              </a:rPr>
              <a:t>h1&gt;</a:t>
            </a:r>
          </a:p>
          <a:p>
            <a:pPr marL="0" lvl="1" indent="0">
              <a:buFont typeface="Arial" pitchFamily="34" charset="0"/>
              <a:buNone/>
              <a:defRPr/>
            </a:pPr>
            <a:r>
              <a:rPr lang="en-US" sz="1600" dirty="0" smtClean="0">
                <a:solidFill>
                  <a:schemeClr val="tx1"/>
                </a:solidFill>
              </a:rPr>
              <a:t>			&lt;h2&gt;</a:t>
            </a:r>
            <a:r>
              <a:rPr lang="en-US" sz="1600" dirty="0" err="1" smtClean="0">
                <a:solidFill>
                  <a:schemeClr val="tx1"/>
                </a:solidFill>
              </a:rPr>
              <a:t>subtitulo</a:t>
            </a:r>
            <a:r>
              <a:rPr lang="en-US" sz="1600" dirty="0" smtClean="0">
                <a:solidFill>
                  <a:schemeClr val="tx1"/>
                </a:solidFill>
              </a:rPr>
              <a:t> post 1&lt;/</a:t>
            </a:r>
            <a:r>
              <a:rPr lang="en-US" sz="1600" dirty="0">
                <a:solidFill>
                  <a:schemeClr val="tx1"/>
                </a:solidFill>
              </a:rPr>
              <a:t>h2&gt;</a:t>
            </a:r>
          </a:p>
          <a:p>
            <a:pPr marL="0" lvl="1" indent="0">
              <a:buFont typeface="Arial" pitchFamily="34" charset="0"/>
              <a:buNone/>
              <a:defRPr/>
            </a:pPr>
            <a:r>
              <a:rPr lang="en-US" sz="1600" dirty="0" smtClean="0">
                <a:solidFill>
                  <a:schemeClr val="tx1"/>
                </a:solidFill>
              </a:rPr>
              <a:t>		&lt;/</a:t>
            </a:r>
            <a:r>
              <a:rPr lang="en-US" sz="1600" dirty="0" err="1">
                <a:solidFill>
                  <a:schemeClr val="tx1"/>
                </a:solidFill>
              </a:rPr>
              <a:t>hgroup</a:t>
            </a:r>
            <a:r>
              <a:rPr lang="en-US" sz="1600" dirty="0">
                <a:solidFill>
                  <a:schemeClr val="tx1"/>
                </a:solidFill>
              </a:rPr>
              <a:t>&gt;</a:t>
            </a:r>
          </a:p>
          <a:p>
            <a:pPr marL="0" lvl="1" indent="0">
              <a:buFont typeface="Arial" pitchFamily="34" charset="0"/>
              <a:buNone/>
              <a:defRPr/>
            </a:pPr>
            <a:r>
              <a:rPr lang="en-US" sz="1600" dirty="0" smtClean="0">
                <a:solidFill>
                  <a:schemeClr val="tx1"/>
                </a:solidFill>
              </a:rPr>
              <a:t>		&lt;p&gt;12-MAR-2013&lt;/</a:t>
            </a:r>
            <a:r>
              <a:rPr lang="en-US" sz="1600" dirty="0">
                <a:solidFill>
                  <a:schemeClr val="tx1"/>
                </a:solidFill>
              </a:rPr>
              <a:t>p</a:t>
            </a:r>
            <a:r>
              <a:rPr lang="en-US" sz="1600" dirty="0" smtClean="0">
                <a:solidFill>
                  <a:schemeClr val="tx1"/>
                </a:solidFill>
              </a:rPr>
              <a:t>&gt;</a:t>
            </a:r>
          </a:p>
          <a:p>
            <a:pPr marL="0" lvl="1" indent="0">
              <a:buFont typeface="Arial" pitchFamily="34" charset="0"/>
              <a:buNone/>
              <a:defRPr/>
            </a:pPr>
            <a:r>
              <a:rPr lang="en-US" sz="1600" dirty="0">
                <a:solidFill>
                  <a:schemeClr val="tx1"/>
                </a:solidFill>
              </a:rPr>
              <a:t>	</a:t>
            </a:r>
            <a:r>
              <a:rPr lang="en-US" sz="1600" dirty="0" smtClean="0">
                <a:solidFill>
                  <a:schemeClr val="tx1"/>
                </a:solidFill>
              </a:rPr>
              <a:t>&lt;/</a:t>
            </a:r>
            <a:r>
              <a:rPr lang="en-US" sz="1600" dirty="0">
                <a:solidFill>
                  <a:schemeClr val="tx1"/>
                </a:solidFill>
              </a:rPr>
              <a:t>header&gt;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This </a:t>
            </a:r>
            <a:r>
              <a:rPr lang="en-US" sz="1600" dirty="0">
                <a:solidFill>
                  <a:schemeClr val="tx1"/>
                </a:solidFill>
              </a:rPr>
              <a:t>is the text of my first </a:t>
            </a:r>
            <a:r>
              <a:rPr lang="en-US" sz="1600" dirty="0" smtClean="0">
                <a:solidFill>
                  <a:schemeClr val="tx1"/>
                </a:solidFill>
              </a:rPr>
              <a:t>post</a:t>
            </a:r>
          </a:p>
          <a:p>
            <a:pPr marL="0" lvl="1" indent="0">
              <a:buFont typeface="Arial" pitchFamily="34" charset="0"/>
              <a:buNone/>
              <a:defRPr/>
            </a:pPr>
            <a:r>
              <a:rPr lang="en-US" sz="1600" dirty="0">
                <a:solidFill>
                  <a:schemeClr val="tx1"/>
                </a:solidFill>
              </a:rPr>
              <a:t>	</a:t>
            </a:r>
            <a:r>
              <a:rPr lang="en-US" sz="1600" dirty="0">
                <a:solidFill>
                  <a:srgbClr val="FF0000"/>
                </a:solidFill>
              </a:rPr>
              <a:t>&lt;figure</a:t>
            </a:r>
            <a:r>
              <a:rPr lang="en-US" sz="1600" dirty="0" smtClean="0">
                <a:solidFill>
                  <a:srgbClr val="FF0000"/>
                </a:solidFill>
              </a:rPr>
              <a:t>&gt;</a:t>
            </a:r>
          </a:p>
          <a:p>
            <a:pPr marL="0" lvl="1" indent="0">
              <a:buFont typeface="Arial" pitchFamily="34" charset="0"/>
              <a:buNone/>
              <a:defRPr/>
            </a:pPr>
            <a:r>
              <a:rPr lang="en-US" sz="1600" dirty="0" smtClean="0">
                <a:solidFill>
                  <a:schemeClr val="tx1"/>
                </a:solidFill>
              </a:rPr>
              <a:t>		&lt;</a:t>
            </a:r>
            <a:r>
              <a:rPr lang="en-US" sz="1600" dirty="0" err="1">
                <a:solidFill>
                  <a:schemeClr val="tx1"/>
                </a:solidFill>
              </a:rPr>
              <a:t>img</a:t>
            </a:r>
            <a:r>
              <a:rPr lang="en-US" sz="1600" dirty="0">
                <a:solidFill>
                  <a:schemeClr val="tx1"/>
                </a:solidFill>
              </a:rPr>
              <a:t> </a:t>
            </a:r>
            <a:r>
              <a:rPr lang="en-US" sz="1600" dirty="0" err="1">
                <a:solidFill>
                  <a:schemeClr val="tx1"/>
                </a:solidFill>
              </a:rPr>
              <a:t>src</a:t>
            </a:r>
            <a:r>
              <a:rPr lang="en-US" sz="1600" dirty="0">
                <a:solidFill>
                  <a:schemeClr val="tx1"/>
                </a:solidFill>
              </a:rPr>
              <a:t>=”http</a:t>
            </a:r>
            <a:r>
              <a:rPr lang="en-US" sz="1600" dirty="0" smtClean="0">
                <a:solidFill>
                  <a:schemeClr val="tx1"/>
                </a:solidFill>
              </a:rPr>
              <a:t>://www.daw.com/htm5.jpg</a:t>
            </a:r>
            <a:r>
              <a:rPr lang="en-US" sz="1600" dirty="0">
                <a:solidFill>
                  <a:schemeClr val="tx1"/>
                </a:solidFill>
              </a:rPr>
              <a:t>”&gt;</a:t>
            </a:r>
          </a:p>
          <a:p>
            <a:pPr marL="0" lvl="1" indent="0">
              <a:buFont typeface="Arial" pitchFamily="34" charset="0"/>
              <a:buNone/>
              <a:defRPr/>
            </a:pPr>
            <a:r>
              <a:rPr lang="en-US" sz="1600" dirty="0" smtClean="0">
                <a:solidFill>
                  <a:schemeClr val="tx1"/>
                </a:solidFill>
              </a:rPr>
              <a:t>	</a:t>
            </a:r>
            <a:r>
              <a:rPr lang="en-US" sz="1600" dirty="0" smtClean="0">
                <a:solidFill>
                  <a:srgbClr val="FF0000"/>
                </a:solidFill>
              </a:rPr>
              <a:t>&lt;</a:t>
            </a:r>
            <a:r>
              <a:rPr lang="en-US" sz="1600" dirty="0" err="1">
                <a:solidFill>
                  <a:srgbClr val="FF0000"/>
                </a:solidFill>
              </a:rPr>
              <a:t>figcaption</a:t>
            </a:r>
            <a:r>
              <a:rPr lang="en-US" sz="1600" dirty="0">
                <a:solidFill>
                  <a:srgbClr val="FF0000"/>
                </a:solidFill>
              </a:rPr>
              <a:t>&gt;</a:t>
            </a:r>
          </a:p>
          <a:p>
            <a:pPr marL="0" lvl="1" indent="0">
              <a:buFont typeface="Arial" pitchFamily="34" charset="0"/>
              <a:buNone/>
              <a:defRPr/>
            </a:pPr>
            <a:r>
              <a:rPr lang="en-US" sz="1600" dirty="0" smtClean="0">
                <a:solidFill>
                  <a:schemeClr val="tx1"/>
                </a:solidFill>
              </a:rPr>
              <a:t>		This </a:t>
            </a:r>
            <a:r>
              <a:rPr lang="en-US" sz="1600" dirty="0">
                <a:solidFill>
                  <a:schemeClr val="tx1"/>
                </a:solidFill>
              </a:rPr>
              <a:t>is the image of the first post</a:t>
            </a:r>
          </a:p>
          <a:p>
            <a:pPr marL="0" lvl="1" indent="0">
              <a:buFont typeface="Arial" pitchFamily="34" charset="0"/>
              <a:buNone/>
              <a:defRPr/>
            </a:pPr>
            <a:r>
              <a:rPr lang="en-US" sz="1600" dirty="0" smtClean="0">
                <a:solidFill>
                  <a:schemeClr val="tx1"/>
                </a:solidFill>
              </a:rPr>
              <a:t>	</a:t>
            </a:r>
            <a:r>
              <a:rPr lang="en-US" sz="1600" dirty="0" smtClean="0">
                <a:solidFill>
                  <a:srgbClr val="FF0000"/>
                </a:solidFill>
              </a:rPr>
              <a:t>&lt;/</a:t>
            </a:r>
            <a:r>
              <a:rPr lang="en-US" sz="1600" dirty="0" err="1">
                <a:solidFill>
                  <a:srgbClr val="FF0000"/>
                </a:solidFill>
              </a:rPr>
              <a:t>figcaption</a:t>
            </a:r>
            <a:r>
              <a:rPr lang="en-US" sz="1600" dirty="0">
                <a:solidFill>
                  <a:srgbClr val="FF0000"/>
                </a:solidFill>
              </a:rPr>
              <a:t>&gt;</a:t>
            </a:r>
          </a:p>
          <a:p>
            <a:pPr marL="0" lvl="1" indent="0">
              <a:buFont typeface="Arial" pitchFamily="34" charset="0"/>
              <a:buNone/>
              <a:defRPr/>
            </a:pPr>
            <a:r>
              <a:rPr lang="en-US" sz="1600" dirty="0" smtClean="0">
                <a:solidFill>
                  <a:srgbClr val="FF0000"/>
                </a:solidFill>
              </a:rPr>
              <a:t>	&lt;/</a:t>
            </a:r>
            <a:r>
              <a:rPr lang="en-US" sz="1600" dirty="0">
                <a:solidFill>
                  <a:srgbClr val="FF0000"/>
                </a:solidFill>
              </a:rPr>
              <a:t>figure&gt;</a:t>
            </a:r>
          </a:p>
          <a:p>
            <a:pPr marL="0" lvl="1" indent="0">
              <a:buFont typeface="Arial" pitchFamily="34" charset="0"/>
              <a:buNone/>
              <a:defRPr/>
            </a:pPr>
            <a:r>
              <a:rPr lang="en-US" sz="1600" dirty="0" smtClean="0">
                <a:solidFill>
                  <a:srgbClr val="FF0000"/>
                </a:solidFill>
              </a:rPr>
              <a:t>	</a:t>
            </a:r>
            <a:r>
              <a:rPr lang="en-US" sz="1600" dirty="0" smtClean="0">
                <a:solidFill>
                  <a:schemeClr val="tx1"/>
                </a:solidFill>
              </a:rPr>
              <a:t>&lt;</a:t>
            </a:r>
            <a:r>
              <a:rPr lang="en-US" sz="1600" dirty="0">
                <a:solidFill>
                  <a:schemeClr val="tx1"/>
                </a:solidFill>
              </a:rPr>
              <a:t>footer</a:t>
            </a:r>
            <a:r>
              <a:rPr lang="en-US" sz="1600" dirty="0" smtClean="0">
                <a:solidFill>
                  <a:schemeClr val="tx1"/>
                </a:solidFill>
              </a:rPr>
              <a:t>&gt;&lt;</a:t>
            </a:r>
            <a:r>
              <a:rPr lang="en-US" sz="1600" dirty="0">
                <a:solidFill>
                  <a:schemeClr val="tx1"/>
                </a:solidFill>
              </a:rPr>
              <a:t>p&gt;comments (0)&lt;/p</a:t>
            </a:r>
            <a:r>
              <a:rPr lang="en-US" sz="1600" dirty="0" smtClean="0">
                <a:solidFill>
                  <a:schemeClr val="tx1"/>
                </a:solidFill>
              </a:rPr>
              <a:t>&gt;&lt;/</a:t>
            </a:r>
            <a:r>
              <a:rPr lang="en-US" sz="1600" dirty="0">
                <a:solidFill>
                  <a:schemeClr val="tx1"/>
                </a:solidFill>
              </a:rPr>
              <a:t>footer&gt;</a:t>
            </a:r>
          </a:p>
          <a:p>
            <a:pPr marL="0" lvl="1" indent="0">
              <a:buFont typeface="Arial" pitchFamily="34" charset="0"/>
              <a:buNone/>
              <a:defRPr/>
            </a:pPr>
            <a:r>
              <a:rPr lang="en-US" sz="1600" dirty="0">
                <a:solidFill>
                  <a:schemeClr val="tx1"/>
                </a:solidFill>
              </a:rPr>
              <a:t>&lt;/article&gt;</a:t>
            </a:r>
          </a:p>
          <a:p>
            <a:pPr marL="0" lvl="1" indent="0">
              <a:buFont typeface="Arial" pitchFamily="34" charset="0"/>
              <a:buNone/>
              <a:defRPr/>
            </a:pPr>
            <a:r>
              <a:rPr lang="en-US" sz="1600" dirty="0" smtClean="0">
                <a:solidFill>
                  <a:schemeClr val="tx1"/>
                </a:solidFill>
              </a:rPr>
              <a:t>…</a:t>
            </a:r>
            <a:endParaRPr lang="en-US" sz="1600" dirty="0">
              <a:solidFill>
                <a:schemeClr val="tx1"/>
              </a:solidFill>
            </a:endParaRPr>
          </a:p>
          <a:p>
            <a:pPr marL="0" lvl="1" indent="0">
              <a:buFont typeface="Arial" pitchFamily="34" charset="0"/>
              <a:buNone/>
              <a:defRPr/>
            </a:pPr>
            <a:r>
              <a:rPr lang="en-US" sz="2000" dirty="0">
                <a:solidFill>
                  <a:schemeClr val="tx1"/>
                </a:solidFill>
              </a:rPr>
              <a:t>&lt;/section</a:t>
            </a:r>
            <a:r>
              <a:rPr lang="en-US" sz="2000" dirty="0" smtClean="0">
                <a:solidFill>
                  <a:schemeClr val="tx1"/>
                </a:solidFill>
              </a:rPr>
              <a:t>&gt;</a:t>
            </a:r>
          </a:p>
          <a:p>
            <a:pPr marL="0" lvl="1" indent="0">
              <a:buFont typeface="Arial" pitchFamily="34" charset="0"/>
              <a:buNone/>
              <a:defRPr/>
            </a:pPr>
            <a:r>
              <a:rPr lang="en-US" sz="2000" dirty="0" smtClean="0">
                <a:solidFill>
                  <a:schemeClr val="tx1"/>
                </a:solidFill>
              </a:rPr>
              <a:t>…</a:t>
            </a:r>
            <a:endParaRPr sz="1600" dirty="0"/>
          </a:p>
        </p:txBody>
      </p:sp>
      <p:sp>
        <p:nvSpPr>
          <p:cNvPr id="7" name="6 Marcador de contenido"/>
          <p:cNvSpPr>
            <a:spLocks noGrp="1"/>
          </p:cNvSpPr>
          <p:nvPr>
            <p:ph sz="half" idx="2"/>
          </p:nvPr>
        </p:nvSpPr>
        <p:spPr>
          <a:xfrm>
            <a:off x="398463" y="1781175"/>
            <a:ext cx="6223000" cy="5648325"/>
          </a:xfrm>
        </p:spPr>
        <p:txBody>
          <a:bodyPr/>
          <a:lstStyle/>
          <a:p>
            <a:pPr marL="0" indent="0" algn="just">
              <a:buFont typeface="Arial" pitchFamily="34" charset="0"/>
              <a:buNone/>
              <a:defRPr/>
            </a:pPr>
            <a:r>
              <a:rPr sz="2400" dirty="0"/>
              <a:t>&lt;figure&gt; </a:t>
            </a:r>
            <a:endParaRPr sz="2400" dirty="0" smtClean="0"/>
          </a:p>
          <a:p>
            <a:pPr algn="just">
              <a:defRPr/>
            </a:pPr>
            <a:r>
              <a:rPr sz="2000" dirty="0"/>
              <a:t>Creado para ser mas </a:t>
            </a:r>
            <a:r>
              <a:rPr sz="2000" dirty="0" smtClean="0"/>
              <a:t>específicos </a:t>
            </a:r>
            <a:r>
              <a:rPr sz="2000" dirty="0"/>
              <a:t>en las </a:t>
            </a:r>
            <a:r>
              <a:rPr sz="2000" dirty="0" smtClean="0"/>
              <a:t>declaraciones </a:t>
            </a:r>
            <a:r>
              <a:rPr sz="2000" dirty="0"/>
              <a:t>de un documento</a:t>
            </a:r>
          </a:p>
          <a:p>
            <a:pPr marL="0" indent="0" algn="just">
              <a:buFont typeface="Arial" pitchFamily="34" charset="0"/>
              <a:buNone/>
              <a:defRPr/>
            </a:pPr>
            <a:endParaRPr sz="2400" dirty="0"/>
          </a:p>
          <a:p>
            <a:pPr marL="0" indent="0" algn="just">
              <a:buFont typeface="Arial" pitchFamily="34" charset="0"/>
              <a:buNone/>
              <a:defRPr/>
            </a:pPr>
            <a:r>
              <a:rPr sz="2400" dirty="0" smtClean="0"/>
              <a:t>&lt;</a:t>
            </a:r>
            <a:r>
              <a:rPr sz="2400" dirty="0" err="1"/>
              <a:t>figcaption</a:t>
            </a:r>
            <a:r>
              <a:rPr sz="2400" dirty="0"/>
              <a:t>&gt;</a:t>
            </a:r>
            <a:endParaRPr sz="2400" dirty="0" smtClean="0"/>
          </a:p>
          <a:p>
            <a:pPr algn="just">
              <a:defRPr/>
            </a:pPr>
            <a:r>
              <a:rPr sz="2000" dirty="0" smtClean="0"/>
              <a:t>Creado para describir mediante un texto corto la imagen.</a:t>
            </a:r>
          </a:p>
          <a:p>
            <a:pPr algn="just">
              <a:defRPr/>
            </a:pPr>
            <a:endParaRPr sz="2400" dirty="0"/>
          </a:p>
        </p:txBody>
      </p:sp>
      <p:sp>
        <p:nvSpPr>
          <p:cNvPr id="46085" name="AutoShape 2" descr="data:image/jpeg;base64,/9j/4AAQSkZJRgABAQEA3ADcAAD/2wBDAAIBAQIBAQICAgICAgICAwUDAwMDAwYEBAMFBwYHBwcGBwcICQsJCAgKCAcHCg0KCgsMDAwMBwkODw0MDgsMDAz/2wBDAQICAgMDAwYDAwYMCAcIDAwMDAwMDAwMDAwMDAwMDAwMDAwMDAwMDAwMDAwMDAwMDAwMDAwMDAwMDAwMDAwMDAz/wAARCANw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2YIpJOAKElWTO0g4okXehFfyKfDL/gmv4m/4Kwf8Fk/2h/ht4e8Y2PhC70rxR4m1k3d/HLNE0cWrtEYwqHOSZQc9ODQB/XZRX85Cf8ABlL8XHUH/he/gwZ/6h15/wDFUv8A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z/ovHgz/wAF15/8VQB/RtRX85P/ABBR/Fz/AKLx4M/8F15/8VR/xBR/Fwdfjx4M/wDBdef/ABVAH9GruE6nFCOJEDKQVbkH1r+Pz/gsJ/wRF8bf8EdvDngbUfEnxF0nxgnjq5u7eCPTYJ7c2xt1jYlt55z5oxjpiv6sP2FWL/sR/BxiSS/gjRWPfrYQmgD1Q9DX87n/AAbxKG/4OUv2oARkCXxcf/K9HX9EZ6Gv53P+DeH/AJWU/wBqD/rr4u/9P0dAH9Cmv6zF4c0i6vp/M+z2kZkfYMnAGTgVxP8Aw094Z/u6n/34H/xVdH8V/wDknGu/9ecn/oNfKt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H/DT3hn+7qf8A34H/AMVXzxRQB9D/APDT3hn+7qf/AH4H/wAVR/w094Z/u6n/AN+B/wDFV88UUAfQ/wDw094Z/u6n/wB+B/8AFUf8NPeGf7up/wDfgf8AxVfPFFAH0P8A8NPeGf7up/8Afgf/ABVdh4R8VW3jXQrfUrQTfZrndsEi7W+VipyPqpr5Ir6Y/Z7/AOSRaR/22/8AR8lAH4pf8HwPHwy/Z7wAP+JprP8A6KtK/Yv9hH/kx/4Nf9iNon/pBBX46f8AB8F/yTL9nr/sKaz/AOirSv2L/YR/5Mf+DX/YjaJ/6QQUAerHoa/nc/4N4f8AlZT/AGoP+uvi7/0/R1/RGehr+dz/AIN4f+VlP9qD/rr4u/8AT9HQB/QD8V/+Sca7/wBecn/oNfKtfVXxX/5Jxrv/AF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ACSLSP8Att/6Pkr5nr6Y/Z7/AOSRaR/22/8AR8lAH4pf8HwX/JMv2ev+wprP/oq0r9i/2Ef+TH/g1/2I2if+kEFfjp/wfBf8ky/Z6/7Cms/+irSv2L/YR/5Mf+DX/YjaJ/6QQUAerHoa/nc/4N4f+VlP9qD/AK6+Lv8A0/R1/RGehr+dz/g3h/5WU/2oP+uvi7/0/R0Af0A/Ff8A5Jxrv/XnJ/6DXyrX1V8V/wDknGu/9ecn/oNfKtABRRRQAUUUUAFFFFABRRRQAUUUUAFFFFABRRRQAUUUUAFFFFABRRRQAUUUUAFFFFABRRRQAUUUUAFFFFABRRRQAUUUUAFFFFABRRRQAUUUUAFFFFABRRRQAUUUUAFFFFABRRRQAUUUUAFFFFABRRRQAUUUUAFFFFABRRRQAUUUUAFFFFABRRRQAUUUUAFFFFABRRRQAUUUUAFFFFABRRRQAUUUUAFFFFABRRRQAUUUUAFFFFABRRRQAUUUUAFFFFABRRRQAUUUUAFFFFABX0x+z3/ySLSP+23/AKPkr5nr6Y/Z7/5JFpH/AG2/9HyUAfil/wAHwX/JMv2ev+wprP8A6KtK/Yv9hH/kx/4Nf9iNon/pBBX46f8AB8F/yTL9nr/sKaz/AOirSv2L/YR/5Mf+DX/YjaJ/6QQUAerHoa/nc/4N4f8AlZT/AGoP+uvi7/0/R1/RGehr+dz/AIN4f+VlP9qD/rr4u/8AT9HQB/QD8V/+Sca7/wBecn/oNfKtfVXxX/5Jxrv/AF5yf+g18q0AFFFFABRRRQAUUUUAFFFFABRRRQAUUUUAFFFFABRRRQAUUUUAFFFFABRRRQAUUUUAFFFFABRRRQAUUUUAFFFKOSB60AISB14o9fb9K+av26v+CsXwg/4J8Oth411S/vPE1xai7ttC0u28+9njJIVjuKxopKkZdx34J4r8w/i9/wAF5f2k/wBuvxXceEP2f/BF94atrsmNW0y0bUtX2EkAvMV8uAY6sFGOzCgD9pvjR8bvC/7Pfwy1Xxj4w1aDRfDeiBGvr2RWdLcM6xqSFBP3nUdOpFcj+y/+3H8LP2zRrZ+Gni2z8UDw75P9o+RFIgtvO3+Xneo+95b/APfNfmf4u/Zk+L/7N/8AwQe/aDb41Tz3Hi7xfqtprGbrUjf3SxNcWMYEr5IDbkY7QTt6cdK+TP8AgjZ/wVL8Nf8ABMbwD8WrzVdC1TxNr/iyXSo9J0+2ZYYnEAvDLJLK2dir5qcBSST2GSAD+jwEcds+vFH9a/Pb/gmN/wAF8PD/AO3z8Zx8Ptc8Iy+DPEl7byXGmSR3ourS+EalniJKqyOFBYdQQrcjjPQ/8FI/+C7Pw/8A2BfHkngey0W/8dePLdEa8s7adLe10zegZFmlO5vMKsp2KhOCMkHAIB907Sc4BOOKQHIBHINflB4I/wCDnePwx47sdL+LPwW8SeCrG/CSG5hmdriCJuBN5EyRtInf5W6A4B4B+3f2u/8AgpZ8Nf2Q/wBlzTfixqV7Pr2heIfJTQodM2PNrMkqF0EeSAq7VLMzY2gHjOFIB9BgE5wGO3rgZxSAg9Dmvx/i/wCDn3xZ4g0q+13SP2fNRu/C+nNi5v1vppYbXgHEkyQ+Wp5HXHWvtX/gmV/wVk8F/wDBSzwnrcul6Xe+FPEnhgI+qaTezJKFjfO2eOVcB4yQQchWUjkYIYgH1YOoxyfTvXz/APGr/gqN8B/2evipdeCfGPxC0zRPFFk0azWMkEzOpkAKcqhHIIPXvXxH+0t/wdF+Ffht8Xr/AMP+BPh/c+MtD0u4a2l1a41AWq3zKSGaBAjHZkfKz8sOdor8wP8AgoZ+1Zov7bH7dtz8SNBsL/S7DXm07dZ3m0zW0qRxpImVJDAMDgjGRg4B4AB/Uva3Ud7axzxOJIplDo3TcCMg9qeeDggg+/Ga+Xv25/8Agp78P/8Agm18GvDeoeKlvdY1/XLNf7J0PT2QXF5sRdzszECOIFlBc5OeACa+JLD/AIOh9b0+Cz1zW/gFq9r4Ov7gxwajHqEiLcYPzCOR4RHI49AfxFAH6+YJ6AmjvjIzXzFB/wAFTvAvjX/gnv4l/aC8F2914g0jw1Yvc3OkTyLa3kEyFA1vLjeEcbwcjcCORkc18Vr/AMHWnhq6+G+q3o+Fl/B4ihuIYNP09tXWWK4RlcyyyOI12KmEAABLF+wU0Afrh5i7ym4Fl6juKcRjGeM/rX4xftdz/tZ/td6Z8N/2pPgloPiDwjDqnhzyLjR9I1j7RehY7qfZK9uyqJYpEAdRtY7SMiqv7Mv/AAc0eNvhLra+GP2hvh/eXV1ZOILrUNLsxYalEfWWzk2Ix7kKU9h6gH7TUV5b+yX+2X8O/wBtz4dyeKPhxrq63plvKILlXheGe0lK7hHIjgENjn09zXqVABRRRyeACSaADrx60uD+B/Kvm/8Abr/4Kp/CH/gnusVp461W/uPEF1bfa7XQ9MtTPfXMe4oG+YqiKWVuXdfunr0r8v8A4x/8F8v2i/23/FEvg/8AZ98EXvh2C9/drJp1odT1dkOcM0pXyoeOrBeOzjGaAP3OR1lLBWVivXByB9cV4Vqv/BSb4O6N4x+JOiXvir7LdfCOJJvFUj2c32fTFeRI1BcKVY73C4XnKn0NeJ/8Ea/gF8Xv2S/2bPiBrvx5u7qXxD4h1N/EDG81L7ddxW6WqgiViSFYFCdoJwD2r4U+DmgXHxA/4I//ALaXxq1BS998VfEHmpKRy0MN/G4x/wADuH/IelAH64/sv/t2fCn9s241qH4Z+L7PxU/h5YX1EW8Usf2cSlxGTvUfeMb9P7pr10jBxkE1/N3/AMEYv+Cnfhn/AIJm+G/i1qusaJqfiTW/FUel2+j6dalYklaFrsyvJKQQiKJU6AsSwwOpH6Y/8Ezv+DgPw/8At2/G+L4d+IPCE/gvX9USSTSZor0XdpeMgLNCcqrK+0EqeQSCOKAP0SpcHkkEAd+1fD3/AAUq/wCC53w+/wCCe/jP/hDbfSL/AMceOliSW5sLOZIbbTVddyCeUgkOQQQiqeCCSMjPz14P/wCDnn/hFfGmn2HxV+CniPwfpuoqri6t5nM8cTcCZYZkjMie6sOAcZPFAH6y0uDgnsO/avn/APaf/wCClHwz/Zc/ZPsfjFf6jLr3hnW1hGix6YFkm1aSVC6Im4gL8oJYsRtCtkZAB/Py3/4Of/FfiTT9Q1rQ/wBn7Ur/AMM6Yx+1XyX800doMA/vZUh2JwR1wOaAP2CPGc8YoOcAANz7Gvk3/gmF/wAFbfBv/BS3Q9bh03SL/wAK+KfDSpLf6XdzJMjQscCaKVcbkyCDlVIOOuc18vftUf8ABz54V+Efxn1Dwx4F8Bz+M9M0W5e1udXn1H7LHdujFXNuqqxZMjAdj83XAGCQD7W+On/BUL4E/szfE648G+OPiBpuheJbVY5JbKSCZnQSAMhyqEcg+te8affw6rYQXVu4lguY1ljcAgOrDIP4g1/LV/wU0/a80X9ub9tGX4j6Dp2oaRZ6xaWEUlleFWltZo41SRNykhlDA4bjIwcA8D9+P2xf+ClvgD/gnB+zt4T1fxaL3VNY1rT4k0jRbHabm/KRJuYljhI1JUM5zjcMBjxQB9RdWwMkn05pSpGScDFfkJB/wdB67aWVtr+qfAHV4fBd5cGGHUU1GRUlIOCqytD5TOOeAe3avt7wv/wVO8CfFL9gXxT8evBNvd61pvhXT5rq90W4kW1vbaaJQzW8uN4RsHIYblIIIPYAH052JGSB6c0nmr5hTcu8DO3POPXFfkhB/wAHWXhu6+H2tXjfCy/ttftpbeHTLA6wssd0HEjSSySCNSix7UGAGLGQAYAJrl/2tdT/AGrf24PCvwy/af8Agj4f13wck+hy2lxpWla0JbuRI7qTZOYGCCWJwMgEMcYz94UAfsyATyASMZpK/FX9mz/g5h8ffBjXx4X/AGiPh/fX9zYt5V1e6dZjTtViP96S1l2IzdztMefTtX6pfsiftt/Df9uTwHceIvhxrw1izsZFhvYZIXgubGRl3BJEYZBIz0yOOtAHrFFFFABRRRQAUUUUAFFFFABRRRQAUUUUAFFFFABRRRQAUUUUAFFFFABRRRQAUUUUAFFFFABRRRQAV9Mfs9/8ki0j/tt/6Pkr5nr6Y/Z7/wCSRaR/22/9HyUAfil/wfBf8ky/Z6/7Cms/+irSv2L/AGEf+TH/AINf9iNon/pBBX46f8HwX/JMv2ev+wprP/oq0r9i/wBhH/kx/wCDX/YjaJ/6QQUAerHoa/nc/wCDeH/lZT/ag/66+Lv/AE/R1/RGehr+dz/g3h/5WU/2oP8Arr4u/wDT9HQB/QD8V/8AknGu/wDXnJ/6DXyrX1V8V/8AknGu/wDXnJ/6DXyrQAUUUUAFFFFABRRRQAUUUUAFFFFABRRRQAUUUUAFFFFABRRRQAUUUUAFFFFABRRRQAUUUUAFFFFABRRRQAUEZBHrRRQB+d3/AAWG/wCCIGof8FEPiJb/ABA8KeMbTRvFWn6Wmmrp2pwsbG6SN5HUiVMujHfj7jDpXwV4B/aG/bD/AOCGKx6Br/hK2uPAUVxgxXdglzpc/ON0d7BhlY9t7d+V7V/QNUGqaXba3p89neW8F3Z3SGKaCeNZIpUIwVZSCCD3B4PcGgD8sv2mv+CjNj/wUq/4IWfGvxdbeGrjwve6LPZ6VfWzXAuI3mF3ZS7kcAHZh+jDOe9eGf8ABrr8BfB3xe1X42al4p8NaN4huNLstMsrT+0LRLhbeOf7YZgocEAt5SZI5+Xrya/Tv45f8Eyvh58SP2VfiF8KvCdlafDrTPiPcw3uoz6VaBkWdJYXMiw5CAsIVUhdo71yX/BLj/gkzpH/AATDTxuul+M9R8XDxqLMSfarBLX7MLbz8Y2u2d3n88jG2gD8Xf8AglDZxaD/AMFrvBFjZotvaWfivUreGJeFSNI7kKo9gAPyrkfis3jW2/4K6a8kEmjR+OU+Ikxsm18j7CLv7WTAZ88bN2zrx07V+vX7Nf8Awb6eHf2bv2ztJ+Mlp8StZ1W90vVrnVV02XSY4onaYSgoXEhIA80kED+EV1v/AAUf/wCCFfw5/wCCgPjxvGkWsal4H8bzokd3f2cEc8GoqiBUM0Rx86qqqHVhwoBDcEAHw7/wUe/Y2/a0/ayu/Cdn8a/FP7Peg3ml/aG0ktr0Gkz3CvtEgBcAyKCo4HQn3r0T4i/tBRf8En/+CUvwr8DfEvwb4C+L3jK6u9Sj0WKWaPVNItbUTu4l80rztWVUCpjuCRgZ6PwN/wAGu2iah4zstS+I3xi8VeLrGz2IbWG28mWWJfuxedJI5ROMYUZA6Y619X/twf8ABIT4aftmfs6+F/h/GJ/BUXgRQnh260yNXGnxlQjQtG3EiMACckNkA7vvBgD85NM1n9qj9pf/AIJxeKPGlpq/wn+CXwCXS767bSNE09LV9VQM6yIiBZHHmSZX5pU3E8Ka8n/4IBrqV94m+P8Ab6W0p1Cb4ZX626oTuaT+ED3yePc19vfBj/g2f0Lw1YDSPHHxf8a+KfCNuzzweHbItY2HnsuBKyl3XcDzwoJwMtXrv/BNf/giTpf/AATe+N+qeMdI+Imp+JU1fS5NLuLC60mO3Uq0iSK4dZGOV24xjByfqQD8q/8Ag3puvAVl/wAFDLVviC2iRhtEvRpLasYxb/bfkHWT5d5j83bn37kCvPv+CrT+BpP+ConjNvh4dKPhz+2LcA6dtNobjbH55j2/LjzN33eM5r9NP2nP+DYPwH8ZPjTqXifwj441HwTpmuXT3l3pB09LuG1d2LOIG3KVTJ4Rt23oCRxTPF//AAa0/DjUfEWj3egfETxJoFpplvbxywPp8V095NGcvO7l1wXPO1VAXoM9aAPiP/g4/wD7ZT9u3Qzf+b/Zr+DNM/s3dnYYtriTafTzN+a91+KvwX/a/wD2gv8Agn74f8M+JNb/AGetL+DmpaXpo0q7mv4dPEEKqjW2yZl2o+NoOOTlhX6Pft8/8EvPh7/wUL+F+j6J4ta+0/WfDcWzSdbsdoubTKqHQqwKyRsUUlDjnkMDzXw/bf8ABrILoWul6l8ddfufDNlMZIbJNL4jz1KI0pRGI6kDr60Aecfs8/sXeOf2Of8Agk/+1vbeJ/EHgnXtF8Q6FZXGnN4c1yPVIkmR5BMXKDC5VoMeu0+lcP8A8GvnwD8L/F79pz4g6x4m0TTNePhjw/ELKC/t0niiknn2tIFYEFgkbLkj+M1+qmkf8Epvh74D/YI8UfAPwfNe+H9J8W2bQX+tSIt1fXMzFd1xL91Xb5QABtUAAADGK5T/AIJdf8EetG/4Ji+LvFuraX441Txa3iy0gtJIrrTo7UW4id3DAq7bs7sdqAPP/wDgrN/wWZj/AOCYevaN8O/CPgKz1TW7zSkvLSS4lFvpunw7njVBDGMsQU6KVGBjivz9vP2Wv2yP+C3/AIt07xJ4t0y10Xw5HzZ6hqtiuk2FpEf4YUVDPKPT72e7d6/c3xL+y38PfGnxitPH+teEdE1fxhp9qllaaneW4uJbWJWLARh8qpBJO4DPvXfn6k55oA+Wv+CU3/BNW3/4Jm/BbV/Dg8TTeKNS8Q3qX9/c/ZxBCkix7AkS5J247sQTX1JRRQAUHGDkAj35FFFAH57f8Fi/+CJl7/wUZ8a2Hjjwx4wttC8VaTpKaTFY6jATYXaJJLKCZI8vGxMp52sOnFfAHw/+Nf7Yv/BCw/2Jq/hW2uPAC3BMiXFgl3pVzzjcl5CA6Me29h15U9K/oIqHUNPt9XsZrW7ghurW4QxywyoHSRSMFWUjBBHY0AfmP8Qv+CyVn+1p/wAEaPjZ49tPD9x4R1yygPhBoGuVnjlubyNELxPgNgRzOwDDIKCpPih8Ef8Ahn7/AINj73w/LD5N9J4RtNUvVxhhPd30Nw4PuPMC/RK93/bH/wCCPvgz9oP4Rp4M8ENpfwz0bUvFMHifX4NPsN0OqyRRmMKIwyrGSMcqMcdK9s/a2/ZR079qf9kvxJ8JX1Sbw/pviDT4dPW8ggE8lqkUkbrhGIDcRheT360AfkD/AMGtfwJ8IfF34h/GDUPFPhzSPEMujabp1raDUbVLmO3W5e5MpVXBAZhAgzjOB7mvnX/gnPpVv4Y/4LgeD9OsIUtLKw8d39tbwpwsUStcKqD0AUYr9n/+CWn/AASL0f8A4Jf6r42udK8a6l4u/wCE0jso5Rdaelp9lFuZyCu123bvPPXGNteX/Az/AIN8PD3wQ/ba0z40QfEvWNQvNO16fXf7Lk0iOOGRpTITEZBKSAPMPO0njpQB+R/7Tg8XQ/8ABYDxWJZdGj8Xp8Q2+yPrwH2FZvtQ8gzbuPKH7vOeAPavsL/go/8Ase/tc/taWnhPT/jX4n/Z90KXTpJ5dIeTXINJmm3KgkUM4BdRhOBkZr7k/wCCk3/BDn4df8FDPGKeMW1bUvBfjnykgudSsoUmh1FEXagmibG51AChwwOBg5AFfPHhD/g1u0bVfFdjefEH4y+K/FOnWCrGLWC2EczxKeIllld/LX2Ve/GKAMHxF8bo/wDgkv8A8Elvh94P+J/hLwF8XPFF/rF/D4ftmuItV0i3t/MMvnGbaeV8wrtTntkYNedeA/EH7U/7Uv8AwT68W+MtE1T4T/Av4CrYajdT2Gi6clo+pBQwlRFxI4LsNhZpEyccHpX6Nftn/wDBIj4Yftd/sxeGvhlFDN4NsfBBB8O3WmIrNp/yBWRkbiRHH3snJIByDnPzL8E/+DZ7Q/CluNI8bfGDxr4n8FxTNcjw3YlrCxnmxxJIpd1yCAflUEkDkUAfD3/BvXHqN18bvjHbaY8gvpvhtqiWyqesnybce+enua5r/ggLceBbH/gpNpZ+Ix0aOJdNvV006sUEA1DC7cmT5Q+wShS38XTnFfq9/wAE4P8Agh3pP/BOT9oC88daP8RtU8Ri+02bS5dPutJjgQo7IwYOshIKlB25FeW/tYf8GyngX46fG/U/F3hLxtqHgiz126e8vdKFgl1BDK7bpDAdy7FJJIQ5CknBxgAA/MT/AILLzeBJv+CnHjU/Ds6SdCF5bCY6YUNmbvYnnmPZ8mN+c7eN26vXv+Dj0a2n7WvgQ3xl/sh/Amnf2ZuzswN/m7f+B9a+zfG3/BrD8N9Zv9Hk0H4i+I9Ah06zhguFfTorp76dWJe4Zi6hSxP3FXCgAc19gft0f8Ew/h7+318GdE8LeLmvrTUvDEHl6PrdltS6sSUVX4YEOj7FLIeMqCCDzQB+bPi34Pfte/Hf/gnHoHhrV9Y/Z80v4Karo2nppt3c30Fj5EChGgxMwwkoKgE5zksD1qP9lH9iTx3+x3/wTY/a1/4SLxD4I1/QfEnhSOSy/wCEc1+LVY4Z4xOHZvLGF3KyjPfbXokH/BrIJkt9Kvfjpr8/he0nM0ViuljCEnllRpTGrkdTj86+1vBH/BKb4efCP9hXxZ8C/Bst7oun+MbCW01HW5lS5vrqaRQDPJwqsRgAKMADp3JAPyd/4NifgX4a+MH7X3jLUvEuj6drcXhjwyZrO3vYFnijnluIk83YwIJCCQDIP+sz1xX6A/8ABWf/AILDw/8ABLO/8P8AgXwn4Cs9V1nUtM+2WRkkFtplhCHaNUEUfzMQR0XaMd663/gl/wD8EaNF/wCCZPxF8T+IdL8dap4sl8S6dHp7Q3Omx2gg2SiXeGV2ycjGMCvpTxd+y78PviB8XNP8d694R0PWfFmk2os7G/vrYXDWcQYtiMNlVbcScgZyetAH4Y6l+z3+2V/wXK8S6dr3ifSLXSfDEXz2V/qliukabaRn/nkNhnlGOh+fPrjkfq//AMEnP+CYtv8A8EyvhNr2inxRN4p1TxRdRXt9P9mFvBC8aFAsa5LEYYnLHmvq44ycZwfXrSUAFFFFABRRRQAUUUUAFFFFABRRRQAUUUUAFFFFABRRRQAUUUUAFFFFABRRRQAUUUUAFFFFABRRRQAV9Mfs9/8AJItI/wC23/o+Svmevpj9nv8A5JFpH/bb/wBHyUAfil/wfBf8ky/Z6/7Cms/+irSv2L/YR/5Mf+DX/YjaJ/6QQV+On/B8F/yTL9nr/sKaz/6KtK/Yv9hH/kx/4Nf9iNon/pBBQB6sehr+dz/g3h/5WU/2oP8Arr4u/wDT9HX9EZ6Gv53P+DeH/lZT/ag/66+Lv/T9HQB/QD8V/wDknGu/9ecn/oNfKtfVXxX/AOSca7/15yf+g18q0AFFFFABRRRQAUUUUAFFFFABRRRQAUUUUAFFFFABRRRQAUUUUAFFFFABRRRQAUUUUAFFFFABRRRQAUUUUAFFFFABRRRQAUUUUAFFFFABRRRQAUUUUAFFFFABRRRQAUUUUAFFFFABRRRQAUUUUAFFFFABRRRQAUUUUAFFFFABRRRQAUUUUAFFFFABRRRQAUUUUAFFFFABRRRQAUUUUAFFFFABRRRQAUUUUAFFFFABRRRQAUUUUAFFFFABRRRQAUUUUAFFFFABRRRQAUUUUAFfTH7Pf/JItI/7bf8Ao+Svmevpj9nv/kkWkf8Abb/0fJQB+KX/AAfBf8ky/Z6/7Cms/wDoq0r9i/2Ef+TH/g1/2I2if+kEFfjp/wAHwX/JMv2ev+wprP8A6KtK/Yv9hH/kx/4Nf9iNon/pBBQB6sehr+dz/g3h/wCVlP8Aag/66+Lv/T9HX9EZ6Gv53P8Ag3h/5WU/2oP+uvi7/wBP0dAH9APxX/5Jxrv/AF5yf+g18q19VfFf/knGu/8AXnJ/6DXyrQAUUUUAFFFFABRRRQAUUUUAFFFFABRRRQAUUUUAFFFFABRRRQAUUUUAFFFFABRRRQAUUUUAFFFFABRRRQAUUUUAFFFFABRRRQAUUUUAFFFFABRRRQAUUUUAFFFFABRRRQAUUUUAFFFFABRRRQAUUUUAFFFFABRRRQAUUUUAFFFFABRRRQAUUUUAFFFFABRRRQAUUUUAFFFFABRRRQAUUUUAFFFFABRRRQAUUUUAFFFFABRRRQAUUUUAFFFFABRRRQAUUUUAFFFFABRRRQAV9Mfs9/8AJItI/wC23/o+Svmevpj9nv8A5JFpH/bb/wBHyUAfil/wfBf8ky/Z6/7Cms/+irSv2L/YR/5Mf+DX/YjaJ/6QQV+On/B8F/yTL9nr/sKaz/6KtK/Yv9hH/kx/4Nf9iNon/pBBQB6sehr+dz/g3h/5WU/2oP8Arr4u/wDT9HX9EZ6Gv53P+DeH/lZT/ag/66+Lv/T9HQB/QD8V/wDknGu/9ecn/oNfKtfVvxNtpb3wDrMEEUk00trIqRopZnJXgADqa+b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bX/Ct/EP8A0AtY/wDAOT/Cj/hW/iH/AKAWsf8AgHJ/hQBi0Vtf8K38Q/8AQC1j/wAA5P8ACj/hW/iH/oBax/4Byf4UAYtFbX/Ct/EP/QC1j/wDk/wo/wCFb+If+gFrH/gHJ/hQBi0Vtf8ACt/EP/QC1j/wDk/wo/4Vv4h/6AWsf+Acn+FAGLRW1/wrfxD/ANALWP8AwDk/wo/4Vv4h/wCgFrH/AIByf4UAYtFbX/Ct/EP/AEAtY/8AAOT/AAo/4Vv4h/6AWsf+Acn+FAGLRW1/wrfxD/0AtY/8A5P8KP8AhW/iH/oBax/4Byf4UAYtFbX/AArfxD/0AtY/8A5P8KP+Fb+If+gFrH/gHJ/hQBi0Vtf8K38Q/wDQC1j/AMA5P8KP+Fb+If8AoBax/wCAcn+FAGLRW1/wrfxD/wBALWP/AADk/wAKP+Fb+If+gFrH/gHJ/hQBi0Vtf8K38Q/9ALWP/AOT/Cj/AIVv4h/6AWsf+Acn+FAGLRW1/wAK38Q/9ALWP/AOT/Cj/hW/iH/oBax/4Byf4UAYtfTH7Pf/ACSLSP8Att/6PkrwH/hW/iH/AKAWsf8AgHJ/hX0H8CrG40r4X6XbXVvNbXEfm745UKsuZpCMg8jjFAH4m/8AB8F/yTL9nr/sKaz/AOirSv2L/YR/5Mf+DX/YjaJ/6QQV+On/AAfBf8ky/Z6/7Cms/wDoq0r9i/2Ef+TH/g1/2I2if+kEFAHqx6Gv53P+DeH/AJWU/wBqD/rr4u/9P0df0Rnoa/nc/wCDeH/lZT/ag/66+Lv/AE/R0Af0RGMFs880tUfEs722hXkkbsjpEWDDqDivOf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2Pq5FH/CVal/z/Xf/AH2f8aAPVKK8r/4SrUv+f67/AO+z/jR/wlWpf8/13/32f8aAPVKK8r/4SrUv+f67/wC+z/jR/wAJVqX/AD/Xf/fZ/wAaAPVKK8r/AOEq1L/n+u/++z/jR/wlOpAAm9vMHvvOKAPVKK8r/wCEq1L/AJ/rv/v4f8aP+Eq1L/n+u/8Avs/40AeqUV5X/wAJVqX/AD/Xf/fZ/wAaP+Eq1L/n+u/++z/jQB6pRXlf/CVal/z/AF3/AN9n/Gj/AISrUv8An+u/++z/AI0AeqUV5WfFepAEm+u8D/pof8aB4o1M9L28/wC+zQB6pRXlY8VakVBF9dEHuJD/AI0f8JVqX/P9d/8AfZ/xoA9Uoryv/hKtS/5/rv8A77P+NH/CVal/z/Xf/fZ/xoA9Uoryv/hKtS/5/rv/AL7P+NH/AAlWpf8AP9d/99n/ABoA9Uoryv8A4SrUv+f67/77P+NA8U6mc4vbs49HJxQB6pRXlf8AwlWpEAi+u8H/AKaH/Gj/AISrUv8An+u/++z/AI0AeqUV5X/wlWpf8/13/wB9n/Gj/hKtS/5/rv8A77P+NAHqlFeV/wDCVal/z/Xf/fZ/xo/4SrUv+f67/wC+z/jQB6pRXlf/AAlWpf8AP9d/99n/ABo/4SrUv+f67/77P+NAHqlFeV/8JVqX/P8AXf8A32f8aP8AhKtS/wCf67/77P8AjQB6pRXlf/CVal/z/Xf/AH2f8aP+Eq1L/n+u/wDvs/40AeqUV5X/AMJVqX/P9d/99n/Gj/hKtS/5/rv/AL7P+NAHqlFeV/8ACVal/wA/13/32f8AGj/hKtS/5/rv/vs/40AeqUV5X/wlWpf8/wBd/wDfZ/xo/wCEq1L/AJ/rv/vs/wCNAHqlFeV/8JVqX/P9d/8AfZ/xo/4SrUv+f67/AO+z/jQB6pRXlf8AwlWpf8/13/32f8aP+Eq1L/n+u/8Avs/40AeqUV5X/wAJVqX/AD/Xf/fZ/wAaP+Eq1L/n+u/++z/jQB6pRXlf/CVal/z/AF3/AN9n/Gj/AISrUv8An+u/++z/AI0AeqUV5X/wlWpf8/13/wB9n/Gj/hKtS/5/rv8A77P+NAHqlFeV/wDCVal/z/Xf/fZ/xo/4SrUv+f67/wC+z/jQB6pRXlf/AAlWpf8AP9d/99n/ABo/4SrUv+f67/77P+NAHqlFeV/8JVqX/P8AXf8A32f8aP8AhKtS/wCf67/77P8AjQB6pRXlf/CVal/z/Xf/AH2f8aP+Eq1L/n+u/wDvs/40AeqUV5X/AMJVqX/P9d/99n/Gj/hKtS/5/rv/AL7P+NAHqlIEAbIzmvLP+Eq1L/n+u/8Avs/413vgm7lvvDltLK7yO+7LMck4dqAPw1/4Pgv+SZfs9f8AYU1n/wBFWlfsX+wj/wAmP/Br/sRtE/8ASCCvx0/4Pgv+SZfs9f8AYU1n/wBFWlfsX+wj/wAmP/Br/sRtE/8ASCCgD1Y9DX87n/BvD/ysp/tQf9dfF3/p+jr+iM9DX87n/BvD/wArKf7UH/XXxd/6fo6AP6E/Ff8AyLl9/wBcW/lXldeqeK/+Rcvv+uLfyryugAooooAKKKKACiiigAooooAKKKKACiiigAooooAKKKKACiiigAooooAKKKKACiiigAooooAKKKKACiiigAooooAKKKKACiiigAooo3bcnrj9fagCO9vYNNtpJ7ieG3hhUtJJK4RIwOpYnoPevg79tn/g40/Zw/Y8N3p1lr1x8TPE9uTGNN8LmO4hRx2kuiwiUDvtLsP7pr8Xv+C5X7Yvx/8AGv7ZHj/wL8Q/E/jPTPBGn61PDo+jNA1jZTWCyMsUixKEWdSoB3tuye/p9Nf8Eaf2Df8Agn78ahpVz4k+JF5478fygZ8OeKiPD9ukvHyLArkXBycD986n+7noAfs/+xr+1Va/tSfsl+AfidqFrZeGj430xNRFk90GFuWz+7Dtt3EAZ6dTXoviH4h+H/CWiLqeq67o2maY5wt5d3scNuf+BsQv6/0z+Mf/AAd1eCtI+Gn7NPwA0Hw/pljpGiaTq2oW9lY2sQit7WNbeLCIo4VfYV8PeD/+CYvxV/ao/wCCR13+0JqvxEh/4RL4XWd3b6B4YnSRgLG3uD9odGU7I2MjzEZUs5U5PK0Af1GaTrdlr+mQ3un3lrfWdwN0U8EqyxSDGcqykgj3FZnjH4neGvh3GjeIPEWhaCsv3TqN/FahvpvIz+Ffh7/waIfHLxjrFx8Z/hpb6xINLtNJg1rSYrvdNBpl4ztDuVM5CMShdQRnb6814v8AtC/8E5PhN4Q/a017Xf2ov2yPDPieOaSebV4fDYmvNfe4ydsQj2ypEisSNvJULtCjsAf0X+FPiDoHjy2afQ9c0jWYEI3SWN5HcouR3KMasJ4r0t7sW41GwNwz+WIhcIXLZxtxnr9O9fyL/C74+aH+yL/wUd0fxL+zx4o8YHwfpmvWiadc6wi215qNszossNxHGdrxtl1wQMrglVPA+l/+C+/7P9//AME/v+CsGi/Fvw1bvp+meN7238daU8Y+WHUIZ43ulU9M+cFkI/6bDsRQB/SzqOrWmjxLJeXdtaRu21WllVFJ+pIr4u/4Ke/8FqPC3/BL/wCIXw5tvEfhrUPFHhjxxHeNPfaNcxPdac0DRDKxsQkgIl5BdSMcHtX5d/8ABzl+21F+2F4u+AXgXwlKb6yvPD9v4q8iA7vPu9TSNbZeOpWNeP8ArsfWv0w+Gf8AwSO+Afwx/wCCYvgT4b/G/wAP+F7rTfB+lNc6nq+qXIsnsr65/e3UqXO5GjJkO0YbpGo5wKAPcf2PP+CnPwQ/bt0mKf4cePNI1PUHj8x9IuX+yanAO+63fD4HcruHvXvefp/Wv5Nf+CnPwg/Zg/Z1+JsUv7NPxb8X+KNTtbsO1v8AZfMtNNxzui1AGNnIPTbG/u+Rz+sH/BrZ+1b8ef2j/BHj21+KWteJfEngzQoLIeGtS1a2LGSRnnE6JdMoaYALHkFm257ZNAH61UUUUAFHGQAcseg9fp70V+Tv/B0d+1V8dv2bfhx4Ct/hXrPifw34Q16O/XxRqekWpHksrW4t0e5VS0IbdLwGXdjvQB91ftg/8FMPgl+wppMk/wASPHekaTfqhki0mBxdanOO223jy/J4BIAJ79a8j/4Jcf8ABZvw5/wVT+LnxG0nwj4R1fw/4b8DW1pLb3urSoLvUjNJKpLRRlliAEecb2PJ6YxX4Cf8Ez/hN+zP+0X8Vbib9pb4u+MfC+oXV35giW0xbanu5Jl1AmQoxPXfGox0fPT+kT9kT9nr9n/9ib9nbVfEXwX0bwvZ+FG01r+71bTLoXranFAjPukuizNJgburcE9BQB87fsyftZfEH9pP/gvF8bfDFr4u1KP4Q/BzQ47GbSQ6rZSagwjjZ24zuD/aO/8AyyPHFfoPZ+JdN1ISm21HT7gQrvfy7lG2D1ODwB3r8cP+CQXhG68Yf8Etf2z/AI36mrPqnxnl8RXxmcYMsMNpdMM5/wCmtzP7dq/L3/gj1+yr8Rf26Pj3r/wn8DeN28Caf4p0KR/Et9tZxPYQyI3klUIZw0nljbuAPfI4IB/WJ4T+JPhzx5dXEGha/omtTWjbJ0sL6K5aFueGCMSp4PBxyO1aepara6LYSXV7cQ2dtENzyzusaIPUknAr+Tb9nzS/Gf8AwS8/4LJ+HvCNlr3mat4O8eWnh3UbizZkt9WtJLqKOVGU9Y5Yn+62cEjuM1+q/wDwcXfsTaz+0f470jW/Fn7S/wAPvhl8PrGzSPTPC/iGWaDzZlOZrnbGXMzksQD5fygAdScgH6neH/jz4F8WamtjpXjTwnqd652rb2urW80rH0Cq5OfbFdDqOu2WjlBeXlraGQblE0qxkj15PTOB9SK/kn/b6+En7K/wY8F+G7X4CfEzx18QvG0Fyqa5d3uni10nywhJkt2KI4cShMD5xtY5YEAH64+Lnw78U/8ABRz/AINzPCvxU1qe517x18BvEN5YvqEzGS5v9HDIJFdurNGJYW3H+GFu5oA/olt7+C6tRcRTwy25BYSI4ZceuRxjOR+FeVftfftT2P7Mv7L3j34hWKaf4huvBWi3Grrpy3aKbryk3FCRkrnBGcccGvxT/YL/AOCnv/CqP+DcX4xeHpr9k8VeDb9/C+jAt+8aHVuY8Z6lN14TjokS9673/g09/wCCe2k+OPhd8SPi/wCNdFs9U0vxOsng3TLS9hEkN1a4R71ipGCjMY4++THIO1AH2f8AsTf8HHn7OX7YDWmm6lrlx8MvFNxhG0/xMUht5HIziK6UmJgTwN5jY4+6K+9LHUrbVLGK6tbiG5tZ1DxTROrxyqRkMrA4IIxg5r8FP+Cy37Bn/BPv4KrqtzovxEu/h94/iDsPDvhUjXYZJc/ce2L4t2zxjzo1XHTPFfJ3/BE79sT4/wDw9/bD8CeCPhl4l8Zap4O1HXbWHVtGjt2vbJbBplWV2hYOsA2EksCME8N3oA/qi7A+tFGCOCScd/WigAooooAKKKKACiiigAooooAKKKKACiiigAooooAKKKKACiiigAooooAKKKKACiiigAooooAKKKKACiiigAooooAKKKKACvSvh9/yKVn/ANtP/RjV5rXpXw+/5FKz/wC2n/oxqAPw4/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4744fs9+B/2lPBMvh3x74V0PxbosuT9l1K0WdUJGNyE8o2P4lIPvX5Wfts/wDBpJ8PfiC93q/wS8U33gfU5MyLo2ru19pZb+6kmPOiH+95n4dK/YSigD8Gv+C6H7GfxT8H/wDBMD9lD4ey+G9d8X+LfA4u7HWf7DtZ9WWJlhjAcuik7T0BIHQDA6V7d+yD8H/Fujf8Gr/jXwneeFvEVn4pn0DxDHHo8+mzR38jPdzMiiAqHJYcgAc9q/XfHI5IHoKBkdx1z0xj6UAfzy/8G6X7LHxc0S2/aa0uLwv4q8F+IfEfw7fT9DvdV02409Wu3kYIEeRANwzng8ZzxXzF+wH4f1v9gL9se8uPi/8AsxeKvipe2kE1jbaHd6TK5gvN4AnVWieOUcEZwRg5Br+rhSQFzyR+HamNCjtuZELdCdo/zx29KAP5Vv27vgP+0B8Wf29Lb4jeK/gX4p8JQ+I5tP1Wz0nRtEnurfSbBCiQwsYUIWRY4suhCkHPyqMAfs5/wcM/sP3P7bX/AATTXWPD2lXmp+L/AIciPxDpNvBAz3U8BjVbqBUA3FjGQ2wDJaJe/FfoeecDsOnsPT+lIEAz27CgD+bH/ggF/wAE2fiF8cf+CivhfxX8TfB/i7SfDfwqtYdYik17TLi0jmntiqWNunmqAwRwr7R0EPpX6c/8Fyf+CRHj/wD4KsfEP4T2PhzxJo/hnwt4Wjvm1q7v5JJGV5WgCGGBB+8faj8sVA9ecV+i2AMkAAn/AD/OigD8/P2Jf+Dbb9nT9kj7Hqes6Nc/FDxVBhmv/Ee2S1jfOf3VooEagf8ATTzD7jpX39Y6fb6VZQ21pDDbWtugSKGJAiRKBwqgAAADjAGBUtFABRRRQAVFf2EGqWMttcwxXFtcIY5YpUDpIp6qyngj61LRQB8A/tt/8G3/AOzn+18bzU9L0S5+GXiu43ONR8ObIraRzzmW0I8pxn+55bc/e7V8Wz/8E1fid/wRO/YM/axE+t2njHSviVodh4f8NS6Qs5uGlmnkgnMltgmN1t5mYMpcfL1r90KR4xIAGCsB2IyKAPh79m/9mi9+AP8AwQIi8BwaddPr0vwsv7i6s4oWe4kvruymnkiCAbmcSTFAAMnao61+Zn/Bqv8As8+P/hR/wUH8Rah4p8DeMPDWny+DrqBLnVNGubOFpDPbkIHkRVLEAnGc8Gv6FSMgjsaXcdu0ngHPH1/KgD+ZX9uX9mH4la7/AMF9/EHiCx+Hnji90GT4n6fdLqUGhXUlm0IubYmQShNm0AHLZwMVv/8AByJ+yV8X4P8Agpx4h+IGo+EvEnizwBrsenPot1Z201zax28VrBHLaExg+S3mrKSDjJkLDkmv6S1O0YGRjpjtTTGr4DKrAdMj3zQB/Nz/AMFDPFXxB/bo/Yn0HS/hD+x/q3wm+FngrVbfUb6S00ktfatfNFJbxBFSJZZo1WWQlsP94biMDP6Jf8G1PwZuJ/8AglD4j+H/AI/8La3pDX/iPVbPUNM1nT5rKS4tbi3gGQsiqSrAsNwzgqfSv00CKqlQAFPYcD9KcDjJ6luvA5/+t/8AXoA/kU+OX/BMH46fB39pLxT8I9G8EePtZ0pPEi2Nrd2+kXL6fqIWRktrlpVTy8BJsls4Xe1f0eeKf2BL74df8EhdW/Z++HUltFrw8FyaFZ3LzfZo572SP97MzgZTdKXbPOAR16V9XbV3hsAevv8A5/oKMd8DP+ePp/jQB+Ov7E//AAaQ+A/Ar2ms/HHxZfeNdSjIdtE0V2stM3Y6STECeUZ/u+XnA68iv1U+BP7OHgP9mLwXD4d+H3hLQvCOjRY/0fTbVIfNIGAzkDc7AcbmJJ9TXbUUAFFFFABRRRQAUUUUAFFFFABRRRQAUUUUAFFFFABRRRQAUUUUAFFFFABRRRQAUUUUAFFFFABRRRQAUUUUAFFFFABRRRQAUUUUAFelfD7/AJFKz/7af+jGrzWvSvh9/wAilZ/9tP8A0Y1AH4cf8HwX/JMv2ev+wprP/oq0r9i/2Ef+TH/g1/2I2if+kEFfjp/wfBf8ky/Z6/7Cms/+irSv2L/YR/5Mf+DX/YjaJ/6QQUAerHoa/nc/4N4f+VlP9qD/AK6+Lv8A0/R1/RGehr+dz/g3h/5WU/2oP+uvi7/0/R0Af0KeKEaTw9eqqlmaFgABknivMf7Nuf8An3n/AO+DXrucdaT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pQwPQ0AeRf2bc/8APvP/AN8Gj+zbn/n3n/74Neu0m8ZIz0oA8j/s25/595/++DR/Ztz/AM+8/wD3wa9c3D1o3D1oA8j/ALNuf+fef/vg0f2bc/8APvP/AN8GvXNw9aNw9aAPI/7Nuf8An3n/AO+DR/Ztz/z7z/8AfBr1zcPWjcPWgDyP+zbn/n3n/wC+DR/Ztz/z7z/98GvXNw9aNw9aAPI/7Nuf+fef/vg0f2bc/wDPvP8A98GvXNw9aNw9aAPI/wCzbn/n3n/74NH9m3P/AD7z/wDfBr1zcPWjcPWgDyP+zbn/AJ95/wDvg0f2bc/8+8//AHwa9c3D1o3D1oA8j/s25/595/8Avg0f2bc/8+8//fBr1zcPWjcPWgDyP+zbn/n3n/74NH9m3P8Az7z/APfBr1zcPWjcPWgDyP8As25/595/++DR/Ztz/wA+8/8A3wa9c3D1o3D1oA8j/s25/wCfef8A74NH9m3P/PvP/wB8GvXNw9aNw9aAPI/7Nuf+fef/AL4NH9m3P/PvP/3wa9c3D1o3D1oA8j/s25/595/++DR/Ztz/AM+8/wD3wa9c3D1o3D1oA8j/ALNuf+fef/vg16L4CieHwpaK6sjDfkEYI+dq19w9aRZVZsAnigD8IP8Ag+C/5Jl+z1/2FNZ/9FWlfsX+wj/yY/8ABr/sRtE/9IIK/HT/AIPgv+SZfs9f9hTWf/RVpX7F/sI/8mP/AAa/7EbRP/SCCgD1Y9DX87n/AAbw/wDKyn+1B/118Xf+n6Ov6Iz0Nfzuf8G8P/Kyn+1B/wBdfF3/AKfo6AP6FfEUz2eiXcsTFJI4iykdjXn3/Cbar/z+yf8AfK/4V3/iv/kXL7/ri38q8r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j/hNtV/5/ZP++V/wrKooA1f+E21X/n9k/75X/Cj/hNtV/5/ZP8Avlf8KyqKANX/AITbVf8An9k/75X/AAo/4TbVf+f2T/vlf8KyqKANX/hNtV/5/ZP++V/wo/4TbVf+f2T/AL5X/CsqigDV/wCE21X/AJ/ZP++V/wAKP+E21X/n9k/75X/CsqigDV/4TbVf+f2T/vlf8KP+E21X/n9k/wC+V/wrKooA1f8AhNtV/wCf2T/vlf8ACtXwV4n1DUvElvDPcvJE4bKlVAOFJ7CuVrb+Hv8AyNtt9H/9ANAHpNeGfHH4na94W+IlzaWGpTW9skaMIwiEAlMk8jNe5183ftIf8lVu/wDrlH/6LFAFD/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j/hePiz/oNXH/AH7j/wDia5OigDrP+F4+LP8AoNXH/fuP/wCJo/4Xj4s/6DVx/wB+4/8A4muTooA6z/hePiz/AKDVx/37j/8AiaP+F4+LP+g1cf8AfuP/AOJrk6KAOs/4Xj4s/wCg1cf9+4//AImvWf2c/F+p+MNG1KXU7uS7khnVULADaNvTgCvnqvc/2Tv+Re1b/r4X/wBBoA/Hf/g+C/5Jl+z1/wBhTWf/AEVaV+xf7CP/ACY/8Gv+xG0T/wBIIK/HT/g+C/5Jl+z1/wBhTWf/AEVaV+xf7CP/ACY/8Gv+xG0T/wBIIKAPVj0Nfzuf8G8P/Kyn+1B/118Xf+n6Ov6Iz0Nfzuf8G8P/ACsp/tQf9dfF3/p+joA/oT8V/wDIuX3/AFxb+VeV16p4r/5Fy+/64t/KvK6ACiiigAooooAKKKKACiiigAooooAKKKKACiiigAooooAKKKKACiiigAooooAKKKKACiiigAooooAKKKKACiiigAooooAKKKKACiiigAooooAKKKKACiiigAooooAKKKKACiiigAooooAKKKKACiiigAooooAKKKKACiiigAooooAKKKKACiiigAooooAKKKKA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iiigAooooAKKKKACiiigAooooAKKKKACiiigAooooAKKKKACiiigAooooAKKKKACiiigAooooAKKKKACiiigAooooAKKKKACiiigAooooAKKKKACiiigAooooAKKKKACiiigAooooAKKKKACiiigAooooAKKKKACiiigAooooAKKKKACiiigAooooAKKKKA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iiigAooo6ZBBBHtzQAUUpBUkEYIpKACiiigAooooAKKKbPcR2sLSyyJFFGCzu5CqgAySSeAAOST0oAdRWXf8AjjRtL8IyeILnVdOg0KG3N2+oPcILVIQMmQyZ27cc5ziuc+GP7THw6+NWrXFh4P8AHXhLxRfWsXnzW+l6rBdyxR5xuZUYkDJAyfWgDt6KKKACiiigAoo/Lk4oGTnAJx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RQAUUUUAFFFFABRRRQAUUUUAFFFFABRRRQAUUUUAFFFFABRRRQAUUUUAFFFFABRRRQAVneLfGGk+AfDt3rGu6nYaNpNhGZbm8vZ1gggUfxMzEAD3rRrwz/gpN+ybqH7cf7FXjn4XaXq9roWoeKbVIoL25jaSGJklSQbwvJB2Y49fwoA+Pf22f+DpP4C/s6G70v4erffFzxFBlS2n5tdKib0a6dfn+sSsPfPFfL/7BP8AwUh/bP8A+CpH7ePw21w6Hqnh/wCDOla9Fc6zBoFg9lpAtUJ3edcysXnPTKhyCeiDpXxj42/4JsftHf8ABHr4wQeN/Evwa8M/EPQdKY+XeXmlr4i8P3C5B3SIpDxEY/5ahG6445r9Vv8Agl1/wcvfD/8Aa5+IXhb4XeJvAl94A8YeIbhNO04aTi60meYj5UHCvCDjAyrAcAt3AB7P+31/wcD/AAL/AGBvirP4C1Q+IfGHjWyVftunaFaq6WDMMrHLK7KokIwdi7iMjIXNcN+y5/wc9fAD9of4v6d4K1bTvF/w91PWLlbO0udatozZmZjhI5HjcmMs2ACy7QTyRXxH/wAFN/8Agjx+0b8Ff+Ck+q/HX4HWtj4yfVNa/wCEh09Y72zOo6bdMMtCbS4cGYBs7fLD5UjgEV45ff8ABU7xn8Dv2qrW7/au/Zc+GHiLXLvyW1KfWfB/9ma49uvyLLEWJhfbtOMxHO3G4dgD99f23P8AgoF8Lf8Agnt8L4/FfxN8QDS7O7dobCzt4WuL7U5QMmOCJeWIyMsdqrkEkZr4P0X/AIO5/gBe+Jxa3vg34k2OmGTZ9uFrbylVJ+8YxLnHcgEn61+dv/B0D8Zrz4wft1eEZ7aeZ/BreBNL1Dw2pBWI210jTmRV6DLNgn0jA/hFes/FT4ZftN/tP/8ABOfw18JNH/Yk8JaR4ai0vTpND8UabeWov12rGwuw7Sjc9wgJct97zDQB+6XwF/am8AftNfBGz+I3grxLp+s+Db23a5GoBjEluqAlxKHAaNkAO5WAK454r4K/aC/4Oqv2dfg546u9D0LT/GXj1bCYwS6jplrFDYysDg+U8rhpADkbtoU9QSCDXwH8JP2e/wBpH/gnt/wRp/ay0D4geEdf8FaR4h/sM6Y1xcwuNs1xJBf7PLkbaHjNsjZxkEDua67/AINQP2RPhL+0LffF7XPHvhjw14113w+ljbWGn61ZxXsFnbzLOZJRDKpUl3QJuI42cYzQB+m3/BPT/gux8Cv+CjPjA+FfDF/q/hzxmYjPFouu26wS3iKMuYJFZkkKjkqCHxztwCR+P/8AwcPf8FffEH7Sn7QOofDbwF4l8X6B4E8LiTSNc0pmS0j1C/hnkSRiYmJkiwFADnHHSv0W8Cf8E/8A9gH4H/t7y6zpPjPQ9C+LOgeI0urbw/B4s+xrpN8XVktorZWX5WLBfKO4Ycqe4r8zv+Dpn4EeEfgb/wAFBNKj8I+H7DQU8ReH11fUhaIVF7dyXM/mTNzyzYGTQB+jP7F3/BSb4P8A7bv/AASR+IfgKa28dadpvwr+GsGn+LLiK1t1neI2rxu1nukYOw8lyPMAHSvL/wDg2r0n9mPTf2qPHb/A/WfjPqOvv4X/ANOTxja6fDarbfaoeYzbfMZN+3g8YJ4r3Xw9+yn8OPgR/wAEFPGviPwV4S0fw/rfjT4SLc63eWSFZNTkFiW3yHJBO52PH941+en/AAaXalf6P+1B8ZLzTITc6na/D6ea0ixkSSrcwsi492AH40Afqn+33/wcDfAL9gLx9c+DtWvdZ8X+MrHAvdM0C3WYaeT0WaZ2WNX/ANhSzDjIGRnmP2M/+Dlb9nn9rz4l6d4PmfxF4B1/WZhb6eNet0Wzu5W+7EJ42ZUdjwBIFBJABJIFfi7/AMEHvhn4V/a7/wCCtXhu2+L0Vt4ng1VdS1ea21bEser36wvKomDff+bc5VuGKYOc4rv/APg6G/Z1+Hf7NH/BQLw/Z/DjRdG8KLrXhO31PVNL0iBLa2tbn7TcxCVY48LGXjjT5VAHyA96AP22/wCCkf8AwWV+F/8AwS98UeFdJ8f6X4v1G58X2k15ZNo1pDMipE6qwYySpg5cdM14X8cv+Dpf9nX4SW3h9dMtPF/i6/1rS7fVbi20+2iQaSs0SyLBM7vt88Kw3KhYKeCc8V+af/Bw54v13x/8BP2L9c8TNNLr+q/DMXV9JNkyTSMlofMfPVmGGOe7GvRPjD/wTa+EXhD/AINn9F+MNt4Xt/8AhZlxDYavNrxkc3Ltcaklu0RGceWInwFx1XOaAP1Lvv24bL/gpr/wS5+J/iz9nHUNcm8XSaHe2Gn2kZWy1XTNVEO5Iid21X+ZSGDbWB4JyRX5e/AT/g5H/aS/YT8Xw+CP2kfh/ceJYLIiN5b+yfSdejRThmDkeVOvTkoCT/Hziut/4NSfjxpH7OX7Kv7UnjTxTcXcXhfwWNL1i9FvEZpEjWC+MhVP4mIROBgnaOeK5P8A4KHf8HHEX7dFjc/Db4W/ATQ/Fdnqpa3t7vxZpi6vfyMw2h7a0jGI5B2Ys5Hp3oA/Vb9iP/gtl+zz+3gbHT/CvjW30fxVeFI/+Ed11TYX/mMcCOPd+7mJPA8pm6jOOlfWZ44zkiv5z/8AglH/AMG7n7QPiD9or4e/FXxxpen/AAx8O+FPEmneJEtNTkB1G9S2uY7jy0t0JMQYJtBlKkZHBGa/ovwB0zj36/j7/wA+vQ0AFFFFABRRRQAUUUUAFFFFABRRRQAUUUUAFFFFABRRRQAUUUUAFFFFABRRRQAUUUUAFbfw9/5G22+j/wDoBrErb+Hv/I2230f/ANANAHpNfN37SH/JVbv/AK5R/wDosV9I183ftIf8lVu/+uUf/osUAcJRRRQAUUUUAFFFBJAyMfj0oAKDnsCfWvk79sP/AILU/AH9jY3Vhq3i2PxJ4mt8r/YmgL9tuFb/AKaSD91Hg9mcHn7tfmz8Yf8AgvF+0p+3d4im8KfATwVeeG7W5Plr/Y9o+paxICcZeYjy4gf9lQRj72KAP3XBPcEUV80/E/8Abo8H/wDBO39kL4fat8bNZ1Cz8QT6JY2c1kim91LUL9LWMTgAEhmDhi0hYJ0+bkZ+X4P+Dpb4JSan5cng/wAfpabtvniG2Jx67fN/rQB+m1FeR/s1ft0/DL9rD4C3PxI8IeIYZfC+niX+0ZrtDby6U0aB5EnRvuFVIOc4xyGIr4/+Iv8Awc3fAjwt4nvbHQtE8c+LbKxYh9Rs7JIbdwDjeokcOUz0LKv06UAfo5yfQD34riIf2mPh1c+MR4dj8deEZNeN19hGnLq0Bujcbtnk+Xu3b92RtxnPFePfsDf8FY/hN/wUSfULHwZfahp/iLSYhPdaNqluIbnyif8AWx4YrIoPB2kkZGV5Br8y/Bfhv9lhP+CyVtPbeJPjS3xKX4qu62j6dYjSDqX9pN+73g+Z5Hm8Z+9t560AfuZXP/EH4seF/hNZW114p8R6J4ctruTyoZdSvY7VJXxkqpcjJA5wM14L+3//AMFYvhR/wTsOn2PjC81DU/EmqxGa10XSohNdGIHHmyZYLGm7KjcQWKnAOCR+U3/BbT/gqx8Mf+CkH7MHgS28Gf2xp2u6B4ilnvtL1K3CSxxNbMokV1JR03YHByCelAH7ueB/iBoPxM0BNV8Oazpmu6a7tGLqwuUuISy43KHUkEgkZAORmtevzv8A+DdPxdpfw/8A+CTMet61f2mlaTpeuarc3l3cuI4reJWUs7MegGKo/Ez/AIOefgD4K8XT6fo2l+NPFVjbybP7StbNILefHdFlZXK+hZVJ9O9AH6PUvB5B6f5/z9RXzt+wx/wVE+Ef/BQezu08B6zcLrWmx+be6LqUBtr6CPIHmBclXTJA3IzYJGQK/Mr4xf8ABUf9rf8A4JoftO+MofGXhzUfEfw7uvEN7NpUPiK0doWs5Lh2iFteR/dGwrtBLBem2gD9vaK+Dv2Pf+Dhr4DftM/ZdN8Q6jP8M/EtxhRba1n7FKx7JdL8n/fzy89snivunStWtdd02C9sbm3vLO6QSwTwSCSOZCMhlYcEEd6ALFFFFABRRRQAV7n+yd/yL2rf9fC/+g14ZXuf7J3/ACL2rf8AXwv/AKDQB+O//B8F/wAky/Z6/wCwprP/AKKtK/Yv9hH/AJMf+DX/AGI2if8ApBBX46f8HwX/ACTL9nr/ALCms/8Aoq0r9i/2Ef8Akx/4Nf8AYjaJ/wCkEFAHqx6Gv53P+DeH/lZT/ag/66+Lv/T9HX9EZ6Gv53P+DeH/AJWU/wBqD/rr4u/9P0dAH9Cfiv8A5Fy+/wCuLfyryuvVPFf/ACLl9/1xb+VeV0AFFFFABRRRQAUUUUAFFFFABRRRQAUUUUAFFFFABRRRQAUUUUAFFFFABRRRQAUUUUAFFFFABRRRQAk0SXNu8UqLJHINrKw3KwPUEGvmzxV/wSP+AfiD9o/wv8WrHwHpnhjx34V1OPVYL/QkXT0u5kOf38KDy5N2Tkldx/vGvpSigD8f/wBuL/g228eeK/2rb34sfAb4sr4Svb3UzrUWn6jLcRvpN4zl2a2mj3fJuJYKVG3JHIrnD/wbhfHn9sv486P4s/ak+Otp4psNIjS2aPTkeW8mtlcv5EbFI44FYscsFY5YnBPNftHRQB8K/wDBWH/ghp4J/wCCj3wt8LWuj6hD4H8X+ArBdM0PUUtfNt2skAC2kyAhjGvVWBJUlsAg4r4am/4N3v2y/Ffw20n4Z61+0bpp+G+jOotNP/tS/lt7ZE+4Fh2jhB91S21ewFfufRQB8n/sh/8ABJHwR+zf+xBr3wW8Q6rrPxDsvG1tJD4lv9WmdnvmdNmIVZm8hEySgUkqfmyW5r83PFn/AAaz/G39n/4r6hrfwA+Ow0Kxu98cE7Xt5o2rRQMc+TJNbEiQdiQVDYztGcV+6dFAH5Jf8Ewf+DZx/wBmn9oWw+LHxn8Z2fjrxLot0NR07TbNJHt/toO5bm4ml+eV1b5lAAw2GJOMV6V/wXR/4IZ6v/wVA8UeF/GXgrxRpPh7xZ4fsn0y5g1SJzbX1uWLowdAWR1YkcgghuoxX6R0UAflr+wD/wAEVvjf+z7+yb8cvhz4/wDidpHiBPiV4YTw/wCH4vtd3d2+glVmXOJBhYsSL8sYH3a0v+CIn/BCfxp/wSy+P3irxh4n8beFvFFr4g0L+yY4NNgnSSJ/Pjl3nzFAxhMcc81+nFFAH48/t9f8GvN34+/aBvfid+z74/t/h7qmo3h1KTSbkS28dhdFizS2lxB88QLHITb8pzhsYUcz+zP/AMGsXi/xj8erbxx+0p8V/wDhOYobhLm7sree5v7vWmTBVLi6uCGEfY4yxGRlc5r9rKKAPza/4Lcf8EPPFH/BT/xd8Nr3wZ4s8KeDdP8AAWlXGmC2v7eZtyvJGyBPKUgKqpjnFd38U/8AglB4p+IH/BE3TP2W4fFWgweJbDTrGyOtPFMbJjb3yXLEKBvAKpt6ZyfQV91UUAfmr/wSu/4IL6h+xt+zp8c/hp8TPFej+KdD+M9tZ2M50FZbeWCCJLlJQWkUYZhOMFRxgn0r7F/ZQ/4J9fBz9iTw8lh8NfAWg+HZdgSbUEtxLqF3jvLcPukb1xuAGenevZaKACiiigAooooAKKKKACiiigAooooAKKKKACiiigAooooAKKKKACiiigAooooAKKKKACiiigArb+Hv/I2230f/ANANYlbfw9/5G22+j/8AoBoA9Jr5u/aQ/wCSq3f/AFyj/wDRYr6Rr5u/aQ/5Krd/9co//RYoA4SiiigAooooAKZcR+dbyJkLvUrnsMin0UAfzvftv/8ABCD48/s//EfWfGGheHrP4meG5dQl1DfpI8+aNWlaTbNaNiRhg4OwMPoK9x/YP/4OIfDX7OelW3gf4h/BbR/A9rYEQS3Xg/T0swh6Ey2TbTvPVmDkk/wiv2wxzkEgn04FeHftU/8ABN/4L/tmWEi+PPAujahqTLtTVreEWupRD0FwmHKjrtYlc84oA+N/+C1/7Xn7Mem+Fvh5qPxC+Hd58VfEfiPQ11jw5apeS6d9k0+4w6yyPu+QOwxjazZQ8ACvjf8AaW8SfGL4m/8ABMu9udI/Z0+Hfwi+Amn29ndQ6lKqS6zeBrmJYpIppCJnLuyAyeUu5cjcQcV9yf8ABU3/AIIQ/wDDZeh+Ab3wH4ltdE8Q+APD1t4Wjj1hWeDUbG3B8os6DKyKWfnaQ249DgV5hpv/AAQo/aM+M/wBXwF8Vf2gTN4a8PWHk+HPD9n5k1mk8abbc3LFVLxR9lIdgBhdtAHlP/BvF8Hbj9pP9jj9qT4anVJdLg8V2VnZRT7iUtJJoLtPMx0/hUN7KPSvKvhR+y7+2P8A8EvPEHjCHwh8PLHxZpOrKtvq0llp9r4jtL2FDIFZkQtLEpV24ZUJB56cfef/AATy/wCCG/iH9mf4IfGL4efEHxZoesaD8V7O0hFzoLXEN3YSwM7JKpkRQcM4YYPJXngnPjfgH/ghx+1j+yH491m8+Dnx40e0tdVXyJrmaSWGW4iVjt82KRJYw4ySGUnBJIIzQBmf8EPf+CiHgPxT+1lY/DvXfgV8OvAPjzVEubTTte0DSza3HnRo0kttMshZ0LLG/KsBlcFR1r5D+HQx/wAHB1oMKMfG6Ttgf8hdq/Tr/gmF/wAEKL79k79oab4w/FLxnb+NPHoe4nto7SJzDDc3AcTXMksmHllYSOM7QPnY5OePP/DH/Bv78QNB/wCCmUPxyfxx4NfQ4viA3jA6cqXP2vyDfG48r/V7d+0464z3xQB8Ef8ABaG4uPG3/BZPx1YeJbiaLTo9X03TwXYkW1kba25X0G12bjux719D/wDBxb+xJ8G/2WPhh8KNU+G+haR4a1bUZ57KWGwb/kJ2iQoy3DjJyytgb8fN5vtX1t/wWC/4Iat+358QbT4heBte0zw94zS1Wz1K31CJmttTRBiKTemWSRQCudpBAXkY5+bbz/g2L+KHjn4SW7eI/i5peoeNLW5ihs4ruW7uNO02wVX3xozAsWLbMAKqKFbqSKAPGtQ8X634Y/4NptEtNJkuIrXXfiZLY6qYiyj7NtlkCsR2MscQOeDuxVL/AII9eL/ih4H+C3i6b4d/sweG/jXbaxeGy1LWNQeJpYE2Kfsm1zkRnO49mLD0r9Q/2T/+CRNn4A/4Jm6r+zz8T7/TfEUGqX13eNfaWrqLV5GV4ZYvMUHzI2UHkYPI6E18g+Dv+CCP7Uf7Kmt67ZfBn48WOj+H9czHO0F1c6bLOnRWkjUMqyAHG5W3DJwRnFAHkX/BMn/gnx+0n+z3/wAFGfBfj1/hL4g8IeGH1qVdRVZ4Xt7PT596vESJNzIqkDJBPyg9RX1J/wAFDf8Ag4v8AfDLXvEnw78J/Dv/AIWHqulXU+lX7eIIli0oTRu0bqYiGeZdwIxhM+ten/8ABLL/AIIva1+xP4+fxx8QviRqXjLxKEkW1061uZxplq7jDTOJGzNJgkAlQF3E/Ma91+DX/BKf4G/Bb4o6343tfBGm634v17UrjVZtV1qNb6W3mmlaVvJVwUiwWIBVQ2O/JoA/DP4R/wDBLH4+f8FI/iNdeLNH+GOifDjw3q8vmNdGy/sbR7dc5/cQEl3H+4pHA5Ff0Kfsl/BS5/Zw/Zn8DeA7u+i1O68J6Pb6bLdRIUSdo0ALAHkA+9ehRosKhUVUUDAVQAAPbHT6UoAHAGAKACiiigAooooAK9z/AGTv+Re1b/r4X/0GvDK9z/ZO/wCRe1b/AK+F/wDQaAPx3/4Pgv8AkmX7PX/YU1n/ANFWlfsX+wj/AMmP/Br/ALEbRP8A0ggr8dP+D4L/AJJl+z1/2FNZ/wDRVpX7F/sI/wDJj/wa/wCxG0T/ANIIKAPVj0Nfzuf8G8P/ACsp/tQf9dfF3/p+jr+iM9DX87n/AAbw/wDKyn+1B/118Xf+n6OgD+hPxX/yLl9/1xb+VeV16p4r/wCRcvv+uLfyryugAooooAKKKKACiiigAooooAKKKKACiiigAooooAKKKKACiiigAooooAKKKKACiiigAooooAKKKKACiiigAooooAKKKKACiiigAooooAKKKKACiiigAooooAKKKKACiiigAooooAKKKKACiiigAooooAKKKKACiiigAooooAKKKKACiiigAooooAKKKKACiiigArb+Hv8AyNtt9H/9ANYlbfw9/wCRttvo/wD6AaAPSa+bv2kP+Sq3f/XKP/0WK+ka+bv2kP8Akqt3/wBco/8A0WKAOEooooAKKKKACiiigAooooAMcYxwaKKKAFyc5ycmjJHQnikooAP6UdsdqKKAA85B5BoPOQeQaKKADvnvnNGT07UUUALk89eetJRRQAUUUUAFFFFABRRRQAV7n+yd/wAi9q3/AF8L/wCg14ZXuf7J3/Ivat/18L/6DQB+O/8AwfBf8ky/Z6/7Cms/+irSv2L/AGEf+TH/AINf9iNon/pBBX46f8HwX/JMv2ev+wprP/oq0r9i/wBhH/kx/wCDX/YjaJ/6QQUAerHoa/nc/wCDeH/lZT/ag/66+Lv/AE/R1/RGehr+dz/g3h/5WU/2oP8Arr4u/wDT9HQB/Qn4r/5Fy+/64t/KvK69U8V/8i5ff9cW/lXldABVDUPE9hpN0Ybm5SKTGcHJP6Cr9ecfE0n/AISluv8Aq1/lQB2X/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Uf8ACb6V/wA/sX/fLf4V5ZRQB6n/AMJvpX/P7F/3y3+FH/Cb6V/z+xf98t/hXllFAHqf/Cb6V/z+xf8AfLf4VPp3iOy1aZo7a4SZ1XcQAQcfjXktdR8J+fEcwP8Az7t/6EtAHoGCMg84rb+Hv/I2230f/wBANYnTgDArb+Hv/I2230f/ANANAHpNfN37SH/JVbv/AK5R/wDosV9I183ftIf8lVu/+uUf/osUAcJRRRQAUUUUAFFFFABRRRQAUUUUAFFFFABRRRQAUUUUAFFFFABRRRQAUUUUAFFFFABRRRQAV7n+yd/yL2rf9fC/+g14ZXuf7J3/ACL2rf8AXwv/AKDQB+O//B8F/wAky/Z6/wCwprP/AKKtK/Yv9hH/AJMf+DX/AGI2if8ApBBX46f8HwX/ACTL9nr/ALCms/8Aoq0r9i/2Ef8Akx/4Nf8AYjaJ/wCkEFAHqx6Gv53P+DeH/lZT/ag/66+Lv/T9HX9EZ6Gv53P+DeH/AJWU/wBqD/rr4u/9P0dAH9Cfiv8A5Fy+/wCuLfyryuvVPFf/ACLl9/1xb+VeV0AFecfE3/kaW/65r/KvR684+Jv/ACNLf9c1/lQBz1FFFABRRRQAUUUUAFFFFABRRRQAUUUUAFFFFABRRRQAUUUUAFFFFABRRRQAUUUUAFFFFABRRRQAUUUUAFFFFABRRRQAUUUUAFFFFABRRRQAUUUUAFFFFABRRRQAUUUUAFFFFABRRRQAUUUUAFFFFABRRRQAUUUUAFFFFABRRRQAUUUUAFFFFABXUfCf/kY5v+vdv/Q0rl66j4T/APIxzf8AXu3/AKGlAHoFbfw9/wCRttvo/wD6AaxK2/h7/wAjbbfR/wD0A0Aek183ftIf8lVu/wDrlH/6LFfSNfN37SH/ACVW7/65R/8AosUAcJRRRQAUUUUAFFFFABRRRQAUUUUAFFFFABRRRQAUUUUAFFFFABRRRQAUUUUAFFFFABRRRQAV7n+yd/yL2rf9fC/+g14ZXuf7J3/Ivat/18L/AOg0Afjv/wAHwX/JMv2ev+wprP8A6KtK/Yv9hH/kx/4Nf9iNon/pBBX46f8AB8F/yTL9nr/sKaz/AOirSv2L/YR/5Mf+DX/YjaJ/6QQUAerHoa/nc/4N4f8AlZT/AGoP+uvi7/0/R1/RGehr+dz/AIN4f+VlP9qD/rr4u/8AT9HQB/Qn4r/5Fy+/64t/KvK69U8V/wDIuX3/AFxb+VeV0AFecfE3/kaW/wCua/yr0evOPib/AMjS3/XNf5UAc9RRRQAUUUUAFFFFABRRRQAUUUUAFFFFABRRRQAUUUUAFFFFABRRRQAUUUUAFFFFABRRRQAUUUUAFFFFABRRRQAUUUUAFFFFABRRRQAUUUUAFFFFABRRRQAUUUUAFFFFABRRRQAUUUUAFFFFABRRRQAUUUUAFFFFABRRRQAUUUUAFFFFABRRRQAV1Hwn/wCRjm/692/9DSuXrqPhP/yMc3/Xu3/oaUAeg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V5x8Tf8AkaW/65r/ACr0evOPib/yNLf9c1/lQBz1FFFABRRRQAUUUUAFFFFABRRRQAUUUUAFFFFABRRRQAUUUUAFFFFABRRRQAUUUUAFFFFABRRRQAUUUUAFFFFABRRRQAUUUUAFFFFABRRRQAUUUUAFFFFABRRRQAUUUUAFFFFABRRRQAUUUUAFFFFABRRRQAUUUUAFFFFABRRRQAUUUUAFFFFABXUfCf8A5GOb/r3b/wBDSuXrqPhP/wAjHN/17t/6GlAHo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XnHxN/5Glv+ua/yr0evOPib/yNLf8AXNf5UAc9RRRQAUUUUAFFFFABRRRQAUUUUAFFFFABRRRQAUUUUAFFcF+0p+0x4N/ZH+Ed/wCOPHuqjRvDmnMkck4ieZ3kc4SNVQElmJx/PjNflJ+0z/wc4+JPiPq8nhj9n74e3b3dyTFBquqQteXkxPAMNnGCAemC7N1+6KAP2UluooJoo5Jo0knYrGrMA0hClsD1OAxx6A1JX5Df8Er/ANkn9rj4pftz+D/jp8dbzxDBoOhxX7LZa/emO5/0ixngQQWS8QqHmViCqcKeOa9A/bc/4OOLH4FftB6r8NPhl8N5viJrWjX76Xc3j37QxSXiNseGCGOJ3l2tlScr8wIAPWgD9OaK/IrQf+DmXxZ8MPibp2g/Gb4Caj4Lt7so8zrdXFteW0LHHnC2uIQZF4PAdc4OCTxX09/wVI/4LBW//BPH4e/DLxLong+2+IOm/ElLme2kOsHT1iijjtpEdSIZN4dZ89se9AH2vWV418d6J8NfDN3rXiHVtP0TSLFDJcXd5OsMMSgZJLMQB+NflPof/BzjqvxS+IPgDw34G+DKaxqniaa2s9QtpdbkHk3c83lpbwutv82AUJdlxkkAcEn5M/4OEf26db/aJ/apvfh9NpN54e0z4Y3dxpTxpqr3Ftq8m4N9oMWxFVl5X+LjuOlAH76+HPjj4U8Y/BxfiBpGsQan4Pk0+XVI9SgVzFLbRqzNKoxkgBW6DnHGa8k/Zg/4KofAz9sj4kv4R+HfjNte1+Ozk1Brb+y7u3xBGyK77pI1XguvfPPSviH/AIIu/wDBSpfjh+yX4m+D2p/D1YtH+FHw3ubiW/8A7Xc/27GgKNEU8keTvVj8wdsVxP8AwQX/AGjPgv8AFf8AbluNL8A/AGL4aa4vhq8nbV18Y3WqlohLbhofJkhVfmLKd2SRs75oA/Zr6ZpR15zgda/N7/goh/wcT+FP2Rvi5feAPA3hM/EbxPpMv2fUrhtQ+y2NlPjmJdqO0zqThgNoBB+YnivI/hB/wdJXFt4/s9I+K3wfuPC+mXrASX+n30rTWkbHAkNvNEDIo77XHfHPFAH6Fftaf8FH/g7+w7r2kaX8TfFh8O32u273VnGNPubrzY0YKzZiRsfMQOcV6d8IPi3oHx4+Gei+MPC18dS8PeIbYXdhdGF4vOiJIDbXAYdD1Ar8Tf8Ag6Z8W6Z49+KHwT1zRb2DUtI1jwvc3lndwPviuIZJ0dHU9wVIOa++f2QP2t/B37Ev/BFz4V+P/G969tpOn+HIIooYgHuL6dmfZBEv8TsR6gABmJAU0AfbtIzhFLMQAvJzwAO5PpX4+f8AETL8SvGsWsa/4N/ZxvNV8E6E5+2X5vLm4+yp1Bmlig8qEkc4Ocep619hf8E3v+Ctngv/AIKheDfEGlabps/g/wAbaZZt9t0S7uVuQY3Up50MoVPMjDHB+VSuRkcg0AfX1rdxXsCSwyJNFKNyOhDKw9Qe4+lSV+COs+E/27f+CQfinUNQ0hdf8Q+AVupLho7bfruieXvJy0XL22QeWAT0ycYr6i/ZA/4Oe/APxEmtNF+L/hm98A6tuEUmp2LPe6dI3Qlk2iWHntiTHrQB+plFV9J1e21/SrW+s5UntL2FJ4JV+7IjqGVhnnkEdeasUAFFFBYKCSQABk0AFMuJ47aB5ZZUhjjG5nc4VR6k9hX5g/tf/wDBzv8ADX4X/adL+E3h+9+I+rj92l/cs1hpkbf3gCplmHsAmfUV8kXlp+3h/wAFj7v97B4g8OeBLtsgNv0PQ9uQQcHD3OOP+emPagD9yfjx8dfDf7N/wa1/x74qvHs/Dfhy0+2Xk8UfnOqFgoCqPvMWZVAHUsKf8C/jRon7RHwj0Hxv4ba8fQfEtsLyxe5gMErxEkKzIeVzjIHoQa+Ev+DgrxZqHg//AIJ6eD/hTYSq+t/EbXNL8P7EYkSrAUlbHcjzY4fwFdn+3F/wU48Ff8EaPgT8OPAcfh648V+JYtAt7TTdGhu1s0gtbaJIRNNLscqCykABSWKv05oA+5qK/HK7/wCDlX4w+GfC1l4t1r9m17bwVfyBbbUmur23trkNyqpcvAY2JGcYBr7T+H3/AAVw8M/GL/gnB4v/AGgfC+g3F1L4Lsp5NQ8O3V2IpILqIKWgMyow2lWVg+zkMMqOgAPrqkkcRIXZgqKCWPoB1r8drT/g67j1P4fa7cD4OxWnieGa2h0myHiF7mC6V1mM0srC3QqI9kQCry5lPKhTVf8A4Kkf8Fe/G3jn/gmj4DW68BXHgvUfjnYXVyLmz12USadbW9zGFcAQqXW4Qk7SwwjDlgaAP1g+HX7Qvgj4u+Ltf0Lwv4n0fxBqvhZo49WhsLgTiweTdsR3X5Q+FJK5yO4FeO/GH/grv+z98BfjXe/DvxV45OmeLtOuIbS4sv7Lu5RHJKqMg3pEU5DrznvX40/8EIf+CkF3+x18Zx4Eh8GL4lX4t+IdK0uXUG1NrY6Vvm8nzdghfzCPOLYJX7vWvYv+ClP7T3wN8H/8FSvE+heJf2dLfxb4pt9Z06ObxE3jS6sjcu0NsUk+zJEUXYCq4DEHbnPNAH7kc9+oor5f/wCCln/BVLwL/wAE1fBNhca5a3HiHxTrYZtL0G1nWKa4RTzLI5BEUYOBu2sc8BTX5+WP/B1J43triHVb/wCBFgfDUsmwSR6zcRlvYTmAoW9ttAH63/tCftCeEv2WPhJqnjrx1qh0XwvophF5eeRJP5PmzJCnyxqzHMkiDgd65P8AZJ/by+Fn7cljrlz8MvEp8RQ+HHhj1AmyuLX7O0wcxj98i5z5bdPSviP/AIKP/t3eCv8AgoR/wQe+Jvjbwa1xbrFdaTZ6lpt0V+1aZcDVLJjE4HBBDBlYcMCO4IHmP/BpxqcGk/D3483d3PHb2trc6RNNLI4VIkWO9LMSeAAATk9KAP2Kor8q/jh/wcqnUfjPc+C/gV8JtS+J09vNJDDetcS7tRKE7mgtoYmdo8AkMzKcfw9MdN+xV/wcXaN8bfjxa/DT4rfD67+FniS+vP7NguJL1pbdbskqIbiOSON7di2FGSwyeSuOQD9Ko7yGaeSJJUeWHAdVYFkyMjI7cAnnrUlfk7/wVt/ZC/at8N/tm3/xu+At9rkunTadaQT2mg6gReZgQhhJaN8twp5+UB846VwH7NX/AAcu+N/g9rsfhT9oX4eXctxasIbjVLGFtP1GDBwWltJBtY9ztKYx0OaAP2horzf9lT9q/wADftofCi38afD7Vn1fQ55mt3eSB4JYJkALxOjAEMNw6ZHPBr0igAooooAKKKKACiiigAooooAKKKKACuo+E/8AyMc3/Xu3/oaVy9dR8J/+Rjm/692/9DSgD0Ctv4e/8jbbfR//AEA1iVt/D3/kbbb6P/6AaAPSa+bv2kP+Sq3f/XKP/wBFivpGvm79pD/kqt3/ANco/wD0WKAOEooooAKKKKACiiigAooooAKKKKACiiigAooooAKKKKACiiigAooooAKKKKACiiigAooooAK9z/ZO/wCRe1b/AK+F/wDQa8Mr3P8AZO/5F7Vv+vhf/QaAPx3/AOD4L/kmX7PX/YU1n/0VaV+xf7CP/Jj/AMGv+xG0T/0ggr8dP+D4L/kmX7PX/YU1n/0VaV+xf7CP/Jj/AMGv+xG0T/0ggoA9WPQ1/O5/wbw/8rKf7UH/AF18Xf8Ap+jr+iM9DX87n/BvD/ysp/tQf9dfF3/p+joA/oT8V/8AIuX3/XFv5V5XXqniv/kXL7/ri38q8roAK84+Jv8AyNLf9c1/lXo9ecfE3/kaW/65r/KgDnqKKKACiiigAooooAKKKKACiiigAooooAKKKKACiiigDxj9vj9i3Rv2+v2bdV+G+uavqOh2Wo3EN2l7ZqryQyxPvQlW4Zc5yOOPTrX47eMv+CRP7Wn/AAS1+IE/jX4MapN4ut7VSrXnh63D3ckXXbNYSBjIPUL5nqD3H74elHbAAA6ccUAflp/wSk/4Ls+PP2n/ANpfQvgt8UfAtpZeJNXW7VdYtS9k0D21tLcOs1s4JBIiYfKwwSMr6fP3jb/grH49/bK/bts/A3wC+HXwt8Lazeavc22h67qulQS6kzRrI7XTTSLtiYojthVJ5x8xr9ndU+AHgjWPirpHjq58K6G/jLQfN+wa0LRVvbbzInicCUYYgpI6kEkHca+APj7/AMG0Hw9+Jvxu1Dxp4P8AHfif4ftqV49+1jZW6Sx2srsWYwPkNGMk4GTj2oA/ML/gs78OfiZ8Mv2kNEsvi18WNN+KvjmbRFnvHsVCwaErTSbbNVAUAYBkwET/AFnTnJ+gv+C3pZ/+CZv7DzsdxPhBWJPc/wBm6Z+vFfX/AI9/4Ni/hB418OaLbr4z8d2uu2bTS6nrUs8dzd6277MGRZAQgTY2Nv8AfOTXqH7U3/BEzwp+1h+zf8H/AIb65478T2dn8HdOfTdPvbaC38++iMcES+aGXClUgQAgckk0Acx/wbrfAzwzof8AwTd8L+JV0TSptc8Qape3897Jao84eOd4Y8OQWG1Y+MEYLE18df8AB1todrp3xz+Fs9vaW8D3ejXbyyRQhDM3njliOpx3Nfrb+xD+yVpX7Dv7NegfDTRdV1DWtN0Fp3ivL1UWabzpnmOQmF4L449K86/4KY/8EtPBn/BTHwdoNn4h1PUvD2s+GJZZNP1SxRJGjSQLvjkRuGQlVPUEEcdTkA8r/wCCe3iPwdqn/BGLTrXRr7w1P4jt/hpfDUobSaFr6PEM6nzlU7xyMfMOuK/Nb/g2KDH/AIKQ3wQkOfBuogAdT+9tenvX6WfsBf8ABC/w9+wrc+PZrb4ga3r7+PfDdx4buY5LOK3it4pSpMy4JJkUA47fMauf8E8P+CGHgr/gnX8fpfiBoPjXxRr9/LpM+lG11GCBIdkrRMXyig5BjGB05NAH49f8E7dR0LwT/wAFg9AuPi69laW1p4pvl1KTV2VIYb7MwjaUycAeftOW46V+wP8AwUe/ao/Y0+H/AMVPDEfxs0jwr4z8RmzkNmyaZHrDWEG4YEwUnarHldwPfGOSX/t9/wDBBT4UftyfES58ZRX+q+BvFl/hr670tUkt9RcDAkkhcY3kYyyFd2ASCea8h+BX/Brf8Lfh940tdT8ZeNvEnjextXEn9lGBNPgucHIWRlYuVz12kZ9aAPkX/g438YeEfiBL+z5rXgK0jsfBuoeEbmXR4EsjZJHbfaF2BYiBsXuBjoeMjFXv+Cnema1df8ESf2SLm2WdtDt4St4VB2LK0TeUWx7CQDPfNfpJ/wAFFP8Agi74H/4KH634NutT8S614OtvBWmPpVhZ6NbW/kCEsCOHHAXaAAMAAV6tpH/BPvwFcfsPaT8BPE1vN4r8HaXpyaeJLvEdy/ltujmDJjZIrYIK46Y5BIIB+R//AATA0P8Aad8R/sL6inwt+Ivwe8P/AA5S4vY9XtNd8lLm3Zh+9a5LxtgMh4LNyuPTjsv+CM3/AAT61/8AZw/bU07x/YfFn4MeM9I0/TL/APtGw8KeKotRu5YWhOAIkHQSbMk9ME9q9Y1n/g1g8JLq14mhfGDxrpWh3zZksHtIpCy5JCkgqHAzxla+vv8Agn7/AMEnPhb/AME7/Dmpx+GILzW/EGvQi31LW9TZXup4uf3SBcLHGSSSF5JxknAwAfmt8c/+C9v7Rv7Ynj698DfAPwBdaCzzyWiPptm2s6rIu7b5hbZ5UQ4znZhf73GaT9mb/g2y+Kf7Qfih/GHx28Yr4XfU5xeXdpAw1DWLtycnzJM+VGcd/n+lfs18IvgR4M+AWgnS/BXhfRPDFix3PFp9okHmnOSXIGXJPOWJOe9dZ2A7Dp7UAUPC3h6Hwl4Y03Sbdne30y1itIi/3isaBQT74FX6KKACklQSxMh6OCD+NLRQB+IH7UH/AAbNfET4Ma0PFPwL8ZReJBp8n2m10/UGXT9UtXU5BjmB8uQj1Pln69ay/hZ/wXg/aZ/YN8Tw+E/j94BvfEUFpiNhq9o2kamUHRkmVPKmHHDbGDY+9zmv3ULEnnOB05IxXK/Fz4IeDvj54Vl0Pxr4Z0TxRpMy7WttRtEnQe4yMqfcEGgD87v2zdZX9sb/AILYfsw/D+GOSTRfBmjN421WI4YQuyvcIkg6Z/0e3XP/AE8Vk/8ABdn/AIKu2n7L3xV0/wCG2i/DjwV4s8RvpUd9eap4k05L2GxSRnKQxREcnALElsDcBg8mvr74Of8ABOfS/hR+3h4x+OUniG41K/8AEekRaJp+mvbBYtGto1iUIjliW+WJeori/wDgpZ/wRj8Af8FIfEemeJdR1bVvCni3TLX7CupWEaTJeQAkqksbcNtJbawIODgk4GAD81f+Cjnw+/aSv/8AgnzovjP4x/FvwhpvhHU/7PbQPh9ocEMEcquoaMbYlVcRR8gAyBenGRmz/wAEvnJ/4IV/teqzZUeYcE562kfb8P5V9d+Ef+DZn4aL8OdS0fxd8QfHXivU5bVbTSb2aYRR6Dh1bdBBkqSQu3axK7WPGcEeqfs4/wDBE3wp+zj+yj8V/hDYeO/FGpaB8WIUiuri4t7dZ9OZUZGeLAAJZSgIbONnvQB+c3/Brh8HvD/xG/aw8d6xrel2Oqy+G/DimzS6gWVIpJrhVLgMCA2xWXPYOa/Rr/gvf4V06D/glp47MOm2KDS0tFtdluq/ZE+0xghMD5RjAwMCtb/gmj/wR28I/wDBM3xp4m1zw34u8R+JJvE9jFYzR6lFCiQiOQuGXywOTnHPvX0b+0T8BvD/AO1B8FPEngDxVbzXGg+KLJ7O5ETbZUzysiHs6MFYHB5AyMUAfkN/wa1eIvB2lJ8T7bxHfeG7bV7i8006bHqMsCXErnzQPIEh3Ft+0DZznFfLP/BYT/lNh41ySSPEOlZP/btaV+iHwP8A+DZHwl8EPj34Z8aWnxT8T3MfhTV7bV7a0bTYFeRoJklVHbJ+UlcEhc4Jr0j9qT/g388CftU/tbat8XtU8e+LNM1XVr62vnsrWC3a2R4I4kVVLDcQ3lg9f4j6UAfnb/wc/abrCf8ABRKwnvVn/syfwnZjTmZSIyizT+YqnoSJCScc8r7V+m+sfHz9l7w1/wAEtfCt14vm8Ha18LY9E0+IaNG0VzLPcKqfu1gRt7TrICXX7wKsxwM59d/by/4JyfDn/gof4CtdE8c2V1Ff6W7Sabq1g4jvbAt97aSCGRuNysCDgHggEfB1j/waheCotdDz/FrxRLpgbJhXS4EnIz03EkD/AL5oArftr/Hj9nb41f8ABGL45r+zz4e0/QNK0260JdWjs9A/ssNK2q2vl+YQo8x9uT1JAPbv4J/wRN03WdV/4JoftoWvh8TvrE2g2y2yw58wt9lvyQpHfGfzr9RvE/8AwSM+GNz+wFrP7PHhs6h4U8Na9NbXV7qFsVuL+6niuYJ/OdpBhnYwqpyAApwMAAU//gmj/wAErPCn/BM7RPGWn+H/ABLrXiiHxpLayXA1OOIeV9nWYAKIwMhhKcg5+774oA/D3/gjRZ/GC6/aO1e0+CvijwP4X8aT6Qw8zxEqH7TAJF3xwbkb58gEgDJANev/ALRn/BOX4pfH/wDap1DX/Gnx0/Zuh+JguIFvLOPxXb2N0J4wojzAFBEhCqOmScV9yftH/wDBtR8L/ip8UrvxT4H8W+I/hpcX07XMllYIk9rBI5JZoQSrxA5PyhsDPGBwOg/Yy/4N3vhR+y/8VbDxtr2t638R9d0u4W7sv7ViSKzgnByspjXPmMDyN7EAgHBOKAPPf+Co/wDwW98efsUfE+z+DngbwVZav4zi0ezln1m7le7WSWWIcQ2yKCx3AnJYg5+73r5R8M/8Euf2wP8AgrP46tPGPxgv5/CemSYMN54jt/s0tvCxztgsIwrLx03BN3Ut3r9xLf8AZ+8EWvxWvPHK+FdDbxlfRRwzaw9qsl4UjGEUSNllAHYY9etdiTwBxxn369aAPB/+CdX7COjf8E8P2dIfAGja3qHiGNr2XUbm+uo0iaWaRVVtqKSFX5RgZJ68mveCckmk/OigAooooAKKKKACiiigAooooAKKKKACuo+E/wDyMc3/AF7t/wChpXL11Hwn/wCRjm/692/9DSgD0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84+Jv/I0t/1zX+Vej15x8Tf+Rpb/AK5r/KgDnqKKKACiiigAooooAKKKKACiiigAooooAKKKKACiiigAooooAKO+e9FFABj5cY49O1GBjGBiiigA9fejrRRQAZP50D5enFFFAAeeDyDQCQMDgUUUALuPqaSiigAHHQYxRRRQAUUUUAFFFFABRRRQAUUUUAGeQe4o9Tjk0UUAA4BA4B6+9GBzwOaKKADqST1NFFFAB2A7CjvnuaKKADHBGODRRRQAdQQeQevvQTnOec0UUAA4xjjFH9aKKACiiigAooooAKKKKACiiigAooooAKKKKACiiigArqPhP/yMc3/Xu3/oaVy9dR8J/wDkY5v+vdv/AENKAPQ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T8V/8i5ff9cW/lXldeqeK/8AkXL7/ri38q8roAK84+Jv/I0t/wBc1/lXo9ecfE3/AJGlv+ua/wAqAOeooooAKKKKACiiigAooooAKKKKACiiigAooooAKKKKACiiigAooooAKKKKACiiigAooooAKKKKACiiigAooooAKKKKACiiigAooooAKKKKACiiigAooooAKKKKACiiigAooooAKKKKACiiigAooooAKKKKACiiigAooooAKKKKACiiigAooooAK6j4T/8AIxzf9e7f+hpXL11Hwn/5GOb/AK92/wDQ0oA9Arb+Hv8AyNtt9H/9ANYlbfw9/wCRttvo/wD6AaAPSa+bv2kP+Sq3f/XKP/0WK+ka+bv2kP8Akqt3/wBco/8A0WKAOEooooAKKKKACiiigAooooAKKKKACiiigAooooAKKKKACiiigAooooAKKKKACiiigAooooAK9z/ZO/5F7Vv+vhf/AEGvDK9z/ZO/5F7Vv+vhf/QaAPx3/wCD4L/kmX7PX/YU1n/0VaV+xf7CP/Jj/wAGv+xG0T/0ggr8dP8Ag+C/5Jl+z1/2FNZ/9FWlfsX+wj/yY/8ABr/sRtE/9IIKAPVj0Nfzuf8ABvD/AMrKf7UH/XXxd/6fo6/ojPQ1/O5/wbw/8rKf7UH/AF18Xf8Ap+joA/oT8V/8i5ff9cW/lXldeqeK/wDkXL7/AK4t/KvK6ACvOPib/wAjS3/XNf5V6PXnHxN/5Glv+ua/yoA56iiigAooooAKKKKACiiigAooooAKKKKACiiigAooooAKKKKACiiigAooooAKKKKACiiigAooooAKKKKACiiigAooooAKKKKACiiigAooooAKKKKACiiigAooooAKKKKACiiigAooooAKKKKACiiigAooooAKKKKACiiigAooooAKKKKACiiigArqPhP/AMjHN/17t/6GlcvXUfCf/kY5v+vdv/Q0oA9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vOPib/AMjS3/XNf5V6PXO+Jvh8viPVWuTeGElQNvlBv/ZqAPO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iu2/4VAv/AEED/wB+B/8AFUf8KgX/AKCB/wC/A/8AiqAOJortv+FQL/0ED/34H/xVH/CoF/6CB/78D/4qgDiaK7b/AIVAv/QQP/fgf/FUf8KgX/oIH/vwP/iqAOJortv+FQL/ANBA/wDfgf8AxVH/AAqBf+ggf+/A/wDiqAOJortv+FQL/wBBA/8Afgf/ABVH/CoF/wCggf8AvwP/AIqgDiaK7b/hUC/9BA/9+B/8VR/wqBf+ggf+/A/+KoA4miu2/wCFQL/0ED/34H/xVH/CoF/6CB/78D/4qgDiaK7b/hUC/wDQQP8A34H/AMVR/wAKgX/oIH/vwP8A4qgDiaK7b/hUC/8AQQP/AH4H/wAVR/wqBf8AoIH/AL8D/wCKoA4miu2/4VAv/QQP/fgf/FUf8KgX/oIH/vwP/iqAOJortv8AhUC/9BA/9+B/8VR/wqBf+ggf+/A/+KoA4miu2/4VAv8A0ED/AN+B/wDFUf8ACoF/6CB/78D/AOKoA4muo+E//Ixzf9e7f+hpV7/hUC/9BA/9+B/8VWn4V8CjwtqL3AujPvjMe3y9vUg56n0oA362/h7/AMjbbfR//QDWICcDOM+3Irb+Hv8AyNtt9H/9ANAHpNfN37SH/JVbv/rlH/6LFfSNfN37SH/JVbv/AK5R/wDosUAcJRRRQAUUUUAFFFFABRRRQAUUUUAFFFFABRRRQAUUUUAFFFFABRRRQAUUUUAFFFFABRRRQAV7n+yd/wAi9q3/AF8L/wCg14ZXuf7J3/Ivat/18L/6DQB+O/8AwfBf8ky/Z6/7Cms/+irSv2L/AGEf+TH/AINf9iNon/pBBX46f8HwX/JMv2ev+wprP/oq0r9i/wBhH/kx/wCDX/YjaJ/6QQUAerHoa/nc/wCDeH/lZT/ag/66+Lv/AE/R1/RGehr+dz/g3h/5WU/2oP8Arr4u/wDT9HQB/Qn4r/5Fy+/64t/KvK69U8V/8i5ff9cW/lXldABR6e1FFABRRRQAUUUUAFFFFABRRRQAUUUUAFFFFABRRRQAUUUUAFFFFABRRRQAUUUUAFFFFABRRRQAUUUUAFFFFABRRRQAUUUUAFFFFABRRRQAUUUUAFFFFABRRRQAUUUUAFFFFABRRRQAUUUUAFFFFABRRRQAUUUUAFFFFABRRRQAUUUUAFFFFABRRRQAUUUUAFbfw9/5G22+j/8AoBrErb+Hv/I2230f/wBANAHpNfN37SH/ACVW7/65R/8AosV9I183ftIf8lVu/wDrlH/6LFAHCUUUUAFFFFABRRRQAUUUUAFFFFABRRRQAUUUUAFFFFABRRRQAUUUUAFFFFABRRRQAUUUUAFe5/snf8i9q3/Xwv8A6DXhle5/snf8i9q3/Xwv/oNAH47/APB8F/yTL9nr/sKaz/6KtK/Yv9hH/kx/4Nf9iNon/pBBX46f8HwX/JMv2ev+wprP/oq0r9i/2Ef+TH/g1/2I2if+kEFAHqx6Gv53P+DeH/lZT/ag/wCuvi7/ANP0df0Rnoa/nc/4N4f+VlP9qD/rr4u/9P0dAH9Cfiv/AJFy+/64t/KvK69U8V/8i5ff9cW/lXldABRRXL+K/H03h3V2to7eKVQobczMDz24oA6i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o/wCFt3X/AD6W/wCZoA7qiuF/4W3df8+lv+ZrW8G+OJvE+qPbyQRRKkRkypJPBA/rQB0lbfw9/wCRttvo/wD6AaxPStv4e/8AI2230f8A9ANAHpNfN37SH/JVbv8A65R/+ixX0jXzd+0h/wAlVu/+uUf/AKLFAHCUUUUAFFFFABRRRQAUUUUAFFFFABRRRQAUUUUAFFFFABRRRQAUUUUAFFFFABRRRQAUUUUAFe5/snf8i9q3/Xwv/oNeGV7n+yd/yL2rf9fC/wDoNAH47/8AB8F/yTL9nr/sKaz/AOirSv2L/YR/5Mf+DX/YjaJ/6QQV+On/AAfBf8ky/Z6/7Cms/wDoq0r9i/2Ef+TH/g1/2I2if+kEFAHqx6Gv53P+DeH/AJWU/wBqD/rr4u/9P0df0Rnoa/nc/wCDeH/lZT/ag/66+Lv/AE/R0Af0J+K/+Rcvv+uLfyryuvVPFf8AyLl9/wBcW/lXldABXnHxN/5Glv8Armv8q9Hrzj4m/wDI0t/1zX+VAHPUUUUAFFFFABRRRQAUUUUAFFFFABRRRQAUUUUAFFFFABRRRQAUUUUAFFFFABRRRQAUUUUAFFFFABRRRQAUUUUAFFFFABRRRQAUUUUAFFFFABRRRQAUUUUAFFFFABRRRQAUUUUAFFFFABRRRQAUUUUAFFFFABRRRQAUUUUAFFFFABRRRQAUUUUAFdR8J/8AkY5v+vdv/Q0rl66j4T/8jHN/17t/6GlAHoFbfw9/5G22+j/+gGsStv4e/wDI2230f/0A0Aek183ftIf8lVu/+uUf/osV9I183ftIf8lVu/8ArlH/AOixQBwlFFFABRRRQAUUUUAFFFFABRRRQAUUUUAFFFFABRRRQAUUUUAFFFFABRRRQAUUUUAFFFFABXuf7J3/ACL2rf8AXwv/AKDXhle5/snf8i9q3/Xwv/oNAH47/wDB8F/yTL9nr/sKaz/6KtK/Yv8AYR/5Mf8Ag1/2I2if+kEFfjp/wfBf8ky/Z6/7Cms/+irSv2L/AGEf+TH/AINf9iNon/pBBQB6sehr+dz/AIN4f+VlP9qD/rr4u/8AT9HX9EZ6Gv53P+DeH/lZT/ag/wCuvi7/ANP0dAH9Cfiv/kXL7/ri38q8rr1TxX/yLl9/1xb+VeV0AFecfE3/AJGlv+ua/wAq9Hrzj4m/8jS3/XNf5UAc9RRRQAUUUUAFFFFABRRRQAUUUUAFFFFABRRRQAUUUUAFFFFABRRRQAUUUUAFFFFABRRRQAUUUUAFFFFABRRRQAUUUUAFFFFABRRRQAUUUUAFFFFABRRRQAUUUUAFFFFABRRRQAUUUUAFFFFABRRRQAUUUUAFFFFABRRRQAUUUUAFFFFABRRRQAV1Hwn/AORjm/692/8AQ0rl66j4T/8AIxzf9e7f+hpQB6BW38Pf+Rttvo//AKAaxK2/h7/yNtt9H/8AQDQB6TXzd+0h/wAlVu/+uUf/AKLFfSNfN37SH/JVbv8A65R/+ixQBwlFFFABRRRQAUUUUAFFFFABRRRQAUUUUAFFFFABRRRQAUUUUAFFFFABRRRQAUUUUAFFFFABXuf7J3/Ivat/18L/AOg14ZXuf7J3/Ivat/18L/6DQB+O/wDwfBf8ky/Z6/7Cms/+irSv2L/YR/5Mf+DX/YjaJ/6QQV+On/B8F/yTL9nr/sKaz/6KtK/Yv9hH/kx/4Nf9iNon/pBBQB6sehr+dz/g3h/5WU/2oP8Arr4u/wDT9HX9EZ6Gv53P+DeH/lZT/ag/66+Lv/T9HQB/Qn4r/wCRcvv+uLfyryuvVPFf/IuX3/XFv5V5XQAV5x8Tf+Rpb/rmv8q9Hrzj4m/8jS3/AFzX+VAHPUUUUAFFFFABRRRQAUUUUAFFFFABRRRQAUUUUAFFFFABRRRQAUUUUAFFFFABRRRQAUUUUAFFFFABRRRQAUUUUAFFFFABRRRQAUUUUAFFFFABRRRQAUUUUAFFFFABRRRQAUUUUAFFFFABRRRQAUUUUAFFFFABRRRQAUUUUAFFFFABRRRQAUUUUAFdR8J/+Rjm/wCvdv8A0NK5euo+E/8AyMc3/Xu3/oaUAegVt/D3/kbbb6P/AOgGsStv4e/8jbbfR/8A0A0Aek183ftIf8lVu/8ArlH/AOixX0jXzd+0h/yVW7/65R/+ixQBwlFFFABRRRQAUUUUAFFFFABRRRQAUUUUAFFFFABRRRQAUUUUAFFFFABRRRQAUUUUAFFFFABXuf7J3/Ivat/18L/6DXhle5/snf8AIvat/wBfC/8AoNAH47/8HwX/ACTL9nr/ALCms/8Aoq0r9i/2Ef8Akx/4Nf8AYjaJ/wCkEFfjp/wfBf8AJMv2ev8AsKaz/wCirSv2L/YR/wCTH/g1/wBiNon/AKQQUAerHoa/nc/4N4f+VlP9qD/rr4u/9P0df0Rnoa/nc/4N4f8AlZT/AGoP+uvi7/0/R0Af0J+K/wDkXL7/AK4t/KvK69U8V/8AIuX3/XFv5V5XQAV5x8Tf+Rpb/rmv8q9Hrzj4m/8AI0t/1zX+VAHPUUUUAFFFFABRRRQAUUUUAFFFFABRRRQAUUUUAFFFFABRRRn9KACijuB3NA56c0AFFFHbPY0AFFB44PBqK8vodOtZJ7iaKCCFS8kkjBUQDqSTwBQBLRWRY/EDQdV8FHxJa6zpl14eFu92dShuUktPJQEtJ5ikrtAUknOBg1w3wf8A22/hB+0F4rbQfA3xL8FeLdZW3e6NlpWrQ3VwIkIDSFFJIUFlBPT5h60AeoUUDpkA4FGaACivO/jb+1z8Lv2btSsLLx/4/wDCXg281SNprSLV9TitHuEUgMyhyCQCQMiuv8DeO9F+J3hHT9f8O6pYa3oeqxCezvrKZZre6jPR0deGHHUUAatFAyRkDIooAKKM9u9FABRRRQAUUUUAFFAyeAMk0DJ6DNABRWF8TfidoHwa8Aar4q8U6ra6L4e0K3N1f3twSIreIEDccAnqQOATk0z4W/FDQPjT8PtK8VeFtUh1nw9rMPnWV7CjLHcpkrvXcAcZU4JAzzQB0FFHPpR060AFFLgjqCMUnp70AFFZml+NdH1zxBf6TZarp15qmlBDe2kNykk9pvzs8xAcpuwcbgM4Nec+PP29Pgr8MPiBceE/EXxT8C6H4mtZkgm0y81mCG6ikcAopjZsgsGUgHqGHrQB6zRQD69RQOenOaACiuf+KPxV8M/BLwPe+JvF+u6X4a8P6cYxc6jqNytvbW+91jTc7EKu52VRnqWA6msX4JftP/Dn9pW21Kb4feN/DHjOHR3jS9bR9QjuxamTdsD7Cdu7a2M9dpx0oA7qij19qM9fagAoozk4HJo96ACiiigAooooAKKKKACiiigAooooAKKKKACuo+E//Ixzf9e7f+hpXL11Hwn/AORjm/692/8AQ0oA9Arb+Hv/ACNtt9H/APQDWJW38Pf+Rttvo/8A6AaAPSa+bv2kP+Sq3f8A1yj/APRYr6Rr5u/aQ/5Krd/9co//AEWKAOEooooAKKKKACiiigAooooAKKKKACiiigAooooAKKKKACiiigAooooAKKKKACiiigAooooAK9z/AGTv+Re1b/r4X/0GvDK9z/ZO/wCRe1b/AK+F/wDQaAPx3/4Pgv8AkmX7PX/YU1n/ANFWlfsX+wj/AMmP/Br/ALEbRP8A0ggr8dP+D4L/AJJl+z1/2FNZ/wDRVpX7F/sI/wDJj/wa/wCxG0T/ANIIKAPVj0Nfzuf8G8P/ACsp/tQf9dfF3/p+jr+iM9DX87n/AAbw/wDKyn+1B/118Xf+n6OgD+hPxX/yLl9/1xb+VeV16p4r/wCRcvv+uLfyryugArzj4m/8jS3/AFzX+Vej15x8Tf8AkaW/65r/ACoA56iiigAooooAKKKKACiiigAooooAKKKKACiiigAooooA5v4tfGHwr8BvAl74o8aeINJ8MeHtP2+ff6jcLBChb7q5PVmJwFGSTwATX5n/ALXX/B0H4H8EPcaP8HPC99441Yny49V1LdZ6dG3TKRgebKfY7OvXtX2r/wAFNP2JZ/8AgoL+yZq/w2tfEEXhq7vru3vYL6W2NxGskMm8K6hgcNwMg5HoelfiVf8A7Dv7Tf8AwRx+Kx8cW/gDQPGOl2Aw+qxaPFr+nCMH7x3J5tv/AL/yY6EnpQB9cf8ABLj4l/th/tn/ALeHgr4mfEy18V6b8JtHS/kkhltzpGkN5thcRQmOA7Wuf3skeHIfGfvDFfQn7bn/AAcJfCj9j74val4EsdC8QePfEmjTG11AaZJHDaWc4OGgMjEkup4YKpwQQTkEVz//AAS+/wCC/elftxfGLQ/hb4k8EXfhrxvrEdx9murKcXGmTeRbyzvu34kiO2N8Ahh0+YZxXyT8W/2+/h38YP2700L9nX9lzwH4k+IT69cnTfEOoxss2qXiGR5LsQRsqYO15N0rMcDdgHigD6S+FX/B0N8MfEvjmx0bxl8O/GPgaC8kWNr+WaK7htgejyABH2DuVDYHNfSv/BRX/grD4K/4JzeGvA+sa7oeu+KbDx99oNjLo7QFVWJIX3sZHUFWWdSMZ6HpX4ff8FotK+NemftDeHrr46z+DB4t1PQUuLax8PRRpFplp58oSKQoo3NuDnLM5AI57D6A/wCC4l3Le/8ABNX9iGeZ2kml8JB3ZjlmJ03SySffNAH17L/wcy/DHVfFfgbRvDPgHxl4i1HxcYI5raCW3E2nTTTeXHb4yRJKflJAKgbwM5yB8df8HCH/AAUx1n4v/Ha4+FHhm98WeGdE8DzT6b4gsjcrFa6xc7lZZCImJdVU42v064r7C/4N5/2IvhtP+wv4U+JGreD9A1fxpqms3OpQavd2iTXVk1vO0cPlMwJTaYy3y45Oa+Uf+Dpv4aeH/An7Q3w91LRdC0vS7/xFpl5d6pc2tskUuoTeeB5krAZdscZPagD6W/4I9f8ABR3wV8f/ANh3VvgxL4d8TW03ww+HVzLrd4WgEV/Aquki253E7yJONwAryv8A4IL+Jv2atX/biuofhL4a+LGk+Kv+EavGM3iK/tJrP7P5kAdQsXzbyxTB6DBr6g/4J3/BrwP4V/4I42firRPDvhuw8Ua98M71dU1OztYkvL7EE2RK6jc2GXnJPK1+b3/BsWzJ/wAFINQZc7l8GaiR/wB/rWgD9QP2/P8Agu98I/2FPHs/hCS11bxz4vs1H22w0doli05iNwSaVzhXxjKqGIyM4ryP4Df8HQnwj+I/jaz0fxb4Q8UeA7a+kEa6lLPFe2kGTjdLs2uq+pCtjFfmb/wT08P6H8aP+CwOg2vxaW3u7bU/FN9LqUOpkCO4vAZnSOTcQDmYKMHr0r9fv+Chn7Pf7EOl/EzwtdfHG08KeGtZntZI7CCGe401LqFWHMgs9uQp4UtjjIBoA+Hv+DrTUrbWvjR8HL2zuIbuzvPDd1NBPC4eOZGnUq6sOGUjBBHBBFfoZ+wB8e/Cf7Mf/BHb4W+NvG2sW+ieHdG8LwPPcSnliXZVjRRy7sxAVRySfrX5i/8ABx43gv7R+z6nw6ntLnwND4RuIdFktriS4hNqk6qgV5CXZQBgFiTxjtV3/gpzrGt2v/BEX9kqytXnXQbuItequdjTLE3lBu3AZyPfNAH07r//AAdP/D+3125GifCfxzrGh2jEPqMl3BC23OA3l4YAHHAZwea+wf2JP+Ck/wAOP+CkPw01ybwFeXdnrum25S90XUQsN9ZGRSEfCsQ6FsgOhwCOxwK/KX/gmNc/tIy/sI6nofwv+Dnwz8YeA/EM95Bqmp6nNF9qu3OVdZd0oI8tcbQV4GD712v/AARa/wCCdPx2/Y8/be0/xr4k0Kx07wY+l31vqr2esW10PKMRdBsjck4dU/yTQBxdr/wUC/bX/wCCUXjOfT/iL4f17xH4JS7cW6+IrZ7yzeIMSFg1BMkfLghGdgvHyivuz9j3/g4s+Bf7SP2XTvFdzP8AC3xDPtRotamV9PZzxhbsAKBnvIIwO/rXy5+2F/wco6p8T9S1HwJ8HPhcNRe7kexF1r9v/aMt4clQI7KMFTk9AzNnPK9q8K/Zs/4ID/H79svxc3i3x1ZaT8KdH1ecXc7Xunx2lwQzZIhsIFQRn2bywO/PUA/oQs7yLULWKeCWOeCdBJHJGwZJFIyrKRwQQQQRwQQakrN8F+GR4M8GaRpCyPMul2UNoJGUqZBGgTdjtnb0HFaVABQWABJOAKKbPGZoGTkbgRn0yKAPhH9r/wD4OGfgN+zR9q0/w7qL/FLxBB8ottAmRrEP6NdnMeAepjD18AeM/wDgpN+2l/wVZ1ufQ/hP4b8QeGfC1wxjlXw3BJDCiHtcak4Xbx2DoG6bT0rnf2of+DeX47/sqa5H4j8ArpXxV0nTZRcwLaWMb3o2nOJLGYOsvT7qmQH+6Olexfsm/wDByXr/AOz9JbeCvjR8KU0+DSz5Es2hWQ0q7syBj57KTaueOQpTHoelAH1D/wAHAHxC1LwH/wAEy9I8Awuz+JPiLqel+HvKEm55TGyzSgH+LLxKp9Q5r0r4+ft4fC//AII2fst/DXwn4mOo6lqlnoVtp2maNpcateXa28Ucckzbiqxru5JY8ljgE5rw3/godq0X7Xf/AAV9/ZS+F1mHudF0a2bxxqUboCiph50WRedreXZ4+s6+tZf/AAXj/bf+CHwR+JGk+F/FPwV8NfFr4hPpKSrd6sfJj0m1d3Mcfmp+9bcd7bFKgAg5y1AGZaf8HVPg5JkuL34M+NrXSnfaLqPUoJCR6gFFBPtvx719peG/+CnPw78f/sKa98fvDQ1LWPDXhuxmu77T1VI7+B4gpeBlZtokG5ed2CCCCRX5Kf8ABQEftK+Mf+CdOk6t4z8IfDX4VfBeybTho3hzT7aNNRnV1/0cJu3yDanzHLIxH3smtL/gmDeS3H/BCn9ryF3JihMmxegUm0iyfx2j8vrQB9VQf8HSXwfvPh3rmsR+C/GcWqaZPbQWek3ElskupmYSlpFZXYKkflDcSOsiAA5453/gpD/wW/fUf+CdHhfVvCeheOPAHiT4yWt0dHvBcQrLYQ21wkcrlw27bINwRlAOOeM18k/8G2f7KXgn9pj9qnxjdeOPD2m+JtP8KaAtxa2N/AJrf7RNOqByjfK2EDgZBwSD1r9F/wDgvL8APBWg/wDBLbX5bLwn4fgl8FW9paaFJFYxq2jwm4iUxwHGY1K4GFwDigD89f8AggZ/wU00f9l/4xax4T8VaX4n8S678YfEGl2FtfwypKIZnlMIknaRw5G6UE4ycA133/BSjxZ+y1Yf8FSPE9v428LfGC/8eLrWnC6udJv7OLTXl8m38soj/OFC7c55yDWj/wAGu3we8EfEtviRqnifw54c1rWfDuoaZc6Rc6haRTT2En71leEuMq29Vxg9QK+Y/wDgsKQf+C13jTGD/wAVDpRyP+va0oA/eD9uj/goV8N/+Cefw4t9e8e6jP59+xi07SrJBLf6iy/e8tCQAqjqzEKMgZyQK+EtK/4Ouvh3ceIEiu/hT4ytdML4+1R6hbSTY9fLwB0/26+Uf+Dn7XtXuv8Agohp9letMNMsfCtmdORh+72vLOZGA6ZL5B7/ACL7V+mOpfsu/sp2X/BMLwwfG2j+ErH4ZwaHp95NrMQWG5eUrG3mrPEPNMryMQwUknLDp0AOC/4KzftYeCP2z/8Aghf8RfG/gHVU1TRbubSoZFK7J7OddVsy8MqdUkAZSR6MCMgg14n/AMGljrB4G+OcjuqKt3o7Ek4CgJekk/lWn+2xof7MvhT/AIIt/HHT/wBmy+0i60t7vQrjWVsdRu7xhMdUtEjaQXDMyEgEcAZx7ceCf8ETdZ1nQP8Agmj+2jeeHTOms2+g2z2rQ5Mit9lvwSuP4gpJ/CgD7W/ac/4OS/hF8D/iXeeF/CPh7xB8T73T53t5rrS5oobGR1JDLHIdxkxg/MF2nqCRzXV/sSf8F/8A4R/th/FKz8D32m658PvFWpzC2sbfV2je2vJieIUlU8SE8BXVctgDJIFfkF/wRo1T4raN+0dq+pfB/wAD+EPHPjG10pmEOuyon2SJpFDyw7nU78kKSOgJr1r9on/gmj+1R+0D+1Le/EmT4deD/C/iS4vYLyez0nWrSCOK4QqRJsMpKu2AT3Jye9AH1P8A8FbPGf7X37KX7aepfE74QweLNQ+Gl1p1mLm3s4Tq2nB4kIlM9qNxiGc/vQq8fx9qsfsif8HQvhXxPJbaL8afCN74Q1NSIpdX0rdc2TN0LSQECSLH+zv79K9M/wCCkH/BeGy/4J/eIrf4d23gnUPFPxGj0i2uruS7nS3021eWIEEldzytuzlQFH+12r84J/2Vf2nP+C1XxYh8Zf8ACutD8L6VcNiPVf7Fi0TTtjEZbzdnnXWMfe/eEY4xnFAH9A/wW+O3g79ozwFb+KPAviTSfFOgXRKpeafcLMiuAC0bY5RxkZRgGGeQK6yvm3/glb+wXdf8E6/2XI/AWoeI7fxLqM+pTarc3dvbNBCjyKimNAzElRsHzHBOeg6V9JnOTmgBKKKKACiiigAooooAKKKKACiiigArqPhP/wAjHN/17t/6GlcvXUfCf/kY5v8Ar3b/ANDSgD0Ctv4e/wDI2230f/0A1iVt/D3/AJG22+j/APoBoA9Jr5u/aQ/5Krd/9co//RYr6Rr5u/aQ/wCSq3f/AFyj/wDRYoA4SiiigAooooAKKKKACiiigAooooAKKKKACiiigAooooAKKKKACiiigAooooAKKKKACiiigAr3P9k7/kXtW/6+F/8AQa8Mr3P9k7/kXtW/6+F/9BoA/Hf/AIPgv+SZfs9f9hTWf/RVpX7F/sI/8mP/AAa/7EbRP/SCCvx0/wCD4L/kmX7PX/YU1n/0VaV+xf7CP/Jj/wAGv+xG0T/0ggoA9WPQ1/O5/wAG8P8Aysp/tQf9dfF3/p+jr+iM9DX87n/BvD/ysp/tQf8AXXxd/wCn6OgD+hPxX/yLl9/1xb+VeV16p4r/AORcvv8Ari38q8roAK84+Jv/ACNLf9c1/lXo9ecfE3/kaW/65r/KgDnqKKKACiiigAooooAKKKKACiiigAooooAKKKKACiiigAoZQ6MpwQwwVIyDRRQB45b/ALAHwg0z9onRfivpvgfSdH8faEbgwapp4a083z4JIJBNGhEcuUkf5mUsCQQRX58fFf8A4NrPEWiftKz+Pvgz8XY/AkcmoS6hYxS2063ejGQsWSKeJgWXDFRkA4OCTzX61UUAfkx8cf8Ag2S1P41QaVrGpfHfWtX8dTGVvEGs61pr341EnZ5QiQzq0aph87mcneOmK9e/bS/4Iia1+1/+yn8CfhxL8S9O0i6+DelvpUuo/wBhNKuqr5NtCjrH54MZCW4zl2yTniv0JooA8S/4J3/siz/sLfsl+Gvhlca9D4lm0B7lm1CK0Nos/m3DyjEZd8YD4+92ryL/AIK7f8ElLT/gpz4Z8MTWXiWPwp4o8JtMtrdzWxube5gl27opFDAjDICGGcZbIORX2VRQB+cv/BNj/gib42/YltPiLb698UNP1+x8b+E7rw1b2NtZzeTp7zNkTje+MAFsqqrkt1p//BLP/ghHqP8AwTj/AGm5viFdfEuz8WQzaLcaSbKLRGsmBleJ/M3meTgeVjG3nPbFfovRQB+af/BQr/g3R8OftU/F+/8AiD8PPFq/DvxHrE32rUbWW0a5sbi4PLTJtZXiZjgnGRkkgDOK8p+Gf/Br5rnif4l2esfF/wCMcvijTLdlWW2sop3u7qIHIj+0TufLXqOAcZOK/YKigD8/P+CnP/BDSH9u+9+HUPhXxjpfw60T4eaI+i2mn/2M16hj3qyBT5yFQoUDnOfzr2Ob/gl74U8e/wDBOfw7+z347uzr1l4f06K1h1i1h+zTQXMTFkuYl3MUYZI2kkMCQeGOPqCigD8drH/g20+MPw6sNY8PeCv2izpXg7XWP2yzFtdWxuVPGJYo5NjnaACcjOOgr69/4Jif8Ea/Cf8AwTt0rV72fXLzxl4v121NjcajIptoLWBvvRwQ5ITceSxYscAcDOfsyigDyH9mv9gv4RfsjQyHwD4G0bRL24JefUCjXF9cMSSS08hZ+STxkKM8ACvXjz15xRRQAevvRRRQAUuTjHOKSigAHBJHBNeTftOfsLfCX9sXQnsfiL4I0fxASmyO7KNBe24wcGO4jKyqR2AbHPPGRXrNFAHyX8Ef+Cceq/Dz/gpL4w+Omsa/pmoabfaBD4e8PadFHJ9p023jSFP3jH5WJWL+H1Pqa84/4K0/8EPLH/go18QdO8b6D4tj8IeLrSyFhdfabVrm0v4lJMZO1gyOoYqWGQQBxX33RQB+VL/8G63jn4s/B2Xw/wDFL9ojxF4outIs1tvC9sIpptM0NgyDe0ckuZB5alAF2Y3Zzxz6d+yj/wAERtZ/Zv8A2JPjT8G5/iTp2rw/FeBVt9QTQmh/sqTyzG7OhnbzQQI8AFcYPJzX6EUUAfCX/BIv/gjXf/8ABMP4g+MNcvPiBaeMl8U6dDYrDDpDWRtjHKXLFjK+7OQMYH1r6l/a6/Zp0j9sD9nDxZ8ONcnmtLDxRZG2+0wgGS0kDBo5VB6lXVTjIyBivSKKAPx//Zk/4NqviD+zr+0V4X8WW/xm0c6P4d1uz1WaC2024jl1KO3nWTyXTzAuGAK5LMBuPFelftkf8G+GpftW/tw658YIvijY6JDrGpWd+NLk0FrhohBHChQyidQc+VkHYMZ6cV+m1FAHyv8A8FOP+CUXgn/gpZ4R0/8Ata9uPDfi/Q1aPTtdtohK6xsctDLGcb4y3OMgg9CMmvgCL/g1z+J95Db6FffHjTX8JWs3mR2osruRY+fvLbtL5Ybrzu71+09FAHw9qf8AwRJ8JeGP+Cafir9n3wRrb6Nd+MLmzvtT8S31r9rnvLiC6gm3tEGQbdsGxUDALvzgktnQ/wCCTP8AwSVl/wCCa/hH4iaPq/i6w8eWvj17QyINJNokSQpOrIymWQOribHbG08V9o0UAflB8Xf+Da7VfCfxuuvGXwH+Llx8O1mmea3s7iKYy6dvJJjiuYnDmMZwAwJxjJOK6H9j/wD4N0R8Nfj9bfEb4v8AxMu/iRq1tdLf/ZIIpoYrq4U7g1xNI5klUEA7cKDjByCRX6fUUAePa9+wJ8IvF/7Qdz8Utc8EaVr3jaeGC3S+1INdLbJCCE8qJz5SEf3goY8ZJHFevxRJBEscaqiIMBVGAB6Yp1FAC5OMc4pKKKACiiigAooooAKKKKACiiigAooooAK6j4T/APIxzf8AXu3/AKGlcvXUfCf/AJGOb/r3b/0NKAPQK2/h7/yNtt9H/wDQDWJW38Pf+Rttvo//AKAaAPSa+bv2kP8Akqt3/wBco/8A0WK+ka+bv2kP+Sq3f/XKP/0WKAOEooooAKKKKACiiigAooooAKKKKACiiigAooooAKKKKACiiigAooooAKKKKACiiigAooooAK9z/ZO/5F7Vv+vhf/Qa8Mr3P9k7/kXtW/6+F/8AQaAPx3/4Pgv+SZfs9f8AYU1n/wBFWlfsX+wj/wAmP/Br/sRtE/8ASCCvx0/4Pgv+SZfs9f8AYU1n/wBFWlfsX+wj/wAmP/Br/sRtE/8ASCCgD1Y9DX87n/BvD/ysp/tQf9dfF3/p+jr+iM9DX87n/BvD/wArKf7UH/XXxd/6fo6AP6E/Ff8AyLl9/wBcW/lXldeqeK/+Rcvv+uLfyryugArzj4m/8jS3/XNf5V6PXnHxN/5Glv8Armv8qAOeooooAKKKKACiiigAooooAKKKKACiiigAooooAKKKKACiiigAooooAKKKKACiiigAooooAKKKKACiiigAooooAKKKKACiiigAooooAKKKKACiiigAooooAKKKKACiiigAooooAKKKKACiiigAooooAKKKKACiiigAooooAKKKKACiiigAooooAK6j4T/8jHN/17t/6GlcvXUfCf8A5GOb/r3b/wBDSgD0Ctv4e/8AI2230f8A9ANYlbfw9/5G22+j/wDoBoA9Jr5u/aQ/5Krd/wDXKP8A9FivpGvm79pD/kqt3/1yj/8ARYoA4SiiigAooooAKKKKACiiigAooooAKKKKACiiigAooooAKKKKACiiigAooooAKKKKACiiigAr3P8AZO/5F7Vv+vhf/Qa8Mr3P9k7/AJF7Vv8Ar4X/ANBoA/Hf/g+C/wCSZfs9f9hTWf8A0VaV+xf7CP8AyY/8Gv8AsRtE/wDSCCvx0/4Pgv8AkmX7PX/YU1n/ANFWlfsX+wj/AMmP/Br/ALEbRP8A0ggoA9WPQ1/O5/wbw/8AKyn+1B/118Xf+n6Ov6Iz0Nfzuf8ABvD/AMrKf7UH/XXxd/6fo6AP6E/Ff/IuX3/XFv5V5XXqniv/AJFy+/64t/KvK6ACvOPib/yNLf8AXNf5V6PXnHxN/wCRpb/rmv8AKgDnqKKKACiiigAooooAKKKKACiiigAooooAKKKKACiiigAooooAKKKKACiiigAooooAKKKKACiiigAooooAKKKKACiiigAooooAKKKKACiiigAooooAKKKKACiiigAooooAKKKKACiiigAooooAKKKKACiiigAooooAKKKKACiiigAooooAKKKKACuo+E//ACMc3/Xu3/oaVy9dR8J/+Rjm/wCvdv8A0NKAPQK2/h7/AMjbbfR//QDWJW38Pf8Akbbb6P8A+gGgD0mvm79pD/kqt3/1yj/9FivpGvm79pD/AJKrd/8AXKP/ANFigDhKKKKACiiigAooooAKKKKACiiigAooooAKKKKACiiigAooooAKKKKACiiigAooooAKKKKACvc/2Tv+Re1b/r4X/wBBrwyvc/2Tv+Re1b/r4X/0GgD8d/8Ag+C/5Jl+z1/2FNZ/9FWlfsX+wj/yY/8ABr/sRtE/9IIK/HT/AIPgv+SZfs9f9hTWf/RVpX7F/sI/8mP/AAa/7EbRP/SCCgD1Y9DX87n/AAbw/wDKyn+1B/118Xf+n6Ov6Iz0Nfzuf8G8P/Kyn+1B/wBdfF3/AKfo6AP6E/Ff/IuX3/XFv5V5XXqniv8A5Fy+/wCuLfyryugArzj4m/8AI0t/1zX+Vej15x8Tf+Rpb/rmv8qAOeooooAKKKKACiiigAooooAKKKKACiiigAooooAKKKKACiiigAooooAKKKKACiiigAooooAKKKKACiiigAooooAKKKKACiiigAooooAKKKKACiiigAooooAKKKKACiiigAooooAKKKKACiiigAooooAKKKKACiiigAooooAKKKKACiiigAooooAK6j4T/wDIxzf9e7f+hpXL11Hwn/5GOb/r3b/0NKAPQK2/h7/yNtt9H/8AQDWJW38Pf+Rttvo//oBoA9Jr5u/aQ/5Krd/9co//AEWK+ka+bv2kP+Sq3f8A1yj/APRYoA4SiiigAooooAKKKKACiiigAooooAKKKKACiiigAooooAKKKKACiiigAooooAKKKKACiiigAr3P9k7/AJF7Vv8Ar4X/ANBrwyvc/wBk7/kXtW/6+F/9BoA/Hf8A4Pgv+SZfs9f9hTWf/RVpX7F/sI/8mP8Awa/7EbRP/SCCvx0/4Pgv+SZfs9f9hTWf/RVpX7F/sI/8mP8Awa/7EbRP/SCCgD1Y9DX87n/BvD/ysp/tQf8AXXxd/wCn6Ov6Iz0Nfzuf8G8P/Kyn+1B/118Xf+n6OgD+hPxX/wAi5ff9cW/lXldeqeK/+Rcvv+uLfyryugAqtdaLZ30xkntLeaQjG54wx/WrN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Uf8Izpv8Az4Wf/flf8KvUUAUf+EZ03/nws/8Avyv+FH/CM6b/AM+Fn/35X/Cr1FAFH/hGdN/58LP/AL8r/hR/wjOm/wDPhZ/9+V/wq9RQBR/4RnTf+fCz/wC/K/4VNZ6PaafKZLe1t4HI2lkjCkj04qxRQAVt/D3/AJG22+j/APoBrErb+Hv/ACNtt9H/APQDQB6TXzd+0h/yVW7/AOuUf/osV9I183ftIf8AJVbv/rlH/wCixQBwlFFFABRRRQAUUUUAFFFFABRRRQAUUUUAFFFFABRRRQAUUUUAFFFFABRRRQAUUUUAFFFFABXuf7J3/Ivat/18L/6DXhle5/snf8i9q3/Xwv8A6DQB+O//AAfBf8ky/Z6/7Cms/wDoq0r9i/2Ef+TH/g1/2I2if+kEFfjp/wAHwX/JMv2ev+wprP8A6KtK/Yv9hH/kx/4Nf9iNon/pBBQB6sehr+dz/g3h/wCVlP8Aag/66+Lv/T9HX9EZ6Gv53P8Ag3h/5WU/2oP+uvi7/wBP0dAH9Cfiv/kXL7/ri38q8rr1TxX/AMi5ff8AXFv5V5XQAUUUUAFFFFABRRRQAUUUUAFFFFABRRRQAUUUUAFFFFABRRRQAUUUUAFFFFABRRRQAUUUUAFFFFABRRRQAUUUUAFFFFABRRRQAUUUUAFFFFABRRRQAUUUUAFFFFABRRRQAUUUUAFFFFABRRRQAUUUUAFFFFABRRRQAUUUUAFFFFABRRRQAUUUUAFFFFABRRRQAVt/D3/kbbb6P/6AaxK2/h7/AMjbbfR//QDQB6TXzd+0h/yVW7/65R/+ixX0jXzd+0h/yVW7/wCuUf8A6LFAHCUUUUAFFFFABRRRQAUUUUAFFFFABRRRQAUUUUAFFFFABRRRQAUUUUAFFFFABRRRQAUUUUAFe5/snf8AIvat/wBfC/8AoNeGV7n+yd/yL2rf9fC/+g0Afjv/AMHwX/JMv2ev+wprP/oq0r9i/wBhH/kx/wCDX/YjaJ/6QQV+On/B8F/yTL9nr/sKaz/6KtK/Yv8AYR/5Mf8Ag1/2I2if+kEFAHqx6Gv53P8Ag3h/5WU/2oP+uvi7/wBP0df0Rnoa/nc/4N4f+VlP9qD/AK6+Lv8A0/R0Af0J+K/+Rcvv+uLfyryuvVPFf/IuX3/XFv5V5XQAUUUUAFFFFABRRRQAUUUUAFFFFABRRRQAUUUUAFFFFABRRRQAUUUUAFFFFABRRRQAUUUUAFFFFABRRXxz+2v/AMF2/wBnP9h77XYa34xTxX4ntgVGh+Gdt/dBx2kfcIoiD1DuCPQ9CAfY3pkgA0dSQPmx1IBOOM182/sI/wDBRHTv2y/2En+O93ob+FtGQ6pcGye5E7w29lLKpLPgAsyxkkAdeK8W/wCDeb4+fE/9rP8AZO8XfEv4m+JtQ8Qt4m8W3iaDFchRHYWEKoojjAA480yjnPCLQB990VzN18avB1hrZ0y48WeGoNRDbPssmpwJOG/u7C4bP4Z9q6YMHUFSCCM5HIPvQAUVkeK/H2heA4I5td1vR9GhmOI3vruO3WQ+ilyATV7R9as/EOnRXmn3dpfWcwzHPbzLLHIPUMuQR+NAFmimzzx2sEks0iRQxqWd3YKqAdSSe2O9YXh34r+FvGGpvY6R4l0DVb2PJaC01CGeVQOuVRiR+IoA36K8/wD2qP2iNJ/ZP/Z68XfETWra5vtP8JaZLqMlpbMiz3WwZ2JvIGT7/wD1q/P7/gjB/wAFufGn/BUT9r34j6drel6D4R8D+HdChu9I0yI+Zcea1wELzTtgu23jaoVfbPNAH6hYI6kD8aPcEEe3Svy8/wCCsuvft+6d+1vOn7Od9FF8N/7JtSiE6Rn7UQ/nH/Sh5nZfb0r9KPhq+qzfDvQW1wh9cbTrb+0MFebjyl8z7vy/fLdOPSgDaorBPxW8Lr4k/sY+I9BGrltosjqEQuc+nl7t36Vuu6xIzsVVUGSScAUALRVe01ezv2Igu7eYrywSVW2j8Dx+NUPDnj7QvGN1dwaPrekarNZNtuI7O8jne3Po4QnaevBoA16K+Af2tv8Ag4J+G/7Cv7dOp/B/4l+Hdds9LtrOzuofEWmhbtIjOmSJoMhwq/3k3t/s19dfs3/tbfDX9rnweuufDfxnoPi7T9qmRrK5VpYM9BJGSHjPXh1HTvQB6JRR0460UAFFFFABRRRQAUUUUAFFFFABRRRQAUUUUAFFFFABRRRQAUUUUAFFFFABRRRQAVt/D3/kbbb6P/6AaxK2/h7/AMjbbfR//QDQB6TXzd+0h/yVW7/65R/+ixX0jXzd+0h/yVW7/wCuUf8A6LFAHCUUUUAFFFFABQTgE84FFfmP/wAFO/8Ag4at/wBj74veI/hj4G8FS6z4x8OSLb3eo6vJ5enxSPEsg8tIz5koAdepTkH60AfplqGp22k2U1zdXENvbWyl5ZZHCJGAMkkkgAAckkjFZHw++KPhv4r+EI/EHhrXNM13Q5XljS/sZ1ntpGido5NrrwwV0ZSRxwa/Cay/Zc/bk/4LKTW2qeMtRvtA8D3+2eA6xKdK0lYychorSNS8nHKsUOe785P6HeLfhdJ/wSL/AOCInivwu/iBNb1HwvoeowxaikBtxLc39xJtCKSSNr3OFycnbmgD2T/gnb/wUF0r/gor8PPE3irQPDep6Domg63JokE95Okh1FkRJDIoUfKNsicc9favoSvzV/ZO+Jmr/wDBLn/ght4H8Q+H/BGr+NfFviDOoQaXZWk02+e8d5RNP5SlliSJUBPGcKoIJzXz54A/4KS/8FDf2gfAfiDx54V8HaDa+FvDxlN2G0KK3SPyoxJIFW4k82TapBO3PX8KAP2tor83v+CKX/BarxB+31411zwF8RNL0Wy8VaXp7apZ32lRvDBeQIypIHjZm2updDlTgg4wDXg9/wD8FxP2iv22v2t774c/s76R4K0K2Sa5GmnWliNzewwsR5rvM4jUsMERqpYZ6nBIAP2Zr4i/bZ/4LufDD9hb9oW7+G/ifwp481XWLOC3uHudLgtHtisy7lAMk6Nkd/l/OvLv2Ff2+P2xf+GnIfAfxw+Dt5qOgSXzabda9pWjtbjTZM4WYurGGaHOMlcYUlsnGK+fv+C0n/BQ/Wv2ev8AgoPqnhWz+HPwd8SW1vY2Ev2/X/DAvr9vMTODKZFyB24496AP2j8O6zH4k8P2OpQpJHDf28dyivgOquoYAgd8EZ7fWvO/2x/2rNC/Yp/Z81v4j+JNP1bU9H0HyvPt9MSN7p98ioNokdF4LZ5YV8pf8FY/+Cvdz/wTx+B/gTT/AAvpWlaj8QPG2lrd2sVyjfYtJt1jQGZo1YFgXbaiA4+RsnjB/Nb9pT/grN+0h+0b+xLrmk/E/wAGwXngDx00cOl+I4tFksIknimD4SRf3cgOxlxjPBwxwRQB+xX/AATn/wCCqPgf/gpbD4ofwdoPivQ/+ETNuLoa1FbxmXzt+3Z5UsmcbDnOOtfTlfiv/wAGu3xB0r4UfC/9oTxLr14lhougW9lf31wx+WGGJLh3bjrgA8Dk9KmT/guV+07+3j+0Ff8AhP8AZq8DaLa6faxPdwLeWiXF4bZWC+bcSyyCGPJZRtA6nAY9aAP2irndL+LvhbW/iFqfhK08Q6RP4p0ZY5L7SVuk+22qSIro7RZ3bWV1IYAjnGc1+VP7IX/Bfj4m+Av2roPhF+0v4X0nSrufUV0mXULG1NpcaZcuwCGZN7RvExK/Mu3Abd8wrp/+Ctf/AARH+KP7TP7Uep/Gz4U+L9Og8QXUFoBpUs76fcxNBbpCGguVyu4hAcNsxu+92oA/VGivwd8Df8Fk/wBrL/gmZ4xtPB/x08MXfifTlX9zFr0Pk30kYOC0F4mVlGR1YP8AUZr9eP2B/wBt/wAO/wDBQL9ny0+IPhrTNX0ezlupbGe01FYxLDNHt3hSjMGT5hgnBPoKAPaqKKKACiiigAr3P9k7/kXtW/6+F/8AQa8Mr3P9k7/kXtW/6+F/9BoA/Hf/AIPgv+SZfs9f9hTWf/RVpX7F/sI/8mP/AAa/7EbRP/SCCvx0/wCD4L/kmX7PX/YU1n/0VaV+xf7CP/Jj/wAGv+xG0T/0ggoA9WPQ1/O5/wAG8P8Aysp/tQf9dfF3/p+jr+iM9DX87n/BvD/ysp/tQf8AXXxd/wCn6OgD+hPxX/yLl9/1xb+VeV16p4r/AORcvv8Ari38q8roAKKKKACiiigAooooAKKKKACiiigAooooAKKKKACiiigAooooAKKKKACiiigAooooAKKKKACg9MkkAc56Y4P9M0UEZBwSCe9AH84X/ByR+2v+0JpX7anjL4b3niTxZ4e+FMHkR6PZWsTWFnqcTW8ZkJkQL9oG8uDlmAxjHFQf8Ebf2H/2GPj9/Zc/xQ+Lmqal43dl3eFNZH/CO2G/j5fO3H7QM9NsyZ7r2r+h/wCK3wc8KfHTwfceH/GfhzRfFGiXQxJZanZpcwH32uDgjsRgivzA/ba/4NPPhJ8XlutX+D+uan8Mtdk+YabcE32jyN6Kp/fRE+odlH90daAPb/8AgspqvhD/AIJ+/wDBFX4h6J8P9J0vwto9/YxeHtHsdPjEcIa+mVJGTHVvKaV9xyTtJPNfLX/BQXwF8TP2Jf8Ag23+F/hvwC2qaV/omnP40uNPLJc21vdo9xKrMvzIhmkSN2HYAEgMa80/aR/Yx+Jnw0/Zj/Y//Y+8YxnV9W1X4gXmp61PYSy3ll9gW8IhYylRsXyp5MK4XbhhjjJ/Tf8A4K0fE/4+fAL9mCLW/wBn/wAGeE/Hlzp7+RrWjavps2oTmwKhRJbwxzRByrffUhsqeF4OQD+cL9n/AED9kjxv+zgdN+IfiL4t+Cfi+92XGuWthBqnh0Q+YMBoExcE+XuBwc7sHkfLX7K/sSfHzQ/+CfH/AARc+KXj7wF8cofj1oPgu0Eugi5sJLV/D13IFgitJEkcyLEZZYmEbqu0B8ZBAH5u/EX9rbwj8eP2fPFHhv4i/sXwWnxu1ATxaZ4g8K6JcaFBayOcRu9rGhJdDngZDkc4BNfUf/BEj/gjL8S/GP7C/wC0PpfxIstS8Ead8aNDtdK0Ky1BTHO09u7zxX0sP3kVJfKChgCwL8dCQD4H/ZGHw2/4KDftJeK/Fn7Wvx11rwrbtALlbw7p7zU7iR2/dRExyJFFGMkrtwMoBgEkbv7Iv7Zs/wDwSv8A+Cmgg+E3xDu/G3wkm8QW1pdypvS18Q6ZK0e5mhYACeNHYBtvDocZU4Or+zP4H8V/8Ejv2i/FWj/HT9l4fFLSr2IWQi1DTGuIopInby7izuPLeNkcEg4zkFehGK+vP+Cc+v8Aj/8Abu/ajtbXT/2IPgF4Q+F6aklxd63q3hG7t5tJsg+cLO0yJcXG3hQkYy3JAGSADxv/AIOIP27PiB+1r/wUR1D4A6DrF3ZeCvDOo2Wg2mmW8rRQ6rfzJEWlnwfnAklCKGyAEB4Jr0z4y/8ABpN8Sfhf4I8Max8KviVY6/44huYjqMN2DpEOnnazGa3uFZ3ba4XAKhiGz1GKyP8Ag4H/AOCUXxX+Fn7cl9+0J8MvDur+JPDPiK7tNYkbS7Y3U+hahBHEDvijG/y2MQkVgCMllJBHOf8AHX/gvr+2H+2N4P8ADngX4e/DHXvAHi2G5ik1DVPDdjdzXuoSKMbER02wRMx3Mp3k4X5gN24A+mP+Co//AATp+Nnxc/4Iw6AfjZ448NXXjv4E/bdbvL/TzNejX7VYQkKPI6xkThTtZtpB2A8kmvy3/wCCN/8AwS5vf+CoXxq8QaJYeLLTwmfBtlBrDyzWbXIuV89U2ABhg988jiv3d+H37Lv7QXxK/wCCMXj7wZ8ZvEM3iv4x+N/D9+6WsxgBsC8Q+z2ReMBGc7QWYkgPKRnAzX4jf8Erf2pPjT/wSY/aK8Q3GmfB7Wtc1LxHaR6LqFhqWj3qS2oWdHMiLGoJIAYY6HPWgDvP+DrIn/h7DeYOP+KT0v8AlNX13/wcMf8ABSLxl+zd+yn8E/g/4F1a88O3Hjjwhaarrd/ZyNFdG0WKOOOBJAcqHdZCxBBIQDoTn5z/AODnv9nzx78S/wDgqJean4c8E+Ltf04eF9Mj+1ado9zdQb1EmV3ohGRkcZ4r69/4Lwf8ElfG/wC2l+yd8IPiF8PdJudY8afD3wxbabqOhINt3e2TQxsfLUgbpIn3kpkEq7YBYAEA+H9N/wCDeHXtT/4JQT/tHnx0g8Sf2I3itPDxs8xPYr85BuN+4TGMM+NuMjGe9e9/8EK/+CjvjX46/sXftCfBjxvrN74ji8J+BL7VvD99eSNLc29v5EkUtsztyyAsjJnkfMM4wB4NY/8ABWL9pjT/APgnjN+ykPg3qxvH00+Gk1j+yb7+0k08thoRbhCDJt3J5mcBT9zcN1fWn/BF/wD4JHePf2Rf2I/jv8RviFol5pHi/wAfeDLzS9F0Jl33sFp9nkkLyIuSskr7Asf3gE5HzAUAfmN/wSG/Zj+JH7bH7QWtfCX4feMz4GtfGGiSjxJqHzkSafC6SGIhCGYNJ5Y2ggEdcgYq/wDCPRvG3/BKn/gr9pHhax19W1/wL4ztNGvLmyZ47fVrV5ow6MvUpLE4ypzjPqAa+tf+DWX4AeO/hd/wUX1TUPEngvxZ4esH8J3kQutS0i4tYS5khwu6RQCfbOa8w/4KS/s3fEPxH/wXj8X65p3gTxnfaNL490+4S/ttFuZbVo1NrlxIqFSowcnOOKAP2q/4Km/sEfso/HvwrdeLvj7HoPhW8igMSeKDqS6ZqEaqDhVk6TFRnCOjjjoRX83/AO03cfD39kf9pCO//Zh+MPjXxFaae5MOtixfSZ4GDcIkqsrTL6ny0U+hFftB/wAFMP8AggF49/4KZ/8ABRrUvHOqeNtP8JfDJdOsLS2OXvr+QxpiUQwcRxjPQs3JOcHv9R/sTf8ABCv9nT9hwWd9ofg6PxV4ntNrDXfE4TULwSKc70UqIojnp5aKRgcnrQBk/wDBAT9oH4uftL/8E/bPxL8ZZdWvPEY1m5tbK81DTxaT3dgqRGOQgIocF2cbyMnb1NfbNAUKAAAAoAHHQen060UAFFFFABRRRQAUUUUAFFFFABRRRQAUUUUAFFFFABRRRQAUUUUAFFFFABRRRQAVt/D3/kbbb6P/AOgGsStv4e/8jbbfR/8A0A0Aek183ftIf8lVu/8ArlH/AOixX0jXzd+0h/yVW7/65R/+ixQBwlFFFABRRRQAV8Hf8FDP+CBHwy/bj8cav440/WNa8GeP9ZKyXV7E4urK9kVFRTJA/KnaijMbr7g1940fXtQB+But/sm/ty/8EebyS98D6rqviPwVbMXB0Rm1TTSvUmSykBeMnByQuOvzGvUv29/21/Fv/BQL/glH8BNF1K10zS/G/wAb/Gzabd22nxvHb+XZ3k1uCEdmZQZfs7kE8FD2HH7QEblIIBB6+/8A9evFvi/+wP8AD/43fHzwD8Rdbt9SGtfDaaS50e2tZ1hsBNJJ5jySxBfnYtyTkEmgD5y/4LU/tueKf+CYn7H/AIK034X28FhqOrTpoNnqE9uLhNLtreADKq3ymQhVVdwIAVuM1+enw0il/bV/Y58T/FP9oH9rLXLa1s1u44fBVpqKpd3csa/uUeEnBEkjLgCJhtxyD0/cH9pb9l3wN+178Lrjwd8QdCt9e0K4kWYRuzRyQSqMLJHIpDIwGeVIOCQc5r5s+C//AAb/AP7M/wAFPG1vr9v4S1HxBeWcnm28Ouai97axMOn7rAR8H++GoA/K/wD4NqNRg0L/AIKM6lfzCUWlp4M1OZ9iGRtqvbscKoJY4BwACT71tfGT9lj9jz9sb9py/tPhN8btR8Aap4kup7v7L4i0OS30W3uCS7xxzy+U0QJJwjg4xjd0Ffrb+zV/wSB+BX7Ivxrh+IPgHw5qmi+JYEniWU6zdTQmOZSroYncoVweBjggelcr+0J/wQf/AGb/ANo3xzf+JNT8J3+h6xqcrT3Uuh6g9lHNIxJZzFzGCScnCjmgD8evgb8dfi9/wTg/b+0PwL4P+KMfxD0+DWrOwkttI1OTUNG1mKaRFMQRiVDYbHy8qwGCcZrU/wCDiZWb/gqvrRKkY0vS8j0/dCv2R/ZN/wCCNHwB/Y08bweJ/CfhKe88SWmTbalrF499NasQRujDfIjYJ+ZVB561Y/aa/wCCPnwI/a8+MVx488deGtU1PxNcxRQPcQ6zdWylIhhBsjdVGB6DnvmgD8rv+DlX4batpnxE+CfimSCVtF1XwVDp8MuDsWeEh3T67ZUb3B46HHSftV/8FRPg18S/+CHXhP4UaPfPP49j0vS9Km0c2UinTZbUr5sxcrs2HZlCrEneO+7H6+/tDfsdfDv9qb4Lx+AfHHh6DWfDlsiLbRs7JNaMibEkjkB3I4GRuBycn1r5++Gf/BAj9mj4Y6B4gsIPCWpaqfEdo1jPc6lqks1xBCWDEQsu3ymJABZcMRkZ5oA/Mb/gjj8L9a+Mn/BOn9sPw14fgmuNZ1LQ7M20EQJknMfnSGNQOSzKhUDuTXg//BKLRz4k+NGuaIfj1e/AC6vdOVotTUmKLUykgzbO+9ArDdvAY84PcV/Qh+xt/wAE7PhV+wTFr0fw00S90mLxK0LX63Ooz3nm+UHCY81jt++3TGc15b+0b/wQo/Zy/aZ8d3niXV/CuoaLrWpSGW7m0PUHsUuXP3maMAx5Y8khQSeaAPyh8VfsZ/BD9oP9pKbS9W/bC1Dxd4/1K9i09bs+E769bUJgFijWO4XKSYAVQQxHHtX1l/wVX/4KEftRv+2nrnwB+Bem3TLpdlYyS32i6Y1xqk7T20cjF5mykKbnwCFU8feNfaf7Iv8AwSC+A/7E/ixPEPgvwi0niKJSkWqardPfXNuCMEx7/lRiOMqo4r6Ut9Mtra5uJo7a3jmu2DzukYVpiFCguf4iFAGT2HpxQB+K37PH/Btr8Tv2hPEqeLf2ifH9zp099iSe0tbw6nq8o/uvcPuijPX7vmAV+sv7JX7JHgj9if4O2vgXwDY3VjoNrM9yRc3DXE08z43yO56k4HTAHYY4r0vJOSTnJzRQAUUUUAFFFFABXuf7J3/Ivat/18L/AOg14ZXuf7J3/Ivat/18L/6DQB+O/wDwfBf8ky/Z6/7Cms/+irSv2L/YR/5Mf+DX/YjaJ/6QQV+On/B8F/yTL9nr/sKaz/6KtK/Yv9hH/kx/4Nf9iNon/pBBQB6sehr+dz/g3h/5WU/2oP8Arr4u/wDT9HX9EZ6Gv53P+DeH/lZT/ag/66+Lv/T9HQB/Qn4r/wCRcvv+uLfyryuvVPFf/IuX3/XFv5V5XQAUUUUAFFFFABRRRQAUUUUAFFFFABRRRQAUUUUAFFFFABRRRQAUUUUAFFFFABRRRQAUUUUAFFFFABSkkjBORSUUANeJJJFdkVnQ5ViBuX6Ht1P504gHOQDn1GaKKAI2s4Wk3mKMuDndtGfzqQcZxmiigBk1vHcKBIiSBem4ZxT0URqAoCgcccfhRRQAH5iSeSe55NRx2UMLlkijRic5CgGpKKAAADsD35Ge1MNrEZjIYozIf4to3H8afRQAbRkHAyPalyeCOMenFJRQBGbSJpvMMUZk/vbRn86kPIIPQ/5/z9KKKAFBIJI4JOaQ/MMHke/NFFAC5OQcncO/f86SiigAooooAKKKKACiiigAooooAKKKKACiiigAooooAKKKKACiiigAooooAKKKKACiiigArb+Hv/I2230f/wBANYlbfw9/5G22+j/+gGgD0mvm79pD/kqt3/1yj/8ARYr6Rr5u/aQ/5Krd/wDXKP8A9FigDhKKKKACiiigAooooAKKKKACiiigAooooAKKKKACiiigAooooAKKKKACiiigAooooAKKKKACvc/2Tv8AkXtW/wCvhf8A0GvDK9z/AGTv+Re1b/r4X/0GgD8d/wDg+C/5Jl+z1/2FNZ/9FWlfsX+wj/yY/wDBr/sRtE/9IIK/HT/g+C/5Jl+z1/2FNZ/9FWlfsX+wj/yY/wDBr/sRtE/9IIKAPVj0Nfzuf8G8P/Kyn+1B/wBdfF3/AKfo6/ojPQ1/O5/wbw/8rKf7UH/XXxd/6fo6AP6E/Ff/ACLl9/1xb+VeV16p4r/5Fy+/64t/KvK6ACiiigAooooAKKKKACiiigAooooAKKKKACiiigAooooAKKKKACiiigAooooAKKKKACiiigAooooAKKKKACiiigAooooAKKKKACiiigAooooAKKKKACiiigAooooAKKKKACiiigAooooAKKKKACiiigAooooAKKKKACiiigAooooAKKKKACiiigAooooAKKKKACtv4e/8jbbfR/8A0A1iVt/D3/kbbb6P/wCgGgD0mvm79pD/AJKrd/8AXKP/ANFivpGvm79pD/kqt3/1yj/9FigDhKKKKACiiigAooooAKKKKACiiigAooooAKKKKACiiigAooooAKKKKACiiigAooooAKKKKACvc/2Tv+Re1b/r4X/0GvDK9z/ZO/5F7Vv+vhf/AEGgD8d/+D4L/kmX7PX/AGFNZ/8ARVpX7F/sI/8AJj/wa/7EbRP/AEggr8dP+D4L/kmX7PX/AGFNZ/8ARVpX7F/sI/8AJj/wa/7EbRP/AEggoA9WPQ1/O5/wbw/8rKf7UH/XXxd/6fo6/ojPQ1/O5/wbw/8AKyn+1B/118Xf+n6OgD+hPxX/AMi5ff8AXFv5V5XXqniv/kXL7/ri38q8roAKKKKACiiigAooooAKKKKACiiigAooooAKKKKACiiigAooooAKKKKACiiigAooooAKKKKACiiigAooooAKKKKACiiigAooooAKKKKACiiigAooooAKKKKACiiigAooooAKKKKACiiigAooooAKKKKACiiigAooooAKKKKACiiigAooooAKKKKACiiigAooooAK2/h7/wAjbbfR/wD0A1iVt/D3/kbbb6P/AOgGgD0mvm79pD/kqt3/ANco/wD0WK+ka+bv2kP+Sq3f/XKP/wBFigDhKKKKACiiigAooooAKKKKACiiigAooooAKKKKACiiigAooooAKKKKACiiigAooooAKKKKACvc/wBk7/kXtW/6+F/9Brwyvc/2Tv8AkXtW/wCvhf8A0GgD8d/+D4L/AJJl+z1/2FNZ/wDRVpX7F/sI/wDJj/wa/wCxG0T/ANIIK/HT/g+C/wCSZfs9f9hTWf8A0VaV+xf7CP8AyY/8Gv8AsRtE/wDSCCgD1Y9DX87n/BvD/wArKf7UH/XXxd/6fo6/ojPQ1/O5/wAG8P8Aysp/tQf9dfF3/p+joA/oW8RW0l3od5FEpeSSIqoHUnFeef8ACF6r/wA+Uv6f416d5nzFccin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R/wAIXqv/AD5S/p/jXqGfY0Z9jQB5f/wheq/8+Uv6f40f8IXqv/PlL+n+NeoZ9jRn2NAHl/8Awheq/wDPlL+n+NH/AAheq/8APlL+n+NeoZ9jRn2NAHl//CF6r/z5S/p/jR/wheq/8+Uv6f416hn2NGfY0AeX/wDCF6r/AM+Uv6f40f8ACF6r/wA+Uv6f416hn2NGfY0AeX/8IXqv/PlL+n+NH/CF6r/z5S/p/jXqGfY0Z9jQB5f/AMIXqv8Az5S/p/jWr4K8M3+neJLeae1kjiQNljjAypFd3n2NGfY0AFeF/HP4Z694m+Ilzd2GmXFzbPGgEi7cEhAD1PrXum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o/4Ur4q/wCgLd/+O/419R59jRn2NAHy5/wpXxV/0Bbv/wAd/wAaP+FK+Kv+gLd/+O/419R59jRn2NAHy5/wpXxV/wBAW7/8d/xo/wCFK+Kv+gLd/wDjv+NfUefY0Z9jQB8uf8KV8Vf9AW7/APHf8aP+FK+Kv+gLd/8Ajv8AjX1Hn2NGfY0AfLn/AApXxV/0Bbv/AMd/xr1z9nHwhqXhHRdSj1KzltJJp1ZA+MsNvXivR8+xpFcsehxQB+D/APwfBf8AJMv2ev8AsKaz/wCirSv2L/YR/wCTH/g1/wBiNon/AKQQV+On/B8F/wAky/Z6/wCwprP/AKKtK/Yv9hH/AJMf+DX/AGI2if8ApBBQB6sehr+dz/g3h/5WU/2oP+uvi7/0/R1/RGehr+dz/g3h/wCVlP8Aag/66+Lv/T9HQB/QH8UJntvh9rUsTvHJHayMrKSGU7eoNfMn/CXat/0FNS/8CX/xr6Z+K/8AyTjXf+vOT/0GvlW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R/wl2rf9BTUv/Al/wDGs6igDR/4S7Vv+gpqX/gS/wDjR/wl2rf9BTUv/Al/8azqKANH/hLtW/6Cmpf+BL/40f8ACXat/wBBTUv/AAJf/Gs6igDR/wCEu1b/AKCmpf8AgS/+NH/CXat/0FNS/wDAl/8AGs6igDR/4S7Vv+gpqX/gS/8AjX0V8BrmW/8AhVpU08sk0rebl3YsxxNIBkn2FfMlfTH7Pf8AySLSP+23/o+SgD8Uv+D4L/kmX7PX/YU1n/0VaV+xf7CP/Jj/AMGv+xG0T/0ggr8dP+D4L/kmX7PX/YU1n/0VaV+xf7CP/Jj/AMGv+xG0T/0ggoA9WPQ1/O5/wbw/8rKf7UH/AF18Xf8Ap+jr+iM9DX87n/BvD/ysp/tQf9dfF3/p+joA/oB+K/8AyTjXf+vOT/0GvlWvqr4r/wDJONd/685P/Qa+VaACiiigAooooAKKKKACiiigAooooAKKKKACiiigAooooAKKKKACiiigAooooAKKKKACiiigAooooAKKKKACiiigAooooAKKKME8DGaACgdQCcZr56/a2/4KnfA39iuzuE8a+OLAa1CDs0XTlN9qErAfd8uPPl8/xSFFHr2r4u/Z/wD+DhbXP2w/27PBHgDwd4Ms/DvgHUr2Q6rf6juudQktkhdy2EIjgXKgknf/ALwoA/VcfMcAHOcdqCNoBOAO56Cv5z/+C2v/AAUY139pb9tfVNK8D/Ei7uvhjo0VnaaS2kalLFp9y7wRPPM20hXbznkUs3QIAMY5/U//AII0fBbRP2Y/2afFPiB/jnp/xX8PalfCU659ukOn6SIIsSRK8rkLhnJJBXjHfigD7gor5nk/4LIfswQeJRpL/Gfwet3v2FvMla3Bzj/XBPL/AB3V9EeFfFemeOfD9pq2i6haarpl8gkt7q1lWaGdT3Vl4I+lAGhRXi/7QP8AwUR+CP7LeuDS/HvxK8NeHtVIBNjLM01ygPdo4gzqPqK3P2e/2yvhZ+1ZbzyfDvx34e8VtaqHmhs7jM8K5xlojh1HuRQB6aFJxjGf/rj/ABoIKsQwII/Cvy7/AOC5X/BaTW/2UNX0/wCHvwf13wzJ4muFuY/EV2Abi/8AD7r5flRqh/do7rIzbmDY2jABr6B/4Izfto+Gv2jP2Q/A+hXXj6y8VfE6x0iS98Q2kl552owk3MmXlB5H+sTHYAgDGKAPsKivGPj/AP8ABRX4H/st68NJ8e/Evwz4f1YYLWLyvNdICM5aOJXZRgj7wHWtT9nr9t74R/tWyzxfDz4geGvFNzboZJLW0udtzGv95onAfHvtAoA9ToryX40ft4fBv9nXxwnhnxz8R/C3hXxBJAlythqN6IpjG5YI+McKSrDPPSuC+Ov/AAU6+E/hix8b+FPC/wARvDV58UdI0G+vNM0hN87zXcVpJLFF93Y7llXMYbdjI9aAPpeivyU/ZF/4OjvDXiB7fSvjZ4Tm8L3iny5NZ0NJLm0znG57Y5lTHcIXPt2r9MvgV+0v8P8A9prwxHrPgDxfofivTnUEyWFwHeP2dDh0b1DKKAO5oozkAjkGigAoooPABPANABRXkf7Tn7dvwl/Y60V734i+ONH8PsqF47Qubi9n44CW8YaRifYYHc1+b/xa/wCDm26+JPxc0Hwh8F/A7C11XVbezfV9bRpbiSN5lUmK2jOAxUnlmb/c9AD9fcEgkc4oHTIBI65HI/8Ar1+fX/BxT8VdV8O/sq+DPAHh+8urbxH8UPF1ppFqLWRop2iQ7nKsCCMyNCp/66V8S/8ABej9uu98OXXw/wDgx8MfiNdPoHgrSPsfiFdH1CSOWS/ibyTHcOpDEqEztJxlz1oA/d4YH3uB6j/PpSkEcEEHuPSvy0/4N4vgHb+HbLVfiL/wvKP4hS6h4djttQ8Ox3800fhqaaRJj529yvmARbc7QRluea+u/Hf/AAV4/Zo+HHiuTRNW+MfhGDUIH8uRIJJblYmBwVaSJHRce5oA+j6K5v4VfGDwr8cvCMHiDwd4i0jxNotw22O8065WeFjjOMjo3I4PPNct+0N+2b8K/wBlC1t5viL468P+FDdLvhhvLj9/OuSMpEoLsMg8hT0NAHptHJ4GMmvGPgB/wUQ+CH7UmuDSvAXxL8M+IdUIJWyjmaG6cAZJWKRVkYAAngV4H/wWj/4Kqv8AsA/CiHTPBeo+Gbr4l6rJGg0/UCZJbG1dZP8ASxCCC3zJtGTjPUHoQD7jByM9jRX5uf8ABBX/AIKO2v7QPwsv9E+JPxNttb+LPibxLeT2el310FvJoBAjhYYsALGoSQhVwMK1fan7Qn7aHwq/ZQt7eT4i+PPD3hNrtd8MN7cZuJlHUpEgLsPcKR70Aen0V4h8Cf8AgpJ8Cv2mfEUWj+CPid4Y1zV5+IrBZmguZv8AcjlVWb8BXU/Hr9rz4Y/suNpafETxv4f8HtrW82I1K5EP2oIV37c9cb0z0xmgD0aivA/FP/BUP9n7wlq2g6ff/FnwjbXvii3jutMT7Q0ouYpf9U+5AVRX6qXIyD3r4D+Gn/BzPd/C741eJPB3xk8D5stG1i6sYdW0RWjuEiSZ1TzbaQ4Y7QCWR1B7DnkA/XiivIv2Yv27/hJ+2To6Xfw58c6P4hcruks1Zre+g9Q9vKFkGPXaR7kc167n9aACiiigAooooAKKKKACiiigAooooAKKKKACiiigAooooAKKKKACiiigAooooAKKKKACiiigAooooAK+mP2e/wDkkWkf9tv/AEfJXzPX0x+z3/ySLSP+23/o+SgD8Uv+D4L/AJJl+z1/2FNZ/wDRVpX7F/sI/wDJj/wa/wCxG0T/ANIIK/HT/g+C/wCSZfs9f9hTWf8A0VaV+xf7CP8AyY/8Gv8AsRtE/wDSCCgD1Y9DX87n/BvD/wArKf7UH/XXxd/6fo6/ojPQ1/O5/wAG8P8Aysp/tQf9dfF3/p+joA/oB+K//JONd/685P8A0GvlWvqr4r/8k413/rzk/wDQa+VaACiiigAooooAKKKKACiiigAooooAKKKKACiiigAooooAKKKKACiiigAooooAKKKKACiiigAooooAKKKKACiiigAooooAK+ev+Cp/w6+IvxX/AGF/HGhfCptTXxtfQRCzXT78WNxKglUyokpZQC0YYY3DOcd6+haPfkEfhQB/KJ4H8E6V+zf+0clv+0X8OfHd7ZQSf6Zpf2ttLvHbcMuWkQmVfZWTOfvYr91v+Cav7VX7H3xV8HJ4K+DEPh7wTrer2z202i3GnrZazcZRgT5rZ+0sBk5EkmO4HSvrH43fs5eA/wBpLwrLonjzwjoHivTJAQItSs0nMRIxujZhujb0ZCCPWvjj4c/8EAPh3+z7+2X4K+LXw31/V9BtvDWoNd3Hh+7H2y3nRonTEMpIdCCwPzFwcY4oA/Fj/gor+yh4c/ZM/wCCgfiX4VeHbrVbrQNFvLG2hnvZEe6YT28ErksqKuQ0rY+XoB1r6w/4LheAIP8AgnX8Ffh3+zd4B1nxG/gbUJLvxZqJvrhTNfzvII0ido1UNGm1mCkYzgnJAI6r/gqj/wAEl/2g/wBoX/gp34w+IHg34dXWteEtSv8ATp7bUF1SxhWVYrS2RzsknWQYaNxyozt4zX3T/wAFrP8AglJcf8FHfhhouoeGLy007x/4PMgsPtfyW+owSYL2zv8AwHcqsr8jIIIw25QD4b0n/gh38Nr7/gji3xcfUtaX4jN4abxSl4LsfY0ABcWvkkYKlBgtndkj6VxH/BEn9vzxl8A/2bP2iNFtbu4v9P8ACXhCfxTosMzF00+7UiJigPRW3I5UcEpnHWn2v7PP/BRCz/Zsf9npfB2tjwLIptNwksTi2L7jD9s80AQk9VLZxx04r7t/4JQ/8EUbT9lH9nDxzpnxNkstU8U/FPT20vVoLQ74tOsmQjyFf+OTc5dmHHCgAgEkA/NX/gi7+w14f/4KkftU+NLv4q6prOp2Wk2B1i9CXjJc6ncTS7QZJSS20HcSQck45rlP2l/Bt1/wSK/4KwS2nw51nU0t/CmpWl7YtJJmWS1nVHa2lxjzFKuyHPUEZ55r3zTv+CXX7YH/AASs/aO1LxH8CbFvGGmXKSWkN9YmCYXNqz5VLm1kcHcCFOVBAIyGrpv2Sv8Agih8ef2vv2xI/i1+0lD/AGDYNqiatqNvczQyXurMhDJAkcTMsMWQqndghQQBk5AB5n/wcjfsweHfg5+0T4V+IOlXGrSar8YYbvWNWiupVkht5YltkVYQFBC4fkMSc96+mP8Agm1+yx4b/YU/4JbeI/2pfC1/r1x4/wBd+HOoTSW9zLHJY28qSOY2RAgYYaKM8seN1ejf8HD/APwTa+IP7ang34eeIPhlo669qfgj7ZbXelRyxwzSwXAgKvGXZVO0wnK5yQ+RnBrmv+COPwH/AGlZPhz4k+DHx38Iapo3wXfwhd6Hp8N6lrHIr3EvzIdrGVv3ck20kYGfagD8tP2H/Hvwy8Q/tHa14q+P2heNviTYT20l09tpu+ea8vJJFPmXDbg2wAueD97b2q14r8dW/wAFf26YPiD+z74f8deFvDWn6lbX2lWmoWsont8BPNt3wTvhZt4wSco2DX1n4J/4Jn/tc/8ABJ79p/VfEvwf8KWXxI0O5jlsY7hRDPDqFozq6rPbtIsiSAqhyuQCOGI4r6E/ZE+F37fv7QH7RUWufEfVovhX4Cnu47i/smsNOlzAuAYLaEB5FLAY3SMMFieTxQB8X/8AByPr/wDwkn/BQrRNUCPB/aHgfSboI33o973DYPuM1+hn/BKX/gjt8Pv2XvD3gj4+eI9e1rUvGs3hxtWvW1CaIabYtdQiRpgCm8NHEWG5nIO5mIyBjwD/AILvf8EuPjp+15+3LD4t+HXgK58ReHI/DVlYfbE1GytlE0ck5dNk0yNwrqfu454r9R7X4Laj4t/YZi+Hd8y6Rq2p+BR4cuHkxItnNJp/2dywU4YI7dAedvB70AfmL/wVm/bO/YP+IP8AaNsPB1v8RPHB4/tXwhGNMKyDPMl8FCTY45Cyj+VfBn/BOX9mn44/Fr9ojQdf+DXh3xxZaZZ6vDJPqlteNawW9sJQXSW7xFG52AgjAL84XtX7E/sh/wDBux8Cv2cja6j4rtZfir4hhwzTa5Co08N/s2gLIV9pDJX3foWgWHhbS4bHS7K10yytl2xW9pEsEUQ9FVcAD2AoAtR5Eahs5AHXrS0dgPSigArj/wBoPRdf8SfArxlp3hWSeDxNf6JeQaVLDP8AZ5EuWgcRFZMjYwcqQ2eK7CjsccH170Afyj/F34FeOf2ePjxbT/tC+CvHtxG92X1Fbq+MFxqi7juMd66So+Tzld271Gc1+wv/AASl/bT/AGHdOtNO0fwHoWi/DLxldhIFTxJaL/aN45OAiX7blcliBtDrkkYX0/Rj4hfDTw58WvDVxovinQdG8R6RdqUms9Ts47uCVT1BSQEH8q+Bvj5/wbg/CLxh8RNM8W/Di/vvhzq2m6jDqP2CNPtumT+XIsmwRuwePOMAqxAz909KAMb9thD+0/8A8F3/AIA/D0AXWmfC7TpPFd9GBuSObJlUn0IMNv8AkPWvzx/4ODf2TvDn7K37a4m0C71W7k8e203iLUPtrpII7iW4kDLHtRcIABgHJ96/Ur9g79mvx1c/8FWP2jPjX468M6jodjqnk6F4Ue8jVReWaFUMsYBOAY7aD0/1pr53/wCDgf8A4Jr/ABr/AGyv2nfCmvfDXwPc+J9J03w+LK4uE1GzthHN5zsU2zTIxOCOQMc0AeJ/tO/DG2/4Jt/8EdfCN/8ADnWfEdvq/wC0ZJp7+Irie4UC3gSzllkhgMaqyK7MqnczEqGHetv/AII9f8ES/hp+3J+xFq/j3xjqOuJ4i1rUbzT9JksrkRR6UIVVRKyYPmMXJJVuNu0DBOa+7vjV/wAExJ/2wf8Agk/4D+EXiZl8M+NPCmkWNxZTS7Zl07UYLcxGNyhIZGEjoxUnqCMkAV+dvwg/Zm/4KF/sEeDvEnwx8AeGNWk8N69O7/aNPktLuGKR08t5raVpN0DMoGWwp+UHgjNAHF/8G8X7SniH4D/t/wAHgqC8urnwz4ss7+31KxR2aJpbe3lnjmRc43hotue6uevbgf2S/CF3/wAFhf8AgqxY2vxN1rUWt/Ft3e6hqDQy/vYraCGWVbWAtnYgVFQY+6uT1Ffot/wQ3/4Im+Jf2P8A4gy/FX4qrZ2ni2O0lstI0WGZLk6ckq7ZJ5ZUJTzChZAqkgBm+boK8I/am/4Ip/Hr9iz9sAfFb9mm2fW9PgvpdS0yGzmhivdG83eJLZopWUSxbXZRtzuRsEZzQB4L/wAFov2INB/4Jb/tbeDZvhXqus6XZ6ppaazZiS8Ml3pd1HM0bFJR8xBwrAnkEsOgxXsv/Ba34XaX8fP2Dvgp+07qlzqa+O/Fej6Vo99b+YgsWHkSySSqm3cGaTcfvYwe/Wqdx/wSw/a9/wCCqf7SOm+JvjxZSeDtMgijs5r688iEWlojFvKtrSNiQxLMeQFyxJPav0A/4K4f8E39V/aJ/wCCcei/DP4W2UMmofD+SxfR9OeVYvtkFvEYDCGYhRIUOQWIBI680AfHn/Bud+wV4L8SeAYP2i76819vGHgbV9Rt7WyinjWxnjFmUIdShYnEzchwMheOufghfj1pX7Tv/BQa68bfHCHxT4s0HUNZnutR0/SiXupIELmK1iBPyRL8i4UghQccnNfoN/wRK+A37X/7KPxs0PwR4i8CatoPwYvNQurzxALxLTajvaSIjK5cuymVIgVTPXNcr+0t/wAEavj3+xN+2y3xZ/Z40aHxho8epy6rp1sjwGbTllLb7WaGVl82PDsgKEkqRnaRmgD46/bmvPhxrXxu0TxP+zp4I+IfgWwtLdZbi3vLaZWtbyNspLAwZmXjHVuGGRX0T/wXT+L+r/Hz9jz9kjxfr8cseua34dv5dQEiFHa4UWqSMQeRl1Y8+te9eDNO/wCCj/7UXxusLi803T/g34cJjgu3ksLBbOCMN87iFzLPK5BJ44JAGRXaf8F9f+CdXxj/AGs/D3wZsPh34du/Htz4Rsr2DV737VZWLtI4tgJGWSSNcuY3bCAgdO1AHnP/AARG/wCCMfgr46fAz4cfH7xxrHiC/wBcXV21DS9LV4zYiGxuHt4UlV0LP88GQAwAVUGMZB9l/wCCrf7aH7D15aaho3xA0XRPib4ys98Bj8OWq/2hZuuQUa/QKqkEYK72I4ylfUP/AASU+Bnin9m//gnV8N/BHjXSZND8T6Da3cd9YvNFMYTJfXEqgtGzIcq6nhj96vnv4If8G4fwi8MfE7WfGHxH1HUPiLqer6pc6iNOcfYtMt/MmZwhjVjJJgEAlmAP92gD8VvhV8DPHH7Rfx1uX/Z68D+PYokuQ+npb3xuLnTBxgyXqJCiYPOW2445PU/1Ffs86L4g8OfAXwXp/iyWe48U2Oh2dvq0s05nke6SCMSlnyd537vmyc1rfD74ZeHPhN4bt9G8LaBo3hzSbVdkNnptnHawRj0CoABW5uOCOxoASiiigAooooAKKKKACiiigAooooAKKKKACiiigAooooAKKKKACiiigAooooAKKKKACiiigAooooAK+mP2e/8AkkWkf9tv/R8lfM9fTH7Pf/JItI/7bf8Ao+SgD8Uv+D4L/kmX7PX/AGFNZ/8ARVpX7F/sI/8AJj/wa/7EbRP/AEggr8dP+D4L/kmX7PX/AGFNZ/8ARVpX7F/sI/8AJj/wa/7EbRP/AEggoA9WPQ1/O5/wbw/8rKf7UH/XXxd/6fo6/ojPQ1/O5/wbw/8AKyn+1B/118Xf+n6OgD+gH4r/APJONd/685P/AEGvlWvqr4r/APJONd/685P/AEGvlWgAooooAKKKKACiiigAooooAKKKKACiiigAooooAKKKKACiiigAooooAKKKKACiiigAooooAKKKKACiiigAooooAKKKKACiiigAoznrziiigAyefegjOcjOaKKAAcEEcEUdsdqKKAFJJ680mTgDsKKKAAcHI4NGSBgcCiigAzjpRkjpRRQAYx2ozyD3FFFABRRRQAUUUUAFFFFABR6jsaKKADA9BRgegoooACM4yM4oHByODRRQAYBxwOKKKKAA89eaXJ685pKKADuT3NBOTk8miigA9fejPfvRRQAA45HBooooAKKKKACiiigAooooAKKKKACiiigAooooAKKKKACiiigAooooAKKKKACiiigAooooAKKKKACiiigAooooAK+mP2e/+SRaR/22/wDR8lfM9fTH7Pf/ACSLSP8Att/6PkoA/FL/AIPgv+SZfs9f9hTWf/RVpX7F/sI/8mP/AAa/7EbRP/SCCvx0/wCD4L/kmX7PX/YU1n/0VaV+xf7CP/Jj/wAGv+xG0T/0ggoA9WPQ1/O5/wAG8P8Aysp/tQf9dfF3/p+jr+iM9DX87n/BvEwH/Byl+1CSQP3vi7/0/RUAf0A/Ff8A5Jxrv/XnJ/6DXyrX2TLHHcxMkipIjjDKwBB9iKq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RX19/wjem/9A+x/78J/hR/wjem/9A+x/wC/Cf4UAfINFfX3/CN6b/0D7H/vwn+FH/CN6b/0D7H/AL8J/hQB8g0V9ff8I3pv/QPsf+/Cf4Uf8I3pv/QPsf8Avwn+FAHyDX0x+z3/AMki0j/tt/6Pkrpv+Eb03/oH2P8A34T/AAq1b28NlCscMccMa9FRQqjnPQe9AH4Rf8HwX/JMv2ev+wprP/oq0r9i/wBhH/kx/wCDX/YjaJ/6QQV+On/B8ED/AMKy/Z79tU1nP/fq0r9i/wBhHj9h/wCDQ/6kbRP/AEggoA9VkYKhJr+X9/2Lf+Cgn7Gn/BS342fFn4E/CjxbY3XizxNrsdrqv9l2N/Fd6fc6k9wrKk5ZcOFjYHaDj0r+oFlDqQRkGkRBGMAEUAfzvH9rD/gtR28GeJB/3J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I//AAjND/8Ajdf0RUUAfzu/8NYf8FqP+hM8R/8AhGaH/wDG6P8AhrD/AILUf9CZ4j/8IzQ//jdf0RUUAfzu/wDDWH/Baj/oTPEf/hGaH/8AG6P+GsP+C1H/AEJniP8A8IzQ/wD43X9EVFAH87v/AA1h/wAFqP8AoTPEf/hGaH/8bo/4aw/4LUf9CZ4j/wDCM0P/AON1/RFRQB/O7/w1h/wWo/6EzxH/AOEZof8A8bo/4aw/4LUf9CZ4j/8ACM0P/wCN1/RFRQB/O7/w1h/wWo/6EzxH/wCEZof/AMbo/wCGsP8AgtR/0JniP/wjND/+N1/RFRQB/O7/AMNYf8FqP+hM8R/+EZof/wAbo/4aw/4LUf8AQmeI/wDwjND/APjdf0RUUAfzu/8ADWH/AAWo/wChM8R/+EZof/xuj/hrD/gtR/0JniP/AMIzQ/8A43X9EVFAH87v/DWH/Baj/oTPEf8A4Rmh/wDxuj/hrD/gtR/0JniP/wAIzQ//AI3X9EVFAH87v/DWH/Baj/oTPEf/AIRmh/8Axuj/AIaw/wCC1H/QmeI//CM0P/43X9EVFAH87v8Aw1h/wWo/6EzxH/4Rmh//ABuj/hrD/gtR/wBCZ4j/APCM0P8A+N1/RFRQB/O7/wANYf8ABaj/AKEzxH/4Rmh//G6P+GsP+C1H/QmeI/8AwjND/wDjdf0RUUAfzu/8NYf8FqP+hM8R/wDhGaH/APG6P+GsP+C1H/QmeJP/AAjND/8Ajdf0RUUAfyt/t7/s3f8ABT7/AIKX6X4bsvjJ8KPGHiO28JSzz6YsGhabYeQ0yoJCTBsLZEafezjHFf0v/sfeFtQ8Dfsl/C7Q9WtJbDVdG8JaVY3ttJjfbzxWcSSRtjurKQfpXojIG6jOKEQRoFUYUdKAP//Z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gQAAAEQAAAAAAAAAAAAAAAAAAAAAAAAAAAAAAAAAAAAAAAAAAAAAAAAAAAAAAAAAAAAAAAAAAAAAAAAAAAAAAAAAAAAI0Mnqefm6zhGMggCqAEupCwIAAAAIAAAAEAAAAFQAYQBiAGwAZQBPAGYAQwBvAG4AdABlAG4AdABzAAAAji8AAEQAZAAAAAAAAAAKAAAAAAAAAAAAAAAAAIAWgBboA+gDAAAAAAAAAAAAAAAAAAAAAAAAAAAAAAAAAAAAAAAAAAAPAATweAAAALIECvAIAAAABQQAAAAKAABzAAvwQAAAAH8AgADhAARBBQAAAD8BAAAGAL8BAAAQAP8BAAAIAIDDFgAAAL8DAAACAFAAaQBjAHQAdQByAGUAIAAxADMAAAAjACLxDAAAAL8BAABgAKoDAAAADwAAEPAEAAAABAAAgFIAB/DCLgAABQXifDFPZ12DEIa4KIhWz5PP/wCeLgAAAQAAAHMFAwAAAGcKoEYd8JYuAADifDFPZ12DEIa4KIhWz5PP///Y/+AAEEpGSUYAAQEBAGAAYAAA/9sAQwAKBwcJBwYKCQgJCwsKDA8ZEA8ODg8eFhcSGSQgJiUjICMiKC05MCgqNisiIzJEMjY7PUBAQCYwRktFPko5P0A9/8AACwgBgAGAAQERAP/EAB8AAAEFAQEBAQEBAAAAAAAAAAABAgMEBQYHCAkKC//EALUQAAIBAwMCBAMFBQQEAAABfQECAwAEEQUSITFBBhNRYQcicRQygZGhCCNCscEVUtHwJDNicoIJChYXGBkaJSYnKCkqNDU2Nzg5OkNERUZHSElKU1RVVldYWVpjZGVmZ2hpanN0dXZ3eHl6g4SFhoeIiYqSk5SVlpeYmZqio6Slpqeoqao="/>
          <p:cNvSpPr>
            <a:spLocks noChangeAspect="1" noChangeArrowheads="1"/>
          </p:cNvSpPr>
          <p:nvPr/>
        </p:nvSpPr>
        <p:spPr bwMode="auto">
          <a:xfrm>
            <a:off x="6469063"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460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438" y="4516438"/>
            <a:ext cx="5240337" cy="524192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smtClean="0"/>
              <a:t>Nuevos y viejos elementos</a:t>
            </a:r>
            <a:endParaRPr dirty="0"/>
          </a:p>
        </p:txBody>
      </p:sp>
      <p:sp>
        <p:nvSpPr>
          <p:cNvPr id="47107" name="5 Marcador de contenido"/>
          <p:cNvSpPr txBox="1">
            <a:spLocks/>
          </p:cNvSpPr>
          <p:nvPr/>
        </p:nvSpPr>
        <p:spPr bwMode="auto">
          <a:xfrm>
            <a:off x="650875" y="1497013"/>
            <a:ext cx="11703050" cy="721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hangingPunct="1">
              <a:spcBef>
                <a:spcPct val="20000"/>
              </a:spcBef>
              <a:buFont typeface="Arial" pitchFamily="34" charset="0"/>
              <a:buNone/>
            </a:pPr>
            <a:r>
              <a:rPr lang="en-US" sz="2800">
                <a:solidFill>
                  <a:srgbClr val="474747"/>
                </a:solidFill>
                <a:latin typeface="Calibri" pitchFamily="34" charset="0"/>
              </a:rPr>
              <a:t>&lt;em&gt; </a:t>
            </a:r>
          </a:p>
          <a:p>
            <a:pPr algn="l" eaLnBrk="1" hangingPunct="1">
              <a:spcBef>
                <a:spcPct val="20000"/>
              </a:spcBef>
              <a:buFont typeface="Arial" pitchFamily="34" charset="0"/>
              <a:buChar char="•"/>
            </a:pPr>
            <a:r>
              <a:rPr lang="es-ES" sz="2400">
                <a:solidFill>
                  <a:srgbClr val="474747"/>
                </a:solidFill>
                <a:latin typeface="Calibri" pitchFamily="34" charset="0"/>
              </a:rPr>
              <a:t>Usado para indicar enfasis </a:t>
            </a:r>
          </a:p>
          <a:p>
            <a:pPr algn="l" eaLnBrk="1" hangingPunct="1">
              <a:spcBef>
                <a:spcPct val="20000"/>
              </a:spcBef>
              <a:buFont typeface="Arial" pitchFamily="34" charset="0"/>
              <a:buChar char="•"/>
            </a:pPr>
            <a:r>
              <a:rPr lang="es-ES" sz="2400">
                <a:solidFill>
                  <a:srgbClr val="474747"/>
                </a:solidFill>
                <a:latin typeface="Calibri" pitchFamily="34" charset="0"/>
              </a:rPr>
              <a:t>Reemplaza el tag &lt;i&gt;</a:t>
            </a: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r>
              <a:rPr lang="en-US" sz="2800">
                <a:solidFill>
                  <a:srgbClr val="474747"/>
                </a:solidFill>
                <a:latin typeface="Calibri" pitchFamily="34" charset="0"/>
              </a:rPr>
              <a:t>&lt;strong&gt; </a:t>
            </a:r>
          </a:p>
          <a:p>
            <a:pPr algn="l" eaLnBrk="1" hangingPunct="1">
              <a:spcBef>
                <a:spcPct val="20000"/>
              </a:spcBef>
              <a:buFont typeface="Arial" pitchFamily="34" charset="0"/>
              <a:buChar char="•"/>
            </a:pPr>
            <a:r>
              <a:rPr lang="es-ES" sz="2400">
                <a:solidFill>
                  <a:srgbClr val="474747"/>
                </a:solidFill>
                <a:latin typeface="Calibri" pitchFamily="34" charset="0"/>
              </a:rPr>
              <a:t>Usado para dar importancia</a:t>
            </a: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r>
              <a:rPr lang="en-US" sz="2800">
                <a:solidFill>
                  <a:srgbClr val="474747"/>
                </a:solidFill>
                <a:latin typeface="Calibri" pitchFamily="34" charset="0"/>
              </a:rPr>
              <a:t>&lt;mark&gt; </a:t>
            </a:r>
          </a:p>
          <a:p>
            <a:pPr algn="l" eaLnBrk="1" hangingPunct="1">
              <a:spcBef>
                <a:spcPct val="20000"/>
              </a:spcBef>
              <a:buFont typeface="Arial" pitchFamily="34" charset="0"/>
              <a:buChar char="•"/>
            </a:pPr>
            <a:r>
              <a:rPr lang="es-ES" sz="2400">
                <a:solidFill>
                  <a:srgbClr val="474747"/>
                </a:solidFill>
                <a:latin typeface="Calibri" pitchFamily="34" charset="0"/>
              </a:rPr>
              <a:t>Usado para resaltar texto que es relevante acorde a las circunstancias</a:t>
            </a:r>
            <a:endParaRPr lang="es-ES" sz="2800">
              <a:solidFill>
                <a:srgbClr val="474747"/>
              </a:solidFill>
              <a:latin typeface="Calibri" pitchFamily="34" charset="0"/>
            </a:endParaRP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r>
              <a:rPr lang="en-US" sz="2800">
                <a:solidFill>
                  <a:srgbClr val="474747"/>
                </a:solidFill>
                <a:latin typeface="Calibri" pitchFamily="34" charset="0"/>
              </a:rPr>
              <a:t>&lt;b&gt; </a:t>
            </a:r>
          </a:p>
          <a:p>
            <a:pPr algn="l" eaLnBrk="1" hangingPunct="1">
              <a:spcBef>
                <a:spcPct val="20000"/>
              </a:spcBef>
              <a:buFont typeface="Arial" pitchFamily="34" charset="0"/>
              <a:buChar char="•"/>
            </a:pPr>
            <a:r>
              <a:rPr lang="es-ES" sz="2400">
                <a:solidFill>
                  <a:srgbClr val="474747"/>
                </a:solidFill>
                <a:latin typeface="Calibri" pitchFamily="34" charset="0"/>
              </a:rPr>
              <a:t>Usado solo cuando no exista otro tag mas apropiado para la situación</a:t>
            </a: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r>
              <a:rPr lang="en-US" sz="2800">
                <a:solidFill>
                  <a:srgbClr val="474747"/>
                </a:solidFill>
                <a:latin typeface="Calibri" pitchFamily="34" charset="0"/>
              </a:rPr>
              <a:t>&lt;small&gt; </a:t>
            </a:r>
          </a:p>
          <a:p>
            <a:pPr algn="l" eaLnBrk="1" hangingPunct="1">
              <a:spcBef>
                <a:spcPct val="20000"/>
              </a:spcBef>
              <a:buFont typeface="Arial" pitchFamily="34" charset="0"/>
              <a:buChar char="•"/>
            </a:pPr>
            <a:r>
              <a:rPr lang="es-ES" sz="2400">
                <a:solidFill>
                  <a:srgbClr val="474747"/>
                </a:solidFill>
                <a:latin typeface="Calibri" pitchFamily="34" charset="0"/>
              </a:rPr>
              <a:t>Anteriormente usado para presentar cualquier texo en letra pequeña</a:t>
            </a:r>
          </a:p>
          <a:p>
            <a:pPr algn="l" eaLnBrk="1" hangingPunct="1">
              <a:spcBef>
                <a:spcPct val="20000"/>
              </a:spcBef>
              <a:buFont typeface="Arial" pitchFamily="34" charset="0"/>
              <a:buChar char="•"/>
            </a:pPr>
            <a:r>
              <a:rPr lang="es-ES" sz="2400">
                <a:solidFill>
                  <a:srgbClr val="474747"/>
                </a:solidFill>
                <a:latin typeface="Calibri" pitchFamily="34" charset="0"/>
              </a:rPr>
              <a:t>En HTML5 representa impresión en letras pequeñas como impresión legal, </a:t>
            </a:r>
          </a:p>
          <a:p>
            <a:pPr algn="l" eaLnBrk="1" hangingPunct="1">
              <a:spcBef>
                <a:spcPct val="20000"/>
              </a:spcBef>
              <a:buFont typeface="Arial" pitchFamily="34" charset="0"/>
              <a:buNone/>
            </a:pPr>
            <a:r>
              <a:rPr lang="en-US" sz="2400">
                <a:solidFill>
                  <a:srgbClr val="474747"/>
                </a:solidFill>
                <a:latin typeface="Calibri" pitchFamily="34" charset="0"/>
              </a:rPr>
              <a:t>		&lt;small&gt;Copyright &amp;copy; 2013 JRE&lt;/small&gt;</a:t>
            </a: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800">
              <a:solidFill>
                <a:srgbClr val="474747"/>
              </a:solidFill>
              <a:latin typeface="Calibri" pitchFamily="34" charset="0"/>
            </a:endParaRPr>
          </a:p>
          <a:p>
            <a:pPr algn="l" eaLnBrk="1" hangingPunct="1">
              <a:spcBef>
                <a:spcPct val="20000"/>
              </a:spcBef>
              <a:buFont typeface="Arial" pitchFamily="34" charset="0"/>
              <a:buNone/>
            </a:pPr>
            <a:endParaRPr lang="es-EC" sz="2800">
              <a:solidFill>
                <a:srgbClr val="474747"/>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smtClean="0"/>
              <a:t>Nuevos y viejos elementos</a:t>
            </a:r>
            <a:endParaRPr dirty="0"/>
          </a:p>
        </p:txBody>
      </p:sp>
      <p:sp>
        <p:nvSpPr>
          <p:cNvPr id="48131" name="5 Marcador de contenido"/>
          <p:cNvSpPr txBox="1">
            <a:spLocks/>
          </p:cNvSpPr>
          <p:nvPr/>
        </p:nvSpPr>
        <p:spPr bwMode="auto">
          <a:xfrm>
            <a:off x="650875" y="1497013"/>
            <a:ext cx="11703050" cy="721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hangingPunct="1">
              <a:spcBef>
                <a:spcPct val="20000"/>
              </a:spcBef>
              <a:buFont typeface="Arial" pitchFamily="34" charset="0"/>
              <a:buNone/>
            </a:pPr>
            <a:r>
              <a:rPr lang="en-US" sz="2800">
                <a:solidFill>
                  <a:srgbClr val="474747"/>
                </a:solidFill>
                <a:latin typeface="Calibri" pitchFamily="34" charset="0"/>
              </a:rPr>
              <a:t>&lt;cite&gt; </a:t>
            </a:r>
          </a:p>
          <a:p>
            <a:pPr algn="l" eaLnBrk="1" hangingPunct="1">
              <a:spcBef>
                <a:spcPct val="20000"/>
              </a:spcBef>
              <a:buFont typeface="Arial" pitchFamily="34" charset="0"/>
              <a:buChar char="•"/>
            </a:pPr>
            <a:r>
              <a:rPr lang="es-ES" sz="2400">
                <a:solidFill>
                  <a:srgbClr val="474747"/>
                </a:solidFill>
                <a:latin typeface="Calibri" pitchFamily="34" charset="0"/>
              </a:rPr>
              <a:t>Anteriormente usado para resaltar citas textuales</a:t>
            </a:r>
          </a:p>
          <a:p>
            <a:pPr algn="l" eaLnBrk="1" hangingPunct="1">
              <a:spcBef>
                <a:spcPct val="20000"/>
              </a:spcBef>
              <a:buFont typeface="Arial" pitchFamily="34" charset="0"/>
              <a:buChar char="•"/>
            </a:pPr>
            <a:r>
              <a:rPr lang="es-ES" sz="2400">
                <a:solidFill>
                  <a:srgbClr val="474747"/>
                </a:solidFill>
                <a:latin typeface="Calibri" pitchFamily="34" charset="0"/>
              </a:rPr>
              <a:t>En HTML5 encierra títulos de un trabajo como un libro, películas, canciones, etc.</a:t>
            </a:r>
          </a:p>
          <a:p>
            <a:pPr algn="l" eaLnBrk="1" hangingPunct="1">
              <a:spcBef>
                <a:spcPct val="20000"/>
              </a:spcBef>
              <a:buFont typeface="Arial" pitchFamily="34" charset="0"/>
              <a:buNone/>
            </a:pPr>
            <a:r>
              <a:rPr lang="en-US" sz="2400">
                <a:solidFill>
                  <a:srgbClr val="474747"/>
                </a:solidFill>
                <a:latin typeface="Calibri" pitchFamily="34" charset="0"/>
              </a:rPr>
              <a:t>	</a:t>
            </a:r>
            <a:r>
              <a:rPr lang="en-US" sz="1400">
                <a:solidFill>
                  <a:srgbClr val="474747"/>
                </a:solidFill>
                <a:latin typeface="Calibri" pitchFamily="34" charset="0"/>
              </a:rPr>
              <a:t>&lt;span&gt;I love the movie </a:t>
            </a:r>
            <a:r>
              <a:rPr lang="en-US" sz="1400" b="1">
                <a:solidFill>
                  <a:srgbClr val="474747"/>
                </a:solidFill>
                <a:latin typeface="Calibri" pitchFamily="34" charset="0"/>
              </a:rPr>
              <a:t>&lt;cite&gt;</a:t>
            </a:r>
            <a:r>
              <a:rPr lang="en-US" sz="1400">
                <a:solidFill>
                  <a:srgbClr val="474747"/>
                </a:solidFill>
                <a:latin typeface="Calibri" pitchFamily="34" charset="0"/>
              </a:rPr>
              <a:t>Temptations</a:t>
            </a:r>
            <a:r>
              <a:rPr lang="en-US" sz="1400" b="1">
                <a:solidFill>
                  <a:srgbClr val="474747"/>
                </a:solidFill>
                <a:latin typeface="Calibri" pitchFamily="34" charset="0"/>
              </a:rPr>
              <a:t>&lt;/cite&gt;</a:t>
            </a:r>
            <a:r>
              <a:rPr lang="en-US" sz="1400">
                <a:solidFill>
                  <a:srgbClr val="474747"/>
                </a:solidFill>
                <a:latin typeface="Calibri" pitchFamily="34" charset="0"/>
              </a:rPr>
              <a:t>&lt;/span&gt;</a:t>
            </a:r>
            <a:endParaRPr lang="es-ES" sz="1400">
              <a:solidFill>
                <a:srgbClr val="474747"/>
              </a:solidFill>
              <a:latin typeface="Calibri" pitchFamily="34" charset="0"/>
            </a:endParaRP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r>
              <a:rPr lang="en-US" sz="2800">
                <a:solidFill>
                  <a:srgbClr val="474747"/>
                </a:solidFill>
                <a:latin typeface="Calibri" pitchFamily="34" charset="0"/>
              </a:rPr>
              <a:t>&lt;address&gt; </a:t>
            </a:r>
          </a:p>
          <a:p>
            <a:pPr algn="l" eaLnBrk="1" hangingPunct="1">
              <a:spcBef>
                <a:spcPct val="20000"/>
              </a:spcBef>
              <a:buFont typeface="Arial" pitchFamily="34" charset="0"/>
              <a:buChar char="•"/>
            </a:pPr>
            <a:r>
              <a:rPr lang="es-ES" sz="2400">
                <a:solidFill>
                  <a:srgbClr val="474747"/>
                </a:solidFill>
                <a:latin typeface="Calibri" pitchFamily="34" charset="0"/>
              </a:rPr>
              <a:t>Es un viejo elemento convertido en un elemento estructural</a:t>
            </a:r>
          </a:p>
          <a:p>
            <a:pPr algn="l" eaLnBrk="1" hangingPunct="1">
              <a:spcBef>
                <a:spcPct val="20000"/>
              </a:spcBef>
              <a:buFont typeface="Arial" pitchFamily="34" charset="0"/>
              <a:buChar char="•"/>
            </a:pPr>
            <a:r>
              <a:rPr lang="es-ES" sz="2400">
                <a:solidFill>
                  <a:srgbClr val="474747"/>
                </a:solidFill>
                <a:latin typeface="Calibri" pitchFamily="34" charset="0"/>
              </a:rPr>
              <a:t>Debe ser usado para establecer información de contacto y debe estar incluido dentro del elemento &lt;footer&gt;</a:t>
            </a: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endParaRPr lang="es-EC" sz="2800">
              <a:solidFill>
                <a:srgbClr val="474747"/>
              </a:solidFill>
              <a:latin typeface="Calibri" pitchFamily="34" charset="0"/>
            </a:endParaRPr>
          </a:p>
        </p:txBody>
      </p:sp>
      <p:sp>
        <p:nvSpPr>
          <p:cNvPr id="3" name="2 CuadroTexto"/>
          <p:cNvSpPr txBox="1"/>
          <p:nvPr/>
        </p:nvSpPr>
        <p:spPr>
          <a:xfrm>
            <a:off x="1677988" y="5813425"/>
            <a:ext cx="5976937" cy="3046413"/>
          </a:xfrm>
          <a:prstGeom prst="rect">
            <a:avLst/>
          </a:prstGeom>
          <a:noFill/>
        </p:spPr>
        <p:txBody>
          <a:bodyPr>
            <a:spAutoFit/>
          </a:bodyPr>
          <a:lstStyle/>
          <a:p>
            <a:pPr algn="l">
              <a:defRPr/>
            </a:pPr>
            <a:r>
              <a:rPr lang="en-US" sz="1600" dirty="0">
                <a:latin typeface="+mn-lt"/>
                <a:ea typeface="Verdana" pitchFamily="34" charset="0"/>
                <a:cs typeface="Verdana" pitchFamily="34" charset="0"/>
              </a:rPr>
              <a:t>&lt;article&gt;</a:t>
            </a:r>
          </a:p>
          <a:p>
            <a:pPr algn="l">
              <a:defRPr/>
            </a:pPr>
            <a:r>
              <a:rPr lang="en-US" sz="1600" dirty="0">
                <a:latin typeface="+mn-lt"/>
                <a:ea typeface="Verdana" pitchFamily="34" charset="0"/>
                <a:cs typeface="Verdana" pitchFamily="34" charset="0"/>
              </a:rPr>
              <a:t>	&lt;header&gt;</a:t>
            </a:r>
          </a:p>
          <a:p>
            <a:pPr algn="l">
              <a:defRPr/>
            </a:pPr>
            <a:r>
              <a:rPr lang="en-US" sz="1600" dirty="0">
                <a:latin typeface="+mn-lt"/>
                <a:ea typeface="Verdana" pitchFamily="34" charset="0"/>
                <a:cs typeface="Verdana" pitchFamily="34" charset="0"/>
              </a:rPr>
              <a:t>		&lt;h1&gt;Title of post Two&lt;/h1&gt;</a:t>
            </a:r>
          </a:p>
          <a:p>
            <a:pPr algn="l">
              <a:defRPr/>
            </a:pPr>
            <a:r>
              <a:rPr lang="en-US" sz="1600" dirty="0">
                <a:latin typeface="+mn-lt"/>
                <a:ea typeface="Verdana" pitchFamily="34" charset="0"/>
                <a:cs typeface="Verdana" pitchFamily="34" charset="0"/>
              </a:rPr>
              <a:t>	&lt;/header&gt;</a:t>
            </a:r>
          </a:p>
          <a:p>
            <a:pPr algn="l">
              <a:defRPr/>
            </a:pPr>
            <a:r>
              <a:rPr lang="en-US" sz="1600" dirty="0">
                <a:latin typeface="+mn-lt"/>
                <a:ea typeface="Verdana" pitchFamily="34" charset="0"/>
                <a:cs typeface="Verdana" pitchFamily="34" charset="0"/>
              </a:rPr>
              <a:t>	This is the text of the article</a:t>
            </a:r>
          </a:p>
          <a:p>
            <a:pPr algn="l">
              <a:defRPr/>
            </a:pPr>
            <a:r>
              <a:rPr lang="en-US" sz="1600" dirty="0">
                <a:latin typeface="+mn-lt"/>
                <a:ea typeface="Verdana" pitchFamily="34" charset="0"/>
                <a:cs typeface="Verdana" pitchFamily="34" charset="0"/>
              </a:rPr>
              <a:t>	&lt;footer&gt;</a:t>
            </a:r>
          </a:p>
          <a:p>
            <a:pPr algn="l">
              <a:defRPr/>
            </a:pPr>
            <a:r>
              <a:rPr lang="en-US" sz="1600" dirty="0">
                <a:latin typeface="+mn-lt"/>
                <a:ea typeface="Verdana" pitchFamily="34" charset="0"/>
                <a:cs typeface="Verdana" pitchFamily="34" charset="0"/>
              </a:rPr>
              <a:t>		&lt;address&gt;</a:t>
            </a:r>
          </a:p>
          <a:p>
            <a:pPr algn="l">
              <a:defRPr/>
            </a:pPr>
            <a:r>
              <a:rPr lang="en-US" sz="1600" dirty="0">
                <a:latin typeface="+mn-lt"/>
                <a:ea typeface="Verdana" pitchFamily="34" charset="0"/>
                <a:cs typeface="Verdana" pitchFamily="34" charset="0"/>
              </a:rPr>
              <a:t>			&lt;a </a:t>
            </a:r>
            <a:r>
              <a:rPr lang="en-US" sz="1600" dirty="0" err="1">
                <a:latin typeface="+mn-lt"/>
                <a:ea typeface="Verdana" pitchFamily="34" charset="0"/>
                <a:cs typeface="Verdana" pitchFamily="34" charset="0"/>
              </a:rPr>
              <a:t>href</a:t>
            </a:r>
            <a:r>
              <a:rPr lang="en-US" sz="1600" dirty="0">
                <a:latin typeface="+mn-lt"/>
                <a:ea typeface="Verdana" pitchFamily="34" charset="0"/>
                <a:cs typeface="Verdana" pitchFamily="34" charset="0"/>
              </a:rPr>
              <a:t>=“http://daw.fiec.espol.edu.ec”&gt;DAW JRE&lt;/a&gt;</a:t>
            </a:r>
          </a:p>
          <a:p>
            <a:pPr algn="l">
              <a:defRPr/>
            </a:pPr>
            <a:r>
              <a:rPr lang="en-US" sz="1600" dirty="0">
                <a:latin typeface="+mn-lt"/>
                <a:ea typeface="Verdana" pitchFamily="34" charset="0"/>
                <a:cs typeface="Verdana" pitchFamily="34" charset="0"/>
              </a:rPr>
              <a:t>		&lt;/address&gt;</a:t>
            </a:r>
          </a:p>
          <a:p>
            <a:pPr algn="l">
              <a:defRPr/>
            </a:pPr>
            <a:r>
              <a:rPr lang="en-US" sz="1600" dirty="0">
                <a:latin typeface="+mn-lt"/>
                <a:ea typeface="Verdana" pitchFamily="34" charset="0"/>
                <a:cs typeface="Verdana" pitchFamily="34" charset="0"/>
              </a:rPr>
              <a:t>	&lt;/footer&gt;</a:t>
            </a:r>
          </a:p>
          <a:p>
            <a:pPr algn="l">
              <a:defRPr/>
            </a:pPr>
            <a:r>
              <a:rPr lang="es-ES" sz="1600" dirty="0">
                <a:latin typeface="+mn-lt"/>
                <a:ea typeface="Verdana" pitchFamily="34" charset="0"/>
                <a:cs typeface="Verdana" pitchFamily="34" charset="0"/>
              </a:rPr>
              <a:t>&lt;/</a:t>
            </a:r>
            <a:r>
              <a:rPr lang="es-ES" sz="1600" dirty="0" err="1">
                <a:latin typeface="+mn-lt"/>
                <a:ea typeface="Verdana" pitchFamily="34" charset="0"/>
                <a:cs typeface="Verdana" pitchFamily="34" charset="0"/>
              </a:rPr>
              <a:t>article</a:t>
            </a:r>
            <a:r>
              <a:rPr lang="es-ES" sz="1600" dirty="0">
                <a:latin typeface="+mn-lt"/>
                <a:ea typeface="Verdana" pitchFamily="34" charset="0"/>
                <a:cs typeface="Verdana" pitchFamily="34" charset="0"/>
              </a:rPr>
              <a: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20713" y="107950"/>
            <a:ext cx="11950700" cy="976313"/>
          </a:xfrm>
        </p:spPr>
        <p:txBody>
          <a:bodyPr>
            <a:normAutofit fontScale="90000"/>
          </a:bodyPr>
          <a:lstStyle/>
          <a:p>
            <a:pPr>
              <a:defRPr/>
            </a:pPr>
            <a:r>
              <a:rPr dirty="0" smtClean="0"/>
              <a:t>HTML5</a:t>
            </a:r>
            <a:br>
              <a:rPr dirty="0" smtClean="0"/>
            </a:br>
            <a:r>
              <a:rPr dirty="0" smtClean="0"/>
              <a:t>Introducción</a:t>
            </a:r>
          </a:p>
        </p:txBody>
      </p:sp>
      <p:sp>
        <p:nvSpPr>
          <p:cNvPr id="11267" name="Rectangle 2"/>
          <p:cNvSpPr>
            <a:spLocks noGrp="1" noChangeArrowheads="1"/>
          </p:cNvSpPr>
          <p:nvPr>
            <p:ph idx="1"/>
          </p:nvPr>
        </p:nvSpPr>
        <p:spPr>
          <a:xfrm>
            <a:off x="650875" y="1497013"/>
            <a:ext cx="11703050" cy="7215187"/>
          </a:xfrm>
        </p:spPr>
        <p:txBody>
          <a:bodyPr/>
          <a:lstStyle/>
          <a:p>
            <a:pPr marL="487672" indent="-487672" algn="just">
              <a:defRPr/>
            </a:pPr>
            <a:r>
              <a:rPr sz="3200" dirty="0" smtClean="0"/>
              <a:t>HTML (</a:t>
            </a:r>
            <a:r>
              <a:rPr sz="3200" dirty="0" err="1" smtClean="0"/>
              <a:t>Hypertext</a:t>
            </a:r>
            <a:r>
              <a:rPr sz="3200" dirty="0" smtClean="0"/>
              <a:t> </a:t>
            </a:r>
            <a:r>
              <a:rPr sz="3200" dirty="0" err="1" smtClean="0"/>
              <a:t>Markup</a:t>
            </a:r>
            <a:r>
              <a:rPr sz="3200" dirty="0" smtClean="0"/>
              <a:t> </a:t>
            </a:r>
            <a:r>
              <a:rPr sz="3200" dirty="0" err="1" smtClean="0"/>
              <a:t>Language</a:t>
            </a:r>
            <a:r>
              <a:rPr sz="3200" dirty="0" smtClean="0"/>
              <a:t>) es el lenguaje de marcado predominante para la construcción de páginas web. </a:t>
            </a:r>
          </a:p>
          <a:p>
            <a:pPr marL="487672" indent="-487672" algn="just">
              <a:defRPr/>
            </a:pPr>
            <a:endParaRPr sz="3200" dirty="0" smtClean="0"/>
          </a:p>
          <a:p>
            <a:pPr marL="487672" indent="-487672" algn="just">
              <a:defRPr/>
            </a:pPr>
            <a:r>
              <a:rPr sz="3200" dirty="0" smtClean="0"/>
              <a:t>No es una versión de HTML sino un nuevo concepto para construir sitios y aplicaciones web para dispositivos móviles y computación en la nube.</a:t>
            </a:r>
          </a:p>
          <a:p>
            <a:pPr marL="487672" indent="-487672" algn="just">
              <a:defRPr/>
            </a:pPr>
            <a:endParaRPr sz="3200" dirty="0" smtClean="0"/>
          </a:p>
          <a:p>
            <a:pPr marL="487672" indent="-487672" algn="just">
              <a:defRPr/>
            </a:pPr>
            <a:r>
              <a:rPr sz="3200" dirty="0" smtClean="0"/>
              <a:t>El lenguaje y la web en si nacieron para comunicar información a través de texto.</a:t>
            </a:r>
          </a:p>
          <a:p>
            <a:pPr marL="1055997" lvl="1" indent="-487672" algn="just">
              <a:defRPr/>
            </a:pPr>
            <a:r>
              <a:rPr sz="2000" dirty="0" smtClean="0"/>
              <a:t>Nuevos lenguajes y software se crearon para agregar características a la web (</a:t>
            </a:r>
            <a:r>
              <a:rPr sz="2000" dirty="0" err="1" smtClean="0"/>
              <a:t>plugins</a:t>
            </a:r>
            <a:r>
              <a:rPr sz="2000" dirty="0" smtClean="0"/>
              <a:t> como Java y Flash)</a:t>
            </a:r>
          </a:p>
          <a:p>
            <a:pPr marL="1055997" lvl="1" indent="-487672" algn="just">
              <a:defRPr/>
            </a:pPr>
            <a:r>
              <a:rPr sz="2000" dirty="0" smtClean="0"/>
              <a:t>Nuevo de usuarios crecientes y cambio de dirección de la web a negocios e interacción social pusieron limitantes a los </a:t>
            </a:r>
            <a:r>
              <a:rPr sz="2000" dirty="0" err="1" smtClean="0"/>
              <a:t>plugins</a:t>
            </a:r>
            <a:endParaRPr sz="2000" dirty="0" smtClean="0"/>
          </a:p>
          <a:p>
            <a:pPr marL="1055997" lvl="1" indent="-487672" algn="just">
              <a:defRPr/>
            </a:pPr>
            <a:r>
              <a:rPr sz="2000" dirty="0" smtClean="0"/>
              <a:t>Los </a:t>
            </a:r>
            <a:r>
              <a:rPr sz="2000" dirty="0" err="1" smtClean="0"/>
              <a:t>plugins</a:t>
            </a:r>
            <a:r>
              <a:rPr sz="2000" dirty="0" smtClean="0"/>
              <a:t> ocupan parte del documento HTML pero no se integran ni se comunican con él.</a:t>
            </a:r>
          </a:p>
          <a:p>
            <a:pPr marL="487672" indent="-487672" algn="just">
              <a:defRPr/>
            </a:pPr>
            <a:endParaRPr sz="3200" dirty="0"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smtClean="0"/>
              <a:t>Nuevos y viejos elementos</a:t>
            </a:r>
            <a:endParaRPr dirty="0"/>
          </a:p>
        </p:txBody>
      </p:sp>
      <p:sp>
        <p:nvSpPr>
          <p:cNvPr id="49155" name="5 Marcador de contenido"/>
          <p:cNvSpPr txBox="1">
            <a:spLocks/>
          </p:cNvSpPr>
          <p:nvPr/>
        </p:nvSpPr>
        <p:spPr bwMode="auto">
          <a:xfrm>
            <a:off x="650875" y="1497013"/>
            <a:ext cx="11703050" cy="721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hangingPunct="1">
              <a:spcBef>
                <a:spcPct val="20000"/>
              </a:spcBef>
              <a:buFont typeface="Arial" pitchFamily="34" charset="0"/>
              <a:buNone/>
            </a:pPr>
            <a:r>
              <a:rPr lang="en-US" sz="2800">
                <a:solidFill>
                  <a:srgbClr val="474747"/>
                </a:solidFill>
                <a:latin typeface="Calibri" pitchFamily="34" charset="0"/>
              </a:rPr>
              <a:t>&lt;time&gt; </a:t>
            </a:r>
          </a:p>
          <a:p>
            <a:pPr algn="l" eaLnBrk="1" hangingPunct="1">
              <a:spcBef>
                <a:spcPct val="20000"/>
              </a:spcBef>
              <a:buFont typeface="Arial" pitchFamily="34" charset="0"/>
              <a:buChar char="•"/>
            </a:pPr>
            <a:r>
              <a:rPr lang="es-ES" sz="2400">
                <a:solidFill>
                  <a:srgbClr val="474747"/>
                </a:solidFill>
                <a:latin typeface="Calibri" pitchFamily="34" charset="0"/>
              </a:rPr>
              <a:t>Usado para especificar una estampa de tiempo que puede ser leído por la maquina y un texto que representa una fecha y hora que puede ser leída por los humados. </a:t>
            </a: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Char char="•"/>
            </a:pPr>
            <a:endParaRPr lang="es-ES" sz="2400">
              <a:solidFill>
                <a:srgbClr val="474747"/>
              </a:solidFill>
              <a:latin typeface="Calibri" pitchFamily="34" charset="0"/>
            </a:endParaRP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Char char="•"/>
            </a:pPr>
            <a:r>
              <a:rPr lang="es-ES" sz="2400">
                <a:solidFill>
                  <a:srgbClr val="474747"/>
                </a:solidFill>
                <a:latin typeface="Calibri" pitchFamily="34" charset="0"/>
              </a:rPr>
              <a:t>El atributo pubdate indica que la fecha representa una fecha de publicación </a:t>
            </a:r>
          </a:p>
          <a:p>
            <a:pPr algn="l" eaLnBrk="1" hangingPunct="1">
              <a:spcBef>
                <a:spcPct val="20000"/>
              </a:spcBef>
              <a:buFont typeface="Arial" pitchFamily="34" charset="0"/>
              <a:buNone/>
            </a:pPr>
            <a:endParaRPr lang="en-US" sz="1000">
              <a:solidFill>
                <a:srgbClr val="474747"/>
              </a:solidFill>
              <a:latin typeface="Calibri" pitchFamily="34" charset="0"/>
            </a:endParaRPr>
          </a:p>
          <a:p>
            <a:pPr algn="l" eaLnBrk="1" hangingPunct="1">
              <a:spcBef>
                <a:spcPct val="20000"/>
              </a:spcBef>
              <a:buFont typeface="Arial" pitchFamily="34" charset="0"/>
              <a:buNone/>
            </a:pPr>
            <a:endParaRPr lang="es-EC" sz="2800">
              <a:solidFill>
                <a:srgbClr val="474747"/>
              </a:solidFill>
              <a:latin typeface="Calibri" pitchFamily="34" charset="0"/>
            </a:endParaRPr>
          </a:p>
        </p:txBody>
      </p:sp>
      <p:sp>
        <p:nvSpPr>
          <p:cNvPr id="3" name="2 CuadroTexto"/>
          <p:cNvSpPr txBox="1"/>
          <p:nvPr/>
        </p:nvSpPr>
        <p:spPr>
          <a:xfrm>
            <a:off x="1246188" y="2927350"/>
            <a:ext cx="7299325" cy="2060575"/>
          </a:xfrm>
          <a:prstGeom prst="rect">
            <a:avLst/>
          </a:prstGeom>
          <a:noFill/>
        </p:spPr>
        <p:txBody>
          <a:bodyPr wrap="none">
            <a:spAutoFit/>
          </a:bodyPr>
          <a:lstStyle/>
          <a:p>
            <a:pPr algn="l">
              <a:defRPr/>
            </a:pPr>
            <a:r>
              <a:rPr lang="en-US" sz="1600" dirty="0">
                <a:latin typeface="+mn-lt"/>
              </a:rPr>
              <a:t>&lt;article&gt;</a:t>
            </a:r>
          </a:p>
          <a:p>
            <a:pPr algn="l">
              <a:defRPr/>
            </a:pPr>
            <a:r>
              <a:rPr lang="en-US" sz="1600" dirty="0">
                <a:latin typeface="+mn-lt"/>
              </a:rPr>
              <a:t>	&lt;header&gt;</a:t>
            </a:r>
          </a:p>
          <a:p>
            <a:pPr algn="l">
              <a:defRPr/>
            </a:pPr>
            <a:r>
              <a:rPr lang="en-US" sz="1600" dirty="0">
                <a:latin typeface="+mn-lt"/>
              </a:rPr>
              <a:t>		&lt;</a:t>
            </a:r>
            <a:r>
              <a:rPr lang="es-ES" sz="1600" dirty="0">
                <a:latin typeface="+mn-lt"/>
              </a:rPr>
              <a:t>h1&gt;Titulo</a:t>
            </a:r>
            <a:r>
              <a:rPr lang="en-US" sz="1600" dirty="0">
                <a:latin typeface="+mn-lt"/>
              </a:rPr>
              <a:t> del post&lt;/h1&gt;</a:t>
            </a:r>
          </a:p>
          <a:p>
            <a:pPr algn="l">
              <a:defRPr/>
            </a:pPr>
            <a:r>
              <a:rPr lang="en-US" sz="1600" dirty="0">
                <a:latin typeface="+mn-lt"/>
              </a:rPr>
              <a:t>		&lt;time </a:t>
            </a:r>
            <a:r>
              <a:rPr lang="en-US" sz="1600" dirty="0" err="1">
                <a:latin typeface="+mn-lt"/>
              </a:rPr>
              <a:t>datetime</a:t>
            </a:r>
            <a:r>
              <a:rPr lang="en-US" sz="1600" dirty="0">
                <a:latin typeface="+mn-lt"/>
              </a:rPr>
              <a:t>="2013-03-20" </a:t>
            </a:r>
            <a:r>
              <a:rPr lang="en-US" sz="1600" dirty="0" err="1">
                <a:latin typeface="+mn-lt"/>
              </a:rPr>
              <a:t>pubdate</a:t>
            </a:r>
            <a:r>
              <a:rPr lang="en-US" sz="1600" dirty="0">
                <a:latin typeface="+mn-lt"/>
              </a:rPr>
              <a:t>&gt;</a:t>
            </a:r>
            <a:r>
              <a:rPr lang="en-US" sz="1600" dirty="0" err="1">
                <a:latin typeface="+mn-lt"/>
              </a:rPr>
              <a:t>posteado</a:t>
            </a:r>
            <a:r>
              <a:rPr lang="en-US" sz="1600" dirty="0">
                <a:latin typeface="+mn-lt"/>
              </a:rPr>
              <a:t> 20-Mar-2013&lt;/time&gt;</a:t>
            </a:r>
          </a:p>
          <a:p>
            <a:pPr algn="l">
              <a:defRPr/>
            </a:pPr>
            <a:r>
              <a:rPr lang="en-US" sz="1600" dirty="0">
                <a:latin typeface="+mn-lt"/>
              </a:rPr>
              <a:t>	&lt;/header&gt;</a:t>
            </a:r>
          </a:p>
          <a:p>
            <a:pPr algn="l">
              <a:defRPr/>
            </a:pPr>
            <a:r>
              <a:rPr lang="en-US" sz="1600" dirty="0">
                <a:latin typeface="+mn-lt"/>
              </a:rPr>
              <a:t>	Este </a:t>
            </a:r>
            <a:r>
              <a:rPr lang="en-US" sz="1600" dirty="0" err="1">
                <a:latin typeface="+mn-lt"/>
              </a:rPr>
              <a:t>es</a:t>
            </a:r>
            <a:r>
              <a:rPr lang="en-US" sz="1600" dirty="0">
                <a:latin typeface="+mn-lt"/>
              </a:rPr>
              <a:t> el </a:t>
            </a:r>
            <a:r>
              <a:rPr lang="en-US" sz="1600" dirty="0" err="1">
                <a:latin typeface="+mn-lt"/>
              </a:rPr>
              <a:t>texto</a:t>
            </a:r>
            <a:r>
              <a:rPr lang="en-US" sz="1600" dirty="0">
                <a:latin typeface="+mn-lt"/>
              </a:rPr>
              <a:t> del </a:t>
            </a:r>
            <a:r>
              <a:rPr lang="en-US" sz="1600" dirty="0" err="1">
                <a:latin typeface="+mn-lt"/>
              </a:rPr>
              <a:t>articulo</a:t>
            </a:r>
            <a:endParaRPr lang="en-US" sz="1600" dirty="0">
              <a:latin typeface="+mn-lt"/>
            </a:endParaRPr>
          </a:p>
          <a:p>
            <a:pPr algn="l">
              <a:defRPr/>
            </a:pPr>
            <a:r>
              <a:rPr lang="en-US" sz="1600" dirty="0">
                <a:latin typeface="+mn-lt"/>
              </a:rPr>
              <a:t>&lt;/article&gt;</a:t>
            </a:r>
          </a:p>
          <a:p>
            <a:pPr algn="l">
              <a:defRPr/>
            </a:pPr>
            <a:endParaRPr lang="es-ES" sz="160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Nuevos y viejos elementos</a:t>
            </a:r>
            <a:endParaRPr lang="es-EC" dirty="0" smtClean="0"/>
          </a:p>
        </p:txBody>
      </p:sp>
      <p:sp>
        <p:nvSpPr>
          <p:cNvPr id="3" name="2 Marcador de contenido"/>
          <p:cNvSpPr>
            <a:spLocks noGrp="1"/>
          </p:cNvSpPr>
          <p:nvPr>
            <p:ph sz="half" idx="1"/>
          </p:nvPr>
        </p:nvSpPr>
        <p:spPr>
          <a:xfrm>
            <a:off x="650875" y="2384425"/>
            <a:ext cx="5743575" cy="5648325"/>
          </a:xfrm>
        </p:spPr>
        <p:txBody>
          <a:bodyPr/>
          <a:lstStyle/>
          <a:p>
            <a:pPr>
              <a:defRPr/>
            </a:pPr>
            <a:r>
              <a:rPr lang="es-EC" sz="2800" dirty="0" smtClean="0"/>
              <a:t>Anchor o Link</a:t>
            </a:r>
          </a:p>
          <a:p>
            <a:pPr marL="650875" lvl="1" indent="0">
              <a:buFont typeface="Arial" pitchFamily="34" charset="0"/>
              <a:buNone/>
              <a:defRPr/>
            </a:pPr>
            <a:r>
              <a:rPr lang="es-EC" sz="2000" dirty="0" smtClean="0"/>
              <a:t>&lt;a </a:t>
            </a:r>
            <a:r>
              <a:rPr lang="es-EC" sz="2000" dirty="0" err="1" smtClean="0"/>
              <a:t>href</a:t>
            </a:r>
            <a:r>
              <a:rPr lang="es-EC" sz="2000" dirty="0" smtClean="0"/>
              <a:t>=“</a:t>
            </a:r>
            <a:r>
              <a:rPr lang="es-EC" sz="2000" dirty="0" err="1" smtClean="0"/>
              <a:t>url</a:t>
            </a:r>
            <a:r>
              <a:rPr lang="es-EC" sz="2000" dirty="0" smtClean="0"/>
              <a:t>”&gt; contenido &lt;/a&gt;</a:t>
            </a:r>
          </a:p>
          <a:p>
            <a:pPr marL="650875" lvl="1" indent="0">
              <a:buFont typeface="Arial" pitchFamily="34" charset="0"/>
              <a:buNone/>
              <a:defRPr/>
            </a:pPr>
            <a:endParaRPr lang="es-EC" sz="2000" dirty="0" smtClean="0"/>
          </a:p>
          <a:p>
            <a:pPr algn="just">
              <a:defRPr/>
            </a:pPr>
            <a:r>
              <a:rPr lang="es-EC" sz="2400" dirty="0"/>
              <a:t>Imágenes</a:t>
            </a:r>
          </a:p>
          <a:p>
            <a:pPr marL="650875" lvl="1" indent="0" algn="just">
              <a:buFont typeface="Arial" pitchFamily="34" charset="0"/>
              <a:buNone/>
              <a:defRPr/>
            </a:pPr>
            <a:r>
              <a:rPr lang="es-EC" sz="2000" dirty="0"/>
              <a:t>&lt;</a:t>
            </a:r>
            <a:r>
              <a:rPr lang="es-EC" sz="2000" dirty="0" err="1"/>
              <a:t>img</a:t>
            </a:r>
            <a:r>
              <a:rPr lang="es-EC" sz="2000" dirty="0"/>
              <a:t> </a:t>
            </a:r>
            <a:r>
              <a:rPr lang="es-EC" sz="2000" dirty="0" err="1"/>
              <a:t>src</a:t>
            </a:r>
            <a:r>
              <a:rPr lang="es-EC" sz="2000" dirty="0"/>
              <a:t>=“</a:t>
            </a:r>
            <a:r>
              <a:rPr lang="es-EC" sz="2000" dirty="0" err="1"/>
              <a:t>uri</a:t>
            </a:r>
            <a:r>
              <a:rPr lang="es-EC" sz="2000" dirty="0"/>
              <a:t>” </a:t>
            </a:r>
            <a:r>
              <a:rPr lang="es-EC" sz="2000" dirty="0" err="1"/>
              <a:t>alt</a:t>
            </a:r>
            <a:r>
              <a:rPr lang="es-EC" sz="2000" dirty="0"/>
              <a:t>=“</a:t>
            </a:r>
            <a:r>
              <a:rPr lang="es-EC" sz="2000" dirty="0" err="1"/>
              <a:t>text</a:t>
            </a:r>
            <a:r>
              <a:rPr lang="es-EC" sz="2000" dirty="0"/>
              <a:t>”&gt;</a:t>
            </a:r>
          </a:p>
          <a:p>
            <a:pPr marL="650875" lvl="1" indent="0" algn="just">
              <a:buFont typeface="Arial" pitchFamily="34" charset="0"/>
              <a:buNone/>
              <a:defRPr/>
            </a:pPr>
            <a:endParaRPr lang="es-EC" sz="2000" dirty="0"/>
          </a:p>
          <a:p>
            <a:pPr marL="650875" lvl="1" indent="0" algn="just">
              <a:buFont typeface="Arial" pitchFamily="34" charset="0"/>
              <a:buNone/>
              <a:defRPr/>
            </a:pPr>
            <a:r>
              <a:rPr lang="es-EC" sz="2000" dirty="0" err="1"/>
              <a:t>Alt</a:t>
            </a:r>
            <a:r>
              <a:rPr lang="es-EC" sz="2000" dirty="0"/>
              <a:t> contiene el texto que se ve en el navegador cuando no se carga la imagen (</a:t>
            </a:r>
            <a:r>
              <a:rPr lang="es-EC" sz="2000" dirty="0" err="1"/>
              <a:t>broken</a:t>
            </a:r>
            <a:r>
              <a:rPr lang="es-EC" sz="2000" dirty="0"/>
              <a:t> </a:t>
            </a:r>
            <a:r>
              <a:rPr lang="es-EC" sz="2000" dirty="0" err="1"/>
              <a:t>request</a:t>
            </a:r>
            <a:r>
              <a:rPr lang="es-EC" sz="2000" dirty="0"/>
              <a:t>). </a:t>
            </a:r>
          </a:p>
          <a:p>
            <a:pPr marL="650875" lvl="1" indent="0" algn="just">
              <a:buFont typeface="Arial" pitchFamily="34" charset="0"/>
              <a:buNone/>
              <a:defRPr/>
            </a:pPr>
            <a:endParaRPr lang="es-EC" sz="2000" dirty="0"/>
          </a:p>
          <a:p>
            <a:pPr marL="650875" lvl="1" indent="0" algn="just">
              <a:buFont typeface="Arial" pitchFamily="34" charset="0"/>
              <a:buNone/>
              <a:defRPr/>
            </a:pPr>
            <a:r>
              <a:rPr lang="es-EC" sz="2000" dirty="0"/>
              <a:t>Requerido por los validadores y para personas ciegas.</a:t>
            </a:r>
          </a:p>
          <a:p>
            <a:pPr marL="650875" lvl="1" indent="0" algn="just">
              <a:buFont typeface="Arial" pitchFamily="34" charset="0"/>
              <a:buNone/>
              <a:defRPr/>
            </a:pPr>
            <a:endParaRPr lang="es-EC" sz="2000" dirty="0"/>
          </a:p>
          <a:p>
            <a:pPr marL="650875" lvl="1" indent="0" algn="just">
              <a:buFont typeface="Arial" pitchFamily="34" charset="0"/>
              <a:buNone/>
              <a:defRPr/>
            </a:pPr>
            <a:r>
              <a:rPr lang="es-EC" sz="2000" dirty="0"/>
              <a:t>No tiene contenido (</a:t>
            </a:r>
            <a:r>
              <a:rPr lang="es-EC" sz="2000" dirty="0" err="1"/>
              <a:t>void</a:t>
            </a:r>
            <a:r>
              <a:rPr lang="es-EC" sz="2000" dirty="0"/>
              <a:t> </a:t>
            </a:r>
            <a:r>
              <a:rPr lang="es-EC" sz="2000" dirty="0" err="1"/>
              <a:t>tag</a:t>
            </a:r>
            <a:r>
              <a:rPr lang="es-EC" sz="2000" dirty="0"/>
              <a:t>). Como no tiene contenido no tiene </a:t>
            </a:r>
            <a:r>
              <a:rPr lang="es-EC" sz="2000" dirty="0" err="1"/>
              <a:t>tag</a:t>
            </a:r>
            <a:r>
              <a:rPr lang="es-EC" sz="2000" dirty="0"/>
              <a:t> de cierre.</a:t>
            </a:r>
          </a:p>
          <a:p>
            <a:pPr marL="650875" lvl="1" indent="0">
              <a:buFont typeface="Arial" pitchFamily="34" charset="0"/>
              <a:buNone/>
              <a:defRPr/>
            </a:pPr>
            <a:endParaRPr lang="es-EC" sz="2000" dirty="0" smtClean="0"/>
          </a:p>
        </p:txBody>
      </p:sp>
      <p:sp>
        <p:nvSpPr>
          <p:cNvPr id="4" name="3 Marcador de contenido"/>
          <p:cNvSpPr>
            <a:spLocks noGrp="1"/>
          </p:cNvSpPr>
          <p:nvPr>
            <p:ph sz="half" idx="2"/>
          </p:nvPr>
        </p:nvSpPr>
        <p:spPr>
          <a:xfrm>
            <a:off x="6610350" y="2384425"/>
            <a:ext cx="5743575" cy="5648325"/>
          </a:xfrm>
        </p:spPr>
        <p:txBody>
          <a:bodyPr/>
          <a:lstStyle/>
          <a:p>
            <a:pPr>
              <a:defRPr/>
            </a:pPr>
            <a:r>
              <a:rPr lang="es-EC" sz="2800" dirty="0" smtClean="0"/>
              <a:t>Múltiples líneas</a:t>
            </a:r>
            <a:endParaRPr lang="es-EC" sz="2800" dirty="0"/>
          </a:p>
          <a:p>
            <a:pPr lvl="1">
              <a:defRPr/>
            </a:pPr>
            <a:r>
              <a:rPr lang="es-EC" sz="2000" dirty="0"/>
              <a:t>&lt;</a:t>
            </a:r>
            <a:r>
              <a:rPr lang="es-EC" sz="2000" dirty="0" err="1"/>
              <a:t>br</a:t>
            </a:r>
            <a:r>
              <a:rPr lang="es-EC" sz="2000" dirty="0"/>
              <a:t>&gt; o </a:t>
            </a:r>
            <a:r>
              <a:rPr lang="es-EC" sz="2000" dirty="0" err="1"/>
              <a:t>brake</a:t>
            </a:r>
            <a:endParaRPr lang="es-EC" sz="2000" dirty="0"/>
          </a:p>
          <a:p>
            <a:pPr lvl="1">
              <a:defRPr/>
            </a:pPr>
            <a:r>
              <a:rPr lang="es-EC" sz="2000" dirty="0" err="1"/>
              <a:t>Void</a:t>
            </a:r>
            <a:r>
              <a:rPr lang="es-EC" sz="2000" dirty="0"/>
              <a:t> </a:t>
            </a:r>
            <a:r>
              <a:rPr lang="es-EC" sz="2000" dirty="0" err="1"/>
              <a:t>tag</a:t>
            </a:r>
            <a:endParaRPr lang="es-EC" sz="2000" dirty="0"/>
          </a:p>
          <a:p>
            <a:pPr lvl="1">
              <a:defRPr/>
            </a:pPr>
            <a:endParaRPr lang="es-EC" sz="2000" dirty="0"/>
          </a:p>
          <a:p>
            <a:pPr>
              <a:defRPr/>
            </a:pPr>
            <a:r>
              <a:rPr lang="es-EC" sz="2800" dirty="0" smtClean="0"/>
              <a:t>Párrafo </a:t>
            </a:r>
            <a:r>
              <a:rPr lang="es-EC" sz="2800" dirty="0"/>
              <a:t>o </a:t>
            </a:r>
            <a:r>
              <a:rPr lang="es-EC" sz="2800" dirty="0" err="1"/>
              <a:t>tag</a:t>
            </a:r>
            <a:r>
              <a:rPr lang="es-EC" sz="2800" dirty="0"/>
              <a:t> &lt;p&gt; </a:t>
            </a:r>
          </a:p>
          <a:p>
            <a:pPr lvl="1">
              <a:defRPr/>
            </a:pPr>
            <a:r>
              <a:rPr lang="es-EC" sz="2000" dirty="0"/>
              <a:t>&lt;p&gt; contenido &lt;/p&gt;</a:t>
            </a:r>
          </a:p>
          <a:p>
            <a:pPr lvl="1">
              <a:defRPr/>
            </a:pPr>
            <a:r>
              <a:rPr lang="es-EC" sz="2000" dirty="0"/>
              <a:t>Da un salto de línea luego de terminar el </a:t>
            </a:r>
            <a:r>
              <a:rPr lang="es-EC" sz="2000" dirty="0" err="1"/>
              <a:t>parrafo</a:t>
            </a:r>
            <a:endParaRPr lang="es-EC" sz="2000" dirty="0"/>
          </a:p>
          <a:p>
            <a:pPr algn="just">
              <a:defRPr/>
            </a:pPr>
            <a:r>
              <a:rPr lang="es-EC" sz="2800" dirty="0" err="1"/>
              <a:t>Span</a:t>
            </a:r>
            <a:r>
              <a:rPr lang="es-EC" sz="2800" dirty="0"/>
              <a:t> y div</a:t>
            </a:r>
          </a:p>
          <a:p>
            <a:pPr lvl="1" algn="just">
              <a:defRPr/>
            </a:pPr>
            <a:r>
              <a:rPr lang="es-EC" sz="2000" dirty="0"/>
              <a:t>Ambos son elemento normal</a:t>
            </a:r>
          </a:p>
          <a:p>
            <a:pPr lvl="1" algn="just">
              <a:defRPr/>
            </a:pPr>
            <a:r>
              <a:rPr lang="es-EC" sz="2000" dirty="0" err="1"/>
              <a:t>Span</a:t>
            </a:r>
            <a:r>
              <a:rPr lang="es-EC" sz="2000" dirty="0"/>
              <a:t> contiene texto “</a:t>
            </a:r>
            <a:r>
              <a:rPr lang="es-EC" sz="2000" b="1" dirty="0" err="1"/>
              <a:t>inline</a:t>
            </a:r>
            <a:r>
              <a:rPr lang="es-EC" sz="2000" b="1" dirty="0"/>
              <a:t>”</a:t>
            </a:r>
          </a:p>
          <a:p>
            <a:pPr lvl="1" algn="just">
              <a:defRPr/>
            </a:pPr>
            <a:r>
              <a:rPr lang="es-EC" sz="2000" dirty="0" err="1"/>
              <a:t>Div</a:t>
            </a:r>
            <a:r>
              <a:rPr lang="es-EC" sz="2000" dirty="0"/>
              <a:t> contiene texto y lo muestra en bloque o  </a:t>
            </a:r>
            <a:r>
              <a:rPr lang="es-EC" sz="2000" b="1" dirty="0"/>
              <a:t>“block”</a:t>
            </a:r>
          </a:p>
          <a:p>
            <a:pPr lvl="1" algn="just">
              <a:defRPr/>
            </a:pPr>
            <a:r>
              <a:rPr lang="es-EC" sz="2000" dirty="0"/>
              <a:t>Ambos pueden combinarse con CSS </a:t>
            </a:r>
          </a:p>
          <a:p>
            <a:pPr marL="650875" lvl="1" indent="0" algn="just">
              <a:buFont typeface="Arial" pitchFamily="34" charset="0"/>
              <a:buNone/>
              <a:defRPr/>
            </a:pPr>
            <a:r>
              <a:rPr lang="es-EC" sz="2000" dirty="0"/>
              <a:t>&lt;</a:t>
            </a:r>
            <a:r>
              <a:rPr lang="es-EC" sz="2000" dirty="0" err="1"/>
              <a:t>span</a:t>
            </a:r>
            <a:r>
              <a:rPr lang="es-EC" sz="2000" dirty="0"/>
              <a:t> </a:t>
            </a:r>
            <a:r>
              <a:rPr lang="es-EC" sz="2000" dirty="0" err="1"/>
              <a:t>class</a:t>
            </a:r>
            <a:r>
              <a:rPr lang="es-EC" sz="2000" dirty="0"/>
              <a:t>=“clase”&gt;texto&lt;</a:t>
            </a:r>
            <a:r>
              <a:rPr lang="es-EC" sz="2000" dirty="0" err="1"/>
              <a:t>span</a:t>
            </a:r>
            <a:r>
              <a:rPr lang="es-EC" sz="2000" dirty="0"/>
              <a:t>&gt;</a:t>
            </a:r>
          </a:p>
          <a:p>
            <a:pPr marL="650875" lvl="1" indent="0" algn="just">
              <a:buFont typeface="Arial" pitchFamily="34" charset="0"/>
              <a:buNone/>
              <a:defRPr/>
            </a:pPr>
            <a:r>
              <a:rPr lang="es-EC" sz="2000" dirty="0"/>
              <a:t>&lt;div </a:t>
            </a:r>
            <a:r>
              <a:rPr lang="es-EC" sz="2000" dirty="0" err="1"/>
              <a:t>class</a:t>
            </a:r>
            <a:r>
              <a:rPr lang="es-EC" sz="2000" dirty="0"/>
              <a:t>=“clase”&gt; texto &lt;div&gt;</a:t>
            </a:r>
            <a:endParaRPr lang="es-EC" sz="2400" dirty="0"/>
          </a:p>
          <a:p>
            <a:pPr algn="just">
              <a:defRPr/>
            </a:pPr>
            <a:endParaRPr lang="es-EC" sz="2800"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Nuevos y viejos elementos</a:t>
            </a:r>
            <a:endParaRPr dirty="0"/>
          </a:p>
        </p:txBody>
      </p:sp>
      <p:sp>
        <p:nvSpPr>
          <p:cNvPr id="3" name="2 Marcador de contenido"/>
          <p:cNvSpPr>
            <a:spLocks noGrp="1"/>
          </p:cNvSpPr>
          <p:nvPr>
            <p:ph sz="half" idx="1"/>
          </p:nvPr>
        </p:nvSpPr>
        <p:spPr>
          <a:xfrm>
            <a:off x="650875" y="2384425"/>
            <a:ext cx="5743575" cy="5648325"/>
          </a:xfrm>
        </p:spPr>
        <p:txBody>
          <a:bodyPr/>
          <a:lstStyle/>
          <a:p>
            <a:pPr marL="487672" indent="-487672" algn="just">
              <a:defRPr/>
            </a:pPr>
            <a:r>
              <a:rPr sz="2400" dirty="0" smtClean="0"/>
              <a:t>Listas:</a:t>
            </a:r>
            <a:endParaRPr sz="2400" dirty="0"/>
          </a:p>
          <a:p>
            <a:pPr marL="1056623" lvl="1" indent="-406394" algn="just">
              <a:defRPr/>
            </a:pPr>
            <a:r>
              <a:rPr sz="2000" dirty="0" smtClean="0"/>
              <a:t>&lt;</a:t>
            </a:r>
            <a:r>
              <a:rPr sz="2000" dirty="0"/>
              <a:t>ul&gt;</a:t>
            </a:r>
          </a:p>
          <a:p>
            <a:pPr marL="1056623" lvl="1" indent="-406394" algn="just">
              <a:defRPr/>
            </a:pPr>
            <a:r>
              <a:rPr sz="2000" dirty="0" smtClean="0"/>
              <a:t>&lt;</a:t>
            </a:r>
            <a:r>
              <a:rPr sz="2000" dirty="0"/>
              <a:t>li</a:t>
            </a:r>
            <a:r>
              <a:rPr sz="2000" dirty="0" smtClean="0"/>
              <a:t>&gt;</a:t>
            </a:r>
          </a:p>
          <a:p>
            <a:pPr marL="1056623" lvl="1" indent="-406394" algn="just">
              <a:defRPr/>
            </a:pPr>
            <a:endParaRPr sz="2000" dirty="0" smtClean="0"/>
          </a:p>
          <a:p>
            <a:pPr marL="487672" indent="-487672" algn="just">
              <a:defRPr/>
            </a:pPr>
            <a:r>
              <a:rPr lang="en-US" sz="2400" dirty="0" err="1" smtClean="0"/>
              <a:t>Usar</a:t>
            </a:r>
            <a:r>
              <a:rPr lang="en-US" sz="2400" dirty="0" smtClean="0"/>
              <a:t> </a:t>
            </a:r>
            <a:r>
              <a:rPr lang="en-US" sz="2400" dirty="0" err="1" smtClean="0"/>
              <a:t>listas</a:t>
            </a:r>
            <a:r>
              <a:rPr lang="en-US" sz="2400" dirty="0" smtClean="0"/>
              <a:t> </a:t>
            </a:r>
            <a:r>
              <a:rPr lang="en-US" sz="2400" dirty="0" err="1" smtClean="0"/>
              <a:t>ordenadas</a:t>
            </a:r>
            <a:r>
              <a:rPr lang="en-US" sz="2400" dirty="0" smtClean="0"/>
              <a:t> </a:t>
            </a:r>
            <a:r>
              <a:rPr lang="en-US" sz="2400" dirty="0" err="1" smtClean="0"/>
              <a:t>para</a:t>
            </a:r>
            <a:r>
              <a:rPr lang="en-US" sz="2400" dirty="0" smtClean="0"/>
              <a:t> </a:t>
            </a:r>
            <a:r>
              <a:rPr lang="en-US" sz="2400" dirty="0" err="1" smtClean="0"/>
              <a:t>mostrar</a:t>
            </a:r>
            <a:r>
              <a:rPr lang="en-US" sz="2400" dirty="0" smtClean="0"/>
              <a:t> </a:t>
            </a:r>
            <a:r>
              <a:rPr lang="en-US" sz="2400" dirty="0" err="1" smtClean="0"/>
              <a:t>secuencia</a:t>
            </a:r>
            <a:r>
              <a:rPr lang="en-US" sz="2400" dirty="0" smtClean="0"/>
              <a:t> y </a:t>
            </a:r>
            <a:r>
              <a:rPr lang="en-US" sz="2400" dirty="0" err="1" smtClean="0"/>
              <a:t>jerarquia</a:t>
            </a:r>
            <a:endParaRPr lang="en-US" sz="2400" dirty="0"/>
          </a:p>
          <a:p>
            <a:pPr marL="1056623" lvl="1" indent="-406394" algn="just">
              <a:defRPr/>
            </a:pPr>
            <a:r>
              <a:rPr sz="2000" dirty="0" smtClean="0"/>
              <a:t>&lt;</a:t>
            </a:r>
            <a:r>
              <a:rPr sz="2000" dirty="0" err="1"/>
              <a:t>ol</a:t>
            </a:r>
            <a:r>
              <a:rPr sz="2000" dirty="0"/>
              <a:t>&gt;</a:t>
            </a:r>
          </a:p>
          <a:p>
            <a:pPr marL="1056623" lvl="1" indent="-406394" algn="just">
              <a:defRPr/>
            </a:pPr>
            <a:r>
              <a:rPr sz="2000" dirty="0" smtClean="0"/>
              <a:t>&lt;</a:t>
            </a:r>
            <a:r>
              <a:rPr sz="2000" dirty="0"/>
              <a:t>li</a:t>
            </a:r>
            <a:r>
              <a:rPr sz="2000" dirty="0" smtClean="0"/>
              <a:t>&gt;	</a:t>
            </a:r>
          </a:p>
          <a:p>
            <a:pPr marL="1056623" lvl="1" indent="-406394" algn="just">
              <a:defRPr/>
            </a:pPr>
            <a:r>
              <a:rPr sz="2000" dirty="0" smtClean="0"/>
              <a:t>&lt;</a:t>
            </a:r>
            <a:r>
              <a:rPr sz="2000" dirty="0" err="1" smtClean="0"/>
              <a:t>ul</a:t>
            </a:r>
            <a:r>
              <a:rPr sz="2000" dirty="0"/>
              <a:t>&gt;</a:t>
            </a:r>
          </a:p>
        </p:txBody>
      </p:sp>
      <p:sp>
        <p:nvSpPr>
          <p:cNvPr id="4" name="3 Marcador de contenido"/>
          <p:cNvSpPr>
            <a:spLocks noGrp="1"/>
          </p:cNvSpPr>
          <p:nvPr>
            <p:ph sz="half" idx="2"/>
          </p:nvPr>
        </p:nvSpPr>
        <p:spPr>
          <a:xfrm>
            <a:off x="6610350" y="2384425"/>
            <a:ext cx="5743575" cy="5648325"/>
          </a:xfrm>
        </p:spPr>
        <p:txBody>
          <a:bodyPr/>
          <a:lstStyle/>
          <a:p>
            <a:pPr>
              <a:defRPr/>
            </a:pPr>
            <a:r>
              <a:rPr lang="en-US" sz="2400" dirty="0" err="1" smtClean="0"/>
              <a:t>Tablas</a:t>
            </a:r>
            <a:r>
              <a:rPr lang="en-US" sz="2400" dirty="0" smtClean="0"/>
              <a:t> – tag &lt;table</a:t>
            </a:r>
            <a:r>
              <a:rPr lang="en-US" sz="2400" dirty="0"/>
              <a:t>&gt;</a:t>
            </a:r>
          </a:p>
          <a:p>
            <a:pPr lvl="1">
              <a:defRPr/>
            </a:pPr>
            <a:r>
              <a:rPr lang="en-US" sz="2000" dirty="0"/>
              <a:t>&lt;caption&gt;</a:t>
            </a:r>
          </a:p>
          <a:p>
            <a:pPr lvl="1">
              <a:defRPr/>
            </a:pPr>
            <a:r>
              <a:rPr lang="en-US" sz="2000" dirty="0"/>
              <a:t>&lt;</a:t>
            </a:r>
            <a:r>
              <a:rPr lang="en-US" sz="2000" dirty="0" err="1"/>
              <a:t>tr</a:t>
            </a:r>
            <a:r>
              <a:rPr lang="en-US" sz="2000" dirty="0"/>
              <a:t>&gt;</a:t>
            </a:r>
          </a:p>
          <a:p>
            <a:pPr lvl="1">
              <a:defRPr/>
            </a:pPr>
            <a:r>
              <a:rPr lang="en-US" sz="2000" dirty="0"/>
              <a:t>&lt;</a:t>
            </a:r>
            <a:r>
              <a:rPr lang="en-US" sz="2000" dirty="0" err="1"/>
              <a:t>th</a:t>
            </a:r>
            <a:r>
              <a:rPr lang="en-US" sz="2000" dirty="0"/>
              <a:t>&gt;</a:t>
            </a:r>
          </a:p>
          <a:p>
            <a:pPr lvl="1">
              <a:defRPr/>
            </a:pPr>
            <a:r>
              <a:rPr lang="en-US" sz="2000" dirty="0"/>
              <a:t>&lt;td&gt;</a:t>
            </a:r>
            <a:endParaRPr sz="2000" dirty="0"/>
          </a:p>
        </p:txBody>
      </p:sp>
      <p:pic>
        <p:nvPicPr>
          <p:cNvPr id="51205" name="Picture 2"/>
          <p:cNvPicPr>
            <a:picLocks noChangeAspect="1"/>
          </p:cNvPicPr>
          <p:nvPr/>
        </p:nvPicPr>
        <p:blipFill>
          <a:blip r:embed="rId2">
            <a:extLst>
              <a:ext uri="{28A0092B-C50C-407E-A947-70E740481C1C}">
                <a14:useLocalDpi xmlns:a14="http://schemas.microsoft.com/office/drawing/2010/main" val="0"/>
              </a:ext>
            </a:extLst>
          </a:blip>
          <a:srcRect l="29987" t="42772" r="28375" b="29144"/>
          <a:stretch>
            <a:fillRect/>
          </a:stretch>
        </p:blipFill>
        <p:spPr bwMode="auto">
          <a:xfrm>
            <a:off x="3838575" y="4948238"/>
            <a:ext cx="8839200" cy="3178175"/>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a:t>HTML5</a:t>
            </a:r>
            <a:br>
              <a:rPr lang="es-EC" dirty="0"/>
            </a:br>
            <a:r>
              <a:rPr lang="es-EC" dirty="0"/>
              <a:t>Nuevos y viejos </a:t>
            </a:r>
            <a:r>
              <a:rPr lang="es-EC" dirty="0" smtClean="0"/>
              <a:t>elementos – </a:t>
            </a:r>
            <a:r>
              <a:rPr lang="es-EC" dirty="0" err="1" smtClean="0"/>
              <a:t>Tag</a:t>
            </a:r>
            <a:r>
              <a:rPr lang="es-EC" dirty="0" smtClean="0"/>
              <a:t> &lt;</a:t>
            </a:r>
            <a:r>
              <a:rPr lang="es-EC" dirty="0" err="1" smtClean="0"/>
              <a:t>table</a:t>
            </a:r>
            <a:r>
              <a:rPr lang="es-EC" dirty="0" smtClean="0"/>
              <a:t>&gt;</a:t>
            </a:r>
            <a:endParaRPr dirty="0"/>
          </a:p>
        </p:txBody>
      </p:sp>
      <p:pic>
        <p:nvPicPr>
          <p:cNvPr id="52227" name="Picture 2"/>
          <p:cNvPicPr>
            <a:picLocks noChangeAspect="1"/>
          </p:cNvPicPr>
          <p:nvPr/>
        </p:nvPicPr>
        <p:blipFill>
          <a:blip r:embed="rId3">
            <a:extLst>
              <a:ext uri="{28A0092B-C50C-407E-A947-70E740481C1C}">
                <a14:useLocalDpi xmlns:a14="http://schemas.microsoft.com/office/drawing/2010/main" val="0"/>
              </a:ext>
            </a:extLst>
          </a:blip>
          <a:srcRect l="35287" t="25684" r="45572" b="49345"/>
          <a:stretch>
            <a:fillRect/>
          </a:stretch>
        </p:blipFill>
        <p:spPr bwMode="auto">
          <a:xfrm>
            <a:off x="741363" y="1708150"/>
            <a:ext cx="3927475" cy="2730500"/>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3"/>
          <p:cNvPicPr>
            <a:picLocks noChangeAspect="1"/>
          </p:cNvPicPr>
          <p:nvPr/>
        </p:nvPicPr>
        <p:blipFill>
          <a:blip r:embed="rId4">
            <a:extLst>
              <a:ext uri="{28A0092B-C50C-407E-A947-70E740481C1C}">
                <a14:useLocalDpi xmlns:a14="http://schemas.microsoft.com/office/drawing/2010/main" val="0"/>
              </a:ext>
            </a:extLst>
          </a:blip>
          <a:srcRect l="37271" t="20563" r="35059" b="42731"/>
          <a:stretch>
            <a:fillRect/>
          </a:stretch>
        </p:blipFill>
        <p:spPr bwMode="auto">
          <a:xfrm>
            <a:off x="5565775" y="1708150"/>
            <a:ext cx="3600450" cy="2546350"/>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9" name="Picture 4"/>
          <p:cNvPicPr>
            <a:picLocks noChangeAspect="1"/>
          </p:cNvPicPr>
          <p:nvPr/>
        </p:nvPicPr>
        <p:blipFill>
          <a:blip r:embed="rId5">
            <a:extLst>
              <a:ext uri="{28A0092B-C50C-407E-A947-70E740481C1C}">
                <a14:useLocalDpi xmlns:a14="http://schemas.microsoft.com/office/drawing/2010/main" val="0"/>
              </a:ext>
            </a:extLst>
          </a:blip>
          <a:srcRect l="35884" t="18776" r="35052" b="43938"/>
          <a:stretch>
            <a:fillRect/>
          </a:stretch>
        </p:blipFill>
        <p:spPr bwMode="auto">
          <a:xfrm>
            <a:off x="9117013" y="1736725"/>
            <a:ext cx="3781425" cy="2586038"/>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0" name="Picture 5"/>
          <p:cNvPicPr>
            <a:picLocks noChangeAspect="1"/>
          </p:cNvPicPr>
          <p:nvPr/>
        </p:nvPicPr>
        <p:blipFill>
          <a:blip r:embed="rId6">
            <a:extLst>
              <a:ext uri="{28A0092B-C50C-407E-A947-70E740481C1C}">
                <a14:useLocalDpi xmlns:a14="http://schemas.microsoft.com/office/drawing/2010/main" val="0"/>
              </a:ext>
            </a:extLst>
          </a:blip>
          <a:srcRect l="34071" t="14337" r="31102" b="31158"/>
          <a:stretch>
            <a:fillRect/>
          </a:stretch>
        </p:blipFill>
        <p:spPr bwMode="auto">
          <a:xfrm>
            <a:off x="741363" y="4545013"/>
            <a:ext cx="4532312" cy="377983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1" name="Picture 6"/>
          <p:cNvPicPr>
            <a:picLocks noChangeAspect="1"/>
          </p:cNvPicPr>
          <p:nvPr/>
        </p:nvPicPr>
        <p:blipFill>
          <a:blip r:embed="rId7">
            <a:extLst>
              <a:ext uri="{28A0092B-C50C-407E-A947-70E740481C1C}">
                <a14:useLocalDpi xmlns:a14="http://schemas.microsoft.com/office/drawing/2010/main" val="0"/>
              </a:ext>
            </a:extLst>
          </a:blip>
          <a:srcRect l="33914" t="9267" r="31883" b="36501"/>
          <a:stretch>
            <a:fillRect/>
          </a:stretch>
        </p:blipFill>
        <p:spPr bwMode="auto">
          <a:xfrm>
            <a:off x="8448675" y="4732338"/>
            <a:ext cx="4449763" cy="376078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lang="es-EC" sz="4400" dirty="0" err="1"/>
              <a:t>Uniform</a:t>
            </a:r>
            <a:r>
              <a:rPr lang="es-EC" sz="4400" dirty="0"/>
              <a:t> </a:t>
            </a:r>
            <a:r>
              <a:rPr lang="es-EC" sz="4400" dirty="0" err="1"/>
              <a:t>Resource</a:t>
            </a:r>
            <a:r>
              <a:rPr lang="es-EC" sz="4400" dirty="0"/>
              <a:t> </a:t>
            </a:r>
            <a:r>
              <a:rPr lang="es-EC" sz="4400" dirty="0" err="1" smtClean="0"/>
              <a:t>Locator</a:t>
            </a:r>
            <a:r>
              <a:rPr lang="es-EC" sz="4400" dirty="0" smtClean="0"/>
              <a:t> (URL)</a:t>
            </a:r>
            <a:endParaRPr lang="es-EC" dirty="0"/>
          </a:p>
        </p:txBody>
      </p:sp>
      <p:sp>
        <p:nvSpPr>
          <p:cNvPr id="3" name="2 Marcador de contenido"/>
          <p:cNvSpPr>
            <a:spLocks noGrp="1"/>
          </p:cNvSpPr>
          <p:nvPr>
            <p:ph idx="1"/>
          </p:nvPr>
        </p:nvSpPr>
        <p:spPr>
          <a:xfrm>
            <a:off x="650875" y="1497013"/>
            <a:ext cx="11703050" cy="7215187"/>
          </a:xfrm>
        </p:spPr>
        <p:txBody>
          <a:bodyPr/>
          <a:lstStyle/>
          <a:p>
            <a:pPr>
              <a:defRPr/>
            </a:pPr>
            <a:endParaRPr lang="es-EC" sz="4000" dirty="0" smtClean="0"/>
          </a:p>
          <a:p>
            <a:pPr>
              <a:defRPr/>
            </a:pPr>
            <a:r>
              <a:rPr lang="es-EC" sz="4000" dirty="0" smtClean="0">
                <a:hlinkClick r:id="rId2"/>
              </a:rPr>
              <a:t>http://www.fiec.espol.edu.ec</a:t>
            </a:r>
            <a:r>
              <a:rPr lang="es-EC" sz="4000" dirty="0" smtClean="0"/>
              <a:t> /</a:t>
            </a:r>
            <a:r>
              <a:rPr lang="es-EC" sz="4000" dirty="0" err="1" smtClean="0"/>
              <a:t>foo#fragmento</a:t>
            </a:r>
            <a:endParaRPr lang="es-EC" sz="4000" dirty="0" smtClean="0"/>
          </a:p>
          <a:p>
            <a:pPr lvl="1">
              <a:defRPr/>
            </a:pPr>
            <a:endParaRPr lang="es-EC" sz="2800" dirty="0" smtClean="0"/>
          </a:p>
          <a:p>
            <a:pPr lvl="1">
              <a:defRPr/>
            </a:pPr>
            <a:r>
              <a:rPr lang="es-EC" sz="2800" dirty="0" smtClean="0"/>
              <a:t>Protocolo (http, </a:t>
            </a:r>
            <a:r>
              <a:rPr lang="es-EC" sz="2800" dirty="0" err="1" smtClean="0"/>
              <a:t>https</a:t>
            </a:r>
            <a:r>
              <a:rPr lang="es-EC" sz="2800" dirty="0" smtClean="0"/>
              <a:t>, ftp)</a:t>
            </a:r>
          </a:p>
          <a:p>
            <a:pPr lvl="1">
              <a:defRPr/>
            </a:pPr>
            <a:r>
              <a:rPr lang="es-EC" sz="2800" dirty="0" smtClean="0"/>
              <a:t>Host</a:t>
            </a:r>
          </a:p>
          <a:p>
            <a:pPr lvl="2">
              <a:defRPr/>
            </a:pPr>
            <a:r>
              <a:rPr lang="es-EC" sz="2400" dirty="0" smtClean="0"/>
              <a:t>Nombre de maquina o servidor que contiene los documentos</a:t>
            </a:r>
          </a:p>
          <a:p>
            <a:pPr lvl="2">
              <a:defRPr/>
            </a:pPr>
            <a:r>
              <a:rPr lang="es-EC" sz="2400" dirty="0" smtClean="0"/>
              <a:t>Puede ser una dirección IP</a:t>
            </a:r>
          </a:p>
          <a:p>
            <a:pPr lvl="1">
              <a:defRPr/>
            </a:pPr>
            <a:r>
              <a:rPr lang="es-EC" sz="2800" dirty="0" err="1" smtClean="0"/>
              <a:t>Path</a:t>
            </a:r>
            <a:endParaRPr lang="es-EC" sz="2800" dirty="0" smtClean="0"/>
          </a:p>
          <a:p>
            <a:pPr lvl="2">
              <a:defRPr/>
            </a:pPr>
            <a:r>
              <a:rPr lang="es-EC" sz="2400" dirty="0" smtClean="0"/>
              <a:t>Es todo aquello que va luego del nombre del host</a:t>
            </a:r>
          </a:p>
          <a:p>
            <a:pPr lvl="1">
              <a:defRPr/>
            </a:pPr>
            <a:r>
              <a:rPr lang="es-EC" sz="2800" dirty="0" smtClean="0"/>
              <a:t>Fragmento</a:t>
            </a:r>
          </a:p>
          <a:p>
            <a:pPr lvl="2">
              <a:defRPr/>
            </a:pPr>
            <a:r>
              <a:rPr lang="es-EC" sz="2400" dirty="0" smtClean="0"/>
              <a:t>Esta separado del resto del URL por un #</a:t>
            </a:r>
          </a:p>
          <a:p>
            <a:pPr lvl="2">
              <a:defRPr/>
            </a:pPr>
            <a:r>
              <a:rPr lang="es-EC" sz="2400" dirty="0" smtClean="0"/>
              <a:t>Es un marcador que hace referencia a una parte de la pagina que se esta visualizando. Solo existen en el navegador y no causan </a:t>
            </a:r>
            <a:r>
              <a:rPr lang="es-EC" sz="2400" dirty="0" err="1" smtClean="0"/>
              <a:t>postback</a:t>
            </a:r>
            <a:endParaRPr lang="es-EC" sz="2400" dirty="0" smtClean="0"/>
          </a:p>
          <a:p>
            <a:pPr>
              <a:defRPr/>
            </a:pPr>
            <a:endParaRPr lang="es-EC" sz="4000" dirty="0"/>
          </a:p>
        </p:txBody>
      </p:sp>
      <p:sp>
        <p:nvSpPr>
          <p:cNvPr id="4" name="3 Rectángulo"/>
          <p:cNvSpPr/>
          <p:nvPr/>
        </p:nvSpPr>
        <p:spPr>
          <a:xfrm>
            <a:off x="1200150" y="2308225"/>
            <a:ext cx="981075" cy="785813"/>
          </a:xfrm>
          <a:prstGeom prst="rect">
            <a:avLst/>
          </a:prstGeom>
          <a:solidFill>
            <a:schemeClr val="accent2">
              <a:alpha val="17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
        <p:nvSpPr>
          <p:cNvPr id="5" name="4 Rectángulo"/>
          <p:cNvSpPr/>
          <p:nvPr/>
        </p:nvSpPr>
        <p:spPr>
          <a:xfrm>
            <a:off x="2614613" y="2308225"/>
            <a:ext cx="4751387" cy="785813"/>
          </a:xfrm>
          <a:prstGeom prst="rect">
            <a:avLst/>
          </a:prstGeom>
          <a:solidFill>
            <a:schemeClr val="accent1">
              <a:alpha val="17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
        <p:nvSpPr>
          <p:cNvPr id="6" name="5 Rectángulo"/>
          <p:cNvSpPr/>
          <p:nvPr/>
        </p:nvSpPr>
        <p:spPr>
          <a:xfrm>
            <a:off x="7366000" y="2306638"/>
            <a:ext cx="1008063" cy="787400"/>
          </a:xfrm>
          <a:prstGeom prst="rect">
            <a:avLst/>
          </a:prstGeom>
          <a:solidFill>
            <a:schemeClr val="accent5">
              <a:alpha val="17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
        <p:nvSpPr>
          <p:cNvPr id="7" name="6 Rectángulo"/>
          <p:cNvSpPr/>
          <p:nvPr/>
        </p:nvSpPr>
        <p:spPr>
          <a:xfrm>
            <a:off x="8374063" y="2308225"/>
            <a:ext cx="2520950" cy="785813"/>
          </a:xfrm>
          <a:prstGeom prst="rect">
            <a:avLst/>
          </a:prstGeom>
          <a:solidFill>
            <a:schemeClr val="accent1">
              <a:alpha val="17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normAutofit fontScale="90000"/>
          </a:bodyPr>
          <a:lstStyle/>
          <a:p>
            <a:pPr>
              <a:defRPr/>
            </a:pPr>
            <a:r>
              <a:rPr lang="es-EC" sz="4000" dirty="0" err="1"/>
              <a:t>Uniform</a:t>
            </a:r>
            <a:r>
              <a:rPr lang="es-EC" sz="4000" dirty="0"/>
              <a:t> </a:t>
            </a:r>
            <a:r>
              <a:rPr lang="es-EC" sz="4000" dirty="0" err="1"/>
              <a:t>Resource</a:t>
            </a:r>
            <a:r>
              <a:rPr lang="es-EC" sz="4000" dirty="0"/>
              <a:t> </a:t>
            </a:r>
            <a:r>
              <a:rPr lang="es-EC" sz="4000" dirty="0" err="1"/>
              <a:t>Locator</a:t>
            </a:r>
            <a:r>
              <a:rPr lang="es-EC" sz="4000" dirty="0"/>
              <a:t> (URL</a:t>
            </a:r>
            <a:r>
              <a:rPr lang="es-EC" sz="4000" dirty="0" smtClean="0"/>
              <a:t>)</a:t>
            </a:r>
            <a:br>
              <a:rPr lang="es-EC" sz="4000" dirty="0" smtClean="0"/>
            </a:br>
            <a:r>
              <a:rPr lang="es-EC" sz="3600" dirty="0" err="1"/>
              <a:t>Parametros</a:t>
            </a:r>
            <a:r>
              <a:rPr lang="es-EC" sz="3600" dirty="0"/>
              <a:t> </a:t>
            </a:r>
            <a:r>
              <a:rPr lang="es-EC" sz="3600" dirty="0" err="1"/>
              <a:t>Query</a:t>
            </a:r>
            <a:r>
              <a:rPr lang="es-EC" sz="3600" dirty="0"/>
              <a:t> ó </a:t>
            </a:r>
            <a:r>
              <a:rPr lang="es-EC" sz="3600" dirty="0" err="1"/>
              <a:t>parametros</a:t>
            </a:r>
            <a:r>
              <a:rPr lang="es-EC" sz="3600" dirty="0"/>
              <a:t> </a:t>
            </a:r>
            <a:r>
              <a:rPr lang="es-EC" sz="3600" dirty="0" smtClean="0"/>
              <a:t>GET</a:t>
            </a:r>
            <a:endParaRPr lang="es-EC" dirty="0"/>
          </a:p>
        </p:txBody>
      </p:sp>
      <p:sp>
        <p:nvSpPr>
          <p:cNvPr id="3" name="2 Marcador de contenido"/>
          <p:cNvSpPr>
            <a:spLocks noGrp="1"/>
          </p:cNvSpPr>
          <p:nvPr>
            <p:ph idx="1"/>
          </p:nvPr>
        </p:nvSpPr>
        <p:spPr>
          <a:xfrm>
            <a:off x="650875" y="1497013"/>
            <a:ext cx="11972925" cy="7215187"/>
          </a:xfrm>
        </p:spPr>
        <p:txBody>
          <a:bodyPr/>
          <a:lstStyle/>
          <a:p>
            <a:pPr>
              <a:defRPr/>
            </a:pPr>
            <a:endParaRPr lang="es-EC" dirty="0" smtClean="0"/>
          </a:p>
          <a:p>
            <a:pPr marL="0" indent="0">
              <a:buFont typeface="Arial" pitchFamily="34" charset="0"/>
              <a:buNone/>
              <a:defRPr/>
            </a:pPr>
            <a:r>
              <a:rPr lang="es-EC" sz="3200" dirty="0" smtClean="0">
                <a:hlinkClick r:id="rId2"/>
              </a:rPr>
              <a:t>https://academico.espol.edu.ec/materias.aspx?param=199906983</a:t>
            </a:r>
            <a:endParaRPr lang="es-EC" sz="3200" dirty="0" smtClean="0"/>
          </a:p>
          <a:p>
            <a:pPr marL="0" indent="0">
              <a:buFont typeface="Arial" pitchFamily="34" charset="0"/>
              <a:buNone/>
              <a:defRPr/>
            </a:pPr>
            <a:endParaRPr lang="es-EC" sz="3200" dirty="0"/>
          </a:p>
          <a:p>
            <a:pPr>
              <a:buFont typeface="Wingdings" pitchFamily="2" charset="2"/>
              <a:buChar char="§"/>
              <a:defRPr/>
            </a:pPr>
            <a:r>
              <a:rPr lang="es-EC" sz="2400" dirty="0" smtClean="0"/>
              <a:t>Un parámetro simple: </a:t>
            </a:r>
            <a:r>
              <a:rPr lang="es-EC" sz="2400" dirty="0" err="1" smtClean="0"/>
              <a:t>nombre_parametro</a:t>
            </a:r>
            <a:r>
              <a:rPr lang="es-EC" sz="2400" dirty="0" smtClean="0"/>
              <a:t>=valor</a:t>
            </a:r>
          </a:p>
          <a:p>
            <a:pPr>
              <a:buFont typeface="Wingdings" pitchFamily="2" charset="2"/>
              <a:buChar char="§"/>
              <a:defRPr/>
            </a:pPr>
            <a:r>
              <a:rPr lang="es-EC" sz="2400" dirty="0" smtClean="0"/>
              <a:t>Lista de parámetros: param1=value1&amp;param2=value2&amp;…</a:t>
            </a:r>
          </a:p>
          <a:p>
            <a:pPr>
              <a:buFont typeface="Wingdings" pitchFamily="2" charset="2"/>
              <a:buChar char="§"/>
              <a:defRPr/>
            </a:pPr>
            <a:endParaRPr lang="es-EC" sz="2400" dirty="0"/>
          </a:p>
          <a:p>
            <a:pPr algn="just">
              <a:buFont typeface="Wingdings" pitchFamily="2" charset="2"/>
              <a:buChar char="§"/>
              <a:defRPr/>
            </a:pPr>
            <a:r>
              <a:rPr lang="es-EC" sz="2400" dirty="0" smtClean="0"/>
              <a:t>Los parámetros son información adicional que se le da al servidor o son parámetros que el servidor necesita para realizar algún procesamiento dinámico. </a:t>
            </a:r>
          </a:p>
          <a:p>
            <a:pPr algn="just">
              <a:buFont typeface="Wingdings" pitchFamily="2" charset="2"/>
              <a:buChar char="§"/>
              <a:defRPr/>
            </a:pPr>
            <a:r>
              <a:rPr lang="es-EC" sz="2400" dirty="0" smtClean="0"/>
              <a:t>Viajan como parte del </a:t>
            </a:r>
            <a:r>
              <a:rPr lang="es-EC" sz="2400" dirty="0" err="1" smtClean="0"/>
              <a:t>request</a:t>
            </a:r>
            <a:r>
              <a:rPr lang="es-EC" sz="2400" dirty="0" smtClean="0"/>
              <a:t>.</a:t>
            </a:r>
          </a:p>
          <a:p>
            <a:pPr algn="just">
              <a:buFont typeface="Wingdings" pitchFamily="2" charset="2"/>
              <a:buChar char="§"/>
              <a:defRPr/>
            </a:pPr>
            <a:r>
              <a:rPr lang="es-EC" sz="2400" dirty="0" smtClean="0"/>
              <a:t>La cadena de parámetros se conoce como </a:t>
            </a:r>
            <a:r>
              <a:rPr lang="es-EC" sz="2400" dirty="0" err="1" smtClean="0"/>
              <a:t>Query</a:t>
            </a:r>
            <a:r>
              <a:rPr lang="es-EC" sz="2400" dirty="0" smtClean="0"/>
              <a:t> </a:t>
            </a:r>
            <a:r>
              <a:rPr lang="es-EC" sz="2400" dirty="0" err="1" smtClean="0"/>
              <a:t>String</a:t>
            </a:r>
            <a:r>
              <a:rPr lang="es-EC" sz="2400" dirty="0" smtClean="0"/>
              <a:t>. </a:t>
            </a:r>
          </a:p>
          <a:p>
            <a:pPr marL="0" indent="0">
              <a:buFont typeface="Arial" pitchFamily="34" charset="0"/>
              <a:buNone/>
              <a:defRPr/>
            </a:pPr>
            <a:endParaRPr lang="es-EC" sz="3200" dirty="0"/>
          </a:p>
        </p:txBody>
      </p:sp>
      <p:sp>
        <p:nvSpPr>
          <p:cNvPr id="4" name="3 Rectángulo"/>
          <p:cNvSpPr/>
          <p:nvPr/>
        </p:nvSpPr>
        <p:spPr>
          <a:xfrm>
            <a:off x="768350" y="2154238"/>
            <a:ext cx="7777163" cy="785812"/>
          </a:xfrm>
          <a:prstGeom prst="rect">
            <a:avLst/>
          </a:prstGeom>
          <a:solidFill>
            <a:schemeClr val="accent1">
              <a:alpha val="17000"/>
            </a:schemeClr>
          </a:solidFill>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
        <p:nvSpPr>
          <p:cNvPr id="5" name="4 Rectángulo"/>
          <p:cNvSpPr/>
          <p:nvPr/>
        </p:nvSpPr>
        <p:spPr>
          <a:xfrm>
            <a:off x="8518525" y="2139950"/>
            <a:ext cx="3357563" cy="787400"/>
          </a:xfrm>
          <a:prstGeom prst="rect">
            <a:avLst/>
          </a:prstGeom>
          <a:solidFill>
            <a:schemeClr val="accent5">
              <a:alpha val="17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s-EC"/>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a:xfrm>
            <a:off x="1598613" y="2954338"/>
            <a:ext cx="9971087" cy="1625600"/>
          </a:xfrm>
        </p:spPr>
        <p:txBody>
          <a:bodyPr/>
          <a:lstStyle/>
          <a:p>
            <a:pPr algn="ctr"/>
            <a:r>
              <a:rPr smtClean="0"/>
              <a:t>Reglas</a:t>
            </a:r>
            <a:r>
              <a:rPr lang="en-US" smtClean="0"/>
              <a:t> de HTML5</a:t>
            </a:r>
            <a:endParaRPr smtClean="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dirty="0"/>
              <a:t>Reglas</a:t>
            </a:r>
            <a:r>
              <a:rPr lang="en-US" dirty="0"/>
              <a:t> de HTML5</a:t>
            </a:r>
            <a:endParaRPr dirty="0"/>
          </a:p>
        </p:txBody>
      </p:sp>
      <p:sp>
        <p:nvSpPr>
          <p:cNvPr id="3" name="2 Marcador de contenido"/>
          <p:cNvSpPr>
            <a:spLocks noGrp="1"/>
          </p:cNvSpPr>
          <p:nvPr>
            <p:ph idx="1"/>
          </p:nvPr>
        </p:nvSpPr>
        <p:spPr>
          <a:xfrm>
            <a:off x="650875" y="1497013"/>
            <a:ext cx="11703050" cy="7215187"/>
          </a:xfrm>
        </p:spPr>
        <p:txBody>
          <a:bodyPr/>
          <a:lstStyle/>
          <a:p>
            <a:pPr>
              <a:defRPr/>
            </a:pPr>
            <a:r>
              <a:rPr lang="en-US" sz="2800" dirty="0"/>
              <a:t>R1: </a:t>
            </a:r>
            <a:r>
              <a:rPr sz="2800" dirty="0" smtClean="0"/>
              <a:t>Iniciar</a:t>
            </a:r>
            <a:r>
              <a:rPr lang="en-US" sz="2800" dirty="0" smtClean="0"/>
              <a:t> </a:t>
            </a:r>
            <a:r>
              <a:rPr lang="en-US" sz="2800" dirty="0"/>
              <a:t>con </a:t>
            </a:r>
            <a:r>
              <a:rPr lang="en-US" sz="2800" dirty="0" smtClean="0"/>
              <a:t>DOCTYPE</a:t>
            </a:r>
          </a:p>
          <a:p>
            <a:pPr lvl="1">
              <a:defRPr/>
            </a:pPr>
            <a:r>
              <a:rPr sz="2000" dirty="0"/>
              <a:t>La sentencia &lt;!DOCTYPE&gt; </a:t>
            </a:r>
            <a:r>
              <a:rPr sz="2000" dirty="0" smtClean="0"/>
              <a:t>identifica la </a:t>
            </a:r>
            <a:r>
              <a:rPr sz="2000" dirty="0"/>
              <a:t>versión del documento </a:t>
            </a:r>
            <a:r>
              <a:rPr sz="2000" dirty="0" smtClean="0"/>
              <a:t>HTML</a:t>
            </a:r>
            <a:endParaRPr sz="2000" dirty="0"/>
          </a:p>
          <a:p>
            <a:pPr lvl="1">
              <a:defRPr/>
            </a:pPr>
            <a:r>
              <a:rPr sz="2000" dirty="0" smtClean="0"/>
              <a:t>Permite obtener el DTD </a:t>
            </a:r>
            <a:r>
              <a:rPr sz="2000" dirty="0"/>
              <a:t>con el cuál cumple el </a:t>
            </a:r>
            <a:r>
              <a:rPr sz="2000" dirty="0" smtClean="0"/>
              <a:t>documento y poder validarlo</a:t>
            </a:r>
          </a:p>
          <a:p>
            <a:pPr lvl="1">
              <a:defRPr/>
            </a:pPr>
            <a:endParaRPr sz="2000" dirty="0"/>
          </a:p>
          <a:p>
            <a:pPr lvl="1">
              <a:defRPr/>
            </a:pPr>
            <a:endParaRPr sz="2000" dirty="0" smtClean="0"/>
          </a:p>
          <a:p>
            <a:pPr lvl="1">
              <a:defRPr/>
            </a:pPr>
            <a:endParaRPr sz="2000" dirty="0"/>
          </a:p>
          <a:p>
            <a:pPr lvl="1">
              <a:defRPr/>
            </a:pPr>
            <a:endParaRPr sz="2000" dirty="0" smtClean="0"/>
          </a:p>
          <a:p>
            <a:pPr lvl="1">
              <a:defRPr/>
            </a:pPr>
            <a:endParaRPr sz="2000" dirty="0"/>
          </a:p>
          <a:p>
            <a:pPr>
              <a:defRPr/>
            </a:pPr>
            <a:r>
              <a:rPr sz="2800" dirty="0" smtClean="0"/>
              <a:t>R2: Utilizar el </a:t>
            </a:r>
            <a:r>
              <a:rPr sz="2800" dirty="0" err="1" smtClean="0"/>
              <a:t>tag</a:t>
            </a:r>
            <a:r>
              <a:rPr sz="2800" dirty="0" smtClean="0"/>
              <a:t> </a:t>
            </a:r>
            <a:r>
              <a:rPr sz="2800" dirty="0"/>
              <a:t>&lt;meta</a:t>
            </a:r>
            <a:r>
              <a:rPr sz="2800" dirty="0" smtClean="0"/>
              <a:t>&gt; para especificar  palabras claves, codificación de caracteres y descripción del documento</a:t>
            </a:r>
            <a:endParaRPr sz="3200" dirty="0" smtClean="0"/>
          </a:p>
          <a:p>
            <a:pPr>
              <a:defRPr/>
            </a:pPr>
            <a:endParaRPr sz="3200" dirty="0"/>
          </a:p>
          <a:p>
            <a:pPr>
              <a:defRPr/>
            </a:pPr>
            <a:endParaRPr sz="3200" dirty="0" smtClean="0"/>
          </a:p>
          <a:p>
            <a:pPr>
              <a:defRPr/>
            </a:pPr>
            <a:r>
              <a:rPr sz="2800" dirty="0" smtClean="0"/>
              <a:t>R3: </a:t>
            </a:r>
            <a:r>
              <a:rPr sz="2800" dirty="0"/>
              <a:t>No hacer uso del código de inicio XML</a:t>
            </a:r>
          </a:p>
        </p:txBody>
      </p:sp>
      <p:sp>
        <p:nvSpPr>
          <p:cNvPr id="56324" name="3 CuadroTexto"/>
          <p:cNvSpPr txBox="1">
            <a:spLocks noChangeArrowheads="1"/>
          </p:cNvSpPr>
          <p:nvPr/>
        </p:nvSpPr>
        <p:spPr bwMode="auto">
          <a:xfrm>
            <a:off x="1822450" y="2860675"/>
            <a:ext cx="9144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r>
              <a:rPr lang="es-ES" sz="1800" b="1" u="sng"/>
              <a:t>DTD (</a:t>
            </a:r>
            <a:r>
              <a:rPr lang="es-ES" sz="1800" b="1" i="1" u="sng"/>
              <a:t>Document Type Definition</a:t>
            </a:r>
            <a:r>
              <a:rPr lang="es-ES" sz="1800" b="1" u="sng"/>
              <a:t>)</a:t>
            </a:r>
            <a:r>
              <a:rPr lang="es-ES" sz="1800"/>
              <a:t> </a:t>
            </a:r>
          </a:p>
          <a:p>
            <a:pPr algn="just" eaLnBrk="1"/>
            <a:r>
              <a:rPr lang="es-ES" sz="1800"/>
              <a:t>Es una descripción de estructura y sintaxis de un documento XML o SGML. </a:t>
            </a:r>
          </a:p>
          <a:p>
            <a:pPr algn="just" eaLnBrk="1"/>
            <a:endParaRPr lang="es-ES" sz="1800"/>
          </a:p>
          <a:p>
            <a:pPr algn="l" eaLnBrk="1"/>
            <a:r>
              <a:rPr lang="es-ES" sz="1800"/>
              <a:t>Su función básica es la descripción del formato de datos, para usar un formato común y mantener la consistencia entre todos los documentos que utilicen la misma DTD. </a:t>
            </a:r>
          </a:p>
        </p:txBody>
      </p:sp>
      <p:sp>
        <p:nvSpPr>
          <p:cNvPr id="5" name="4 CuadroTexto"/>
          <p:cNvSpPr txBox="1"/>
          <p:nvPr/>
        </p:nvSpPr>
        <p:spPr>
          <a:xfrm>
            <a:off x="1822450" y="5524500"/>
            <a:ext cx="6167438" cy="1200150"/>
          </a:xfrm>
          <a:prstGeom prst="rect">
            <a:avLst/>
          </a:prstGeom>
          <a:noFill/>
        </p:spPr>
        <p:txBody>
          <a:bodyPr wrap="none">
            <a:spAutoFit/>
          </a:bodyPr>
          <a:lstStyle/>
          <a:p>
            <a:pPr algn="l">
              <a:defRPr/>
            </a:pPr>
            <a:r>
              <a:rPr lang="es-ES" sz="1800" dirty="0">
                <a:latin typeface="+mj-lt"/>
              </a:rPr>
              <a:t>&lt;meta </a:t>
            </a:r>
            <a:r>
              <a:rPr lang="es-ES" sz="1800" dirty="0" err="1">
                <a:latin typeface="+mj-lt"/>
              </a:rPr>
              <a:t>charset</a:t>
            </a:r>
            <a:r>
              <a:rPr lang="es-ES" sz="1800" dirty="0">
                <a:latin typeface="+mj-lt"/>
              </a:rPr>
              <a:t>=“utf-8” /&gt;</a:t>
            </a:r>
          </a:p>
          <a:p>
            <a:pPr algn="l">
              <a:defRPr/>
            </a:pPr>
            <a:r>
              <a:rPr lang="es-ES" sz="1800" dirty="0">
                <a:latin typeface="+mj-lt"/>
              </a:rPr>
              <a:t>&lt;meta </a:t>
            </a:r>
            <a:r>
              <a:rPr lang="es-ES" sz="1800" dirty="0" err="1">
                <a:latin typeface="+mj-lt"/>
              </a:rPr>
              <a:t>name</a:t>
            </a:r>
            <a:r>
              <a:rPr lang="es-ES" sz="1800" dirty="0">
                <a:latin typeface="+mj-lt"/>
              </a:rPr>
              <a:t>=“</a:t>
            </a:r>
            <a:r>
              <a:rPr lang="es-ES" sz="1800" dirty="0" err="1">
                <a:latin typeface="+mj-lt"/>
              </a:rPr>
              <a:t>description</a:t>
            </a:r>
            <a:r>
              <a:rPr lang="es-ES" sz="1800" dirty="0">
                <a:latin typeface="+mj-lt"/>
              </a:rPr>
              <a:t>” </a:t>
            </a:r>
            <a:r>
              <a:rPr lang="es-ES" sz="1800" dirty="0" err="1">
                <a:latin typeface="+mj-lt"/>
              </a:rPr>
              <a:t>content</a:t>
            </a:r>
            <a:r>
              <a:rPr lang="es-ES" sz="1800" dirty="0">
                <a:latin typeface="+mj-lt"/>
              </a:rPr>
              <a:t>=“Ejemplo de HTML5” /&gt;</a:t>
            </a:r>
          </a:p>
          <a:p>
            <a:pPr algn="l">
              <a:defRPr/>
            </a:pPr>
            <a:r>
              <a:rPr lang="es-ES" sz="1800" dirty="0">
                <a:latin typeface="+mj-lt"/>
              </a:rPr>
              <a:t>&lt;meta </a:t>
            </a:r>
            <a:r>
              <a:rPr lang="es-ES" sz="1800" dirty="0" err="1">
                <a:latin typeface="+mj-lt"/>
              </a:rPr>
              <a:t>name</a:t>
            </a:r>
            <a:r>
              <a:rPr lang="es-ES" sz="1800" dirty="0">
                <a:latin typeface="+mj-lt"/>
              </a:rPr>
              <a:t>=“</a:t>
            </a:r>
            <a:r>
              <a:rPr lang="es-ES" sz="1800" dirty="0" err="1">
                <a:latin typeface="+mj-lt"/>
              </a:rPr>
              <a:t>keywords</a:t>
            </a:r>
            <a:r>
              <a:rPr lang="es-ES" sz="1800" dirty="0">
                <a:latin typeface="+mj-lt"/>
              </a:rPr>
              <a:t>” </a:t>
            </a:r>
            <a:r>
              <a:rPr lang="es-ES" sz="1800" dirty="0" err="1">
                <a:latin typeface="+mj-lt"/>
              </a:rPr>
              <a:t>content</a:t>
            </a:r>
            <a:r>
              <a:rPr lang="es-ES" sz="1800" dirty="0">
                <a:latin typeface="+mj-lt"/>
              </a:rPr>
              <a:t>=“HTML5, CSS3, </a:t>
            </a:r>
            <a:r>
              <a:rPr lang="es-ES" sz="1800" dirty="0" err="1">
                <a:latin typeface="+mj-lt"/>
              </a:rPr>
              <a:t>Javascript</a:t>
            </a:r>
            <a:r>
              <a:rPr lang="es-ES" sz="1800" dirty="0">
                <a:latin typeface="+mj-lt"/>
              </a:rPr>
              <a:t>” /&gt;</a:t>
            </a:r>
          </a:p>
          <a:p>
            <a:pPr algn="l">
              <a:defRPr/>
            </a:pPr>
            <a:endParaRPr lang="es-ES" sz="1800" dirty="0">
              <a:latin typeface="+mj-lt"/>
            </a:endParaRPr>
          </a:p>
        </p:txBody>
      </p:sp>
      <p:sp>
        <p:nvSpPr>
          <p:cNvPr id="6" name="5 CuadroTexto"/>
          <p:cNvSpPr txBox="1"/>
          <p:nvPr/>
        </p:nvSpPr>
        <p:spPr>
          <a:xfrm>
            <a:off x="1822450" y="7253288"/>
            <a:ext cx="4548188" cy="369887"/>
          </a:xfrm>
          <a:prstGeom prst="rect">
            <a:avLst/>
          </a:prstGeom>
          <a:noFill/>
        </p:spPr>
        <p:txBody>
          <a:bodyPr wrap="none">
            <a:spAutoFit/>
          </a:bodyPr>
          <a:lstStyle/>
          <a:p>
            <a:pPr algn="l">
              <a:defRPr/>
            </a:pPr>
            <a:r>
              <a:rPr lang="es-ES" sz="1800" dirty="0">
                <a:latin typeface="+mj-lt"/>
              </a:rPr>
              <a:t>&lt;?</a:t>
            </a:r>
            <a:r>
              <a:rPr lang="es-ES" sz="1800" dirty="0" err="1">
                <a:latin typeface="+mj-lt"/>
              </a:rPr>
              <a:t>xml</a:t>
            </a:r>
            <a:r>
              <a:rPr lang="es-ES" sz="1800" dirty="0">
                <a:latin typeface="+mj-lt"/>
              </a:rPr>
              <a:t> </a:t>
            </a:r>
            <a:r>
              <a:rPr lang="es-ES" sz="1800" dirty="0" err="1">
                <a:latin typeface="+mj-lt"/>
              </a:rPr>
              <a:t>version</a:t>
            </a:r>
            <a:r>
              <a:rPr lang="es-ES" sz="1800" dirty="0">
                <a:latin typeface="+mj-lt"/>
              </a:rPr>
              <a:t>="1.0" </a:t>
            </a:r>
            <a:r>
              <a:rPr lang="es-ES" sz="1800" dirty="0" err="1">
                <a:latin typeface="+mj-lt"/>
              </a:rPr>
              <a:t>encoding</a:t>
            </a:r>
            <a:r>
              <a:rPr lang="es-ES" sz="1800" dirty="0">
                <a:latin typeface="+mj-lt"/>
              </a:rPr>
              <a:t>="ISO-8859-1"?&gt;</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dirty="0"/>
              <a:t>Reglas</a:t>
            </a:r>
            <a:r>
              <a:rPr lang="en-US" dirty="0"/>
              <a:t> de HTML5</a:t>
            </a:r>
            <a:endParaRPr dirty="0"/>
          </a:p>
        </p:txBody>
      </p:sp>
      <p:sp>
        <p:nvSpPr>
          <p:cNvPr id="3" name="2 Marcador de contenido"/>
          <p:cNvSpPr>
            <a:spLocks noGrp="1"/>
          </p:cNvSpPr>
          <p:nvPr>
            <p:ph idx="1"/>
          </p:nvPr>
        </p:nvSpPr>
        <p:spPr>
          <a:xfrm>
            <a:off x="650875" y="1497013"/>
            <a:ext cx="11703050" cy="7215187"/>
          </a:xfrm>
        </p:spPr>
        <p:txBody>
          <a:bodyPr/>
          <a:lstStyle/>
          <a:p>
            <a:pPr>
              <a:defRPr/>
            </a:pPr>
            <a:r>
              <a:rPr sz="2800" dirty="0" smtClean="0"/>
              <a:t>R4: </a:t>
            </a:r>
            <a:r>
              <a:rPr sz="2800" dirty="0"/>
              <a:t>Escribir </a:t>
            </a:r>
            <a:r>
              <a:rPr sz="2800" dirty="0" err="1"/>
              <a:t>tags</a:t>
            </a:r>
            <a:r>
              <a:rPr sz="2800" dirty="0"/>
              <a:t> y atributos </a:t>
            </a:r>
            <a:r>
              <a:rPr sz="2800" dirty="0" smtClean="0"/>
              <a:t>en mayúsculas o </a:t>
            </a:r>
            <a:r>
              <a:rPr sz="2800" dirty="0"/>
              <a:t>minúsculas</a:t>
            </a:r>
            <a:endParaRPr lang="en-US" sz="2800" dirty="0" smtClean="0"/>
          </a:p>
          <a:p>
            <a:pPr lvl="1">
              <a:defRPr/>
            </a:pPr>
            <a:r>
              <a:rPr sz="2000" dirty="0"/>
              <a:t>La sentencia &lt;!DOCTYPE&gt; </a:t>
            </a:r>
            <a:r>
              <a:rPr sz="2000" dirty="0" smtClean="0"/>
              <a:t>identifica la </a:t>
            </a:r>
            <a:r>
              <a:rPr sz="2000" dirty="0"/>
              <a:t>versión del documento </a:t>
            </a:r>
            <a:r>
              <a:rPr sz="2000" dirty="0" smtClean="0"/>
              <a:t>HTML</a:t>
            </a:r>
            <a:endParaRPr sz="2000" dirty="0"/>
          </a:p>
          <a:p>
            <a:pPr lvl="1">
              <a:defRPr/>
            </a:pPr>
            <a:r>
              <a:rPr sz="2000" dirty="0" smtClean="0"/>
              <a:t>Permite obtener el DTD </a:t>
            </a:r>
            <a:r>
              <a:rPr sz="2000" dirty="0"/>
              <a:t>con el cuál cumple el </a:t>
            </a:r>
            <a:r>
              <a:rPr sz="2000" dirty="0" smtClean="0"/>
              <a:t>documento y poder validarlo</a:t>
            </a:r>
          </a:p>
          <a:p>
            <a:pPr lvl="1">
              <a:defRPr/>
            </a:pPr>
            <a:endParaRPr sz="2000" dirty="0"/>
          </a:p>
          <a:p>
            <a:pPr lvl="1">
              <a:defRPr/>
            </a:pPr>
            <a:endParaRPr sz="2000" dirty="0" smtClean="0"/>
          </a:p>
          <a:p>
            <a:pPr lvl="1">
              <a:defRPr/>
            </a:pPr>
            <a:endParaRPr sz="2000" dirty="0"/>
          </a:p>
          <a:p>
            <a:pPr lvl="1">
              <a:defRPr/>
            </a:pPr>
            <a:endParaRPr sz="2000" dirty="0" smtClean="0"/>
          </a:p>
          <a:p>
            <a:pPr lvl="1">
              <a:defRPr/>
            </a:pPr>
            <a:endParaRPr sz="2000" dirty="0" smtClean="0"/>
          </a:p>
          <a:p>
            <a:pPr>
              <a:defRPr/>
            </a:pPr>
            <a:r>
              <a:rPr sz="2800" dirty="0" smtClean="0"/>
              <a:t>R5: </a:t>
            </a:r>
            <a:r>
              <a:rPr sz="2800" dirty="0"/>
              <a:t>Contenidos y valores de atributos mantienen su formato de mayúsculas y minúsculas</a:t>
            </a:r>
            <a:endParaRPr sz="3200" dirty="0" smtClean="0"/>
          </a:p>
          <a:p>
            <a:pPr>
              <a:defRPr/>
            </a:pPr>
            <a:r>
              <a:rPr sz="2800" dirty="0" smtClean="0"/>
              <a:t>R6: </a:t>
            </a:r>
            <a:r>
              <a:rPr sz="2800" dirty="0"/>
              <a:t>Todos los atributos deben ir entre comillas </a:t>
            </a:r>
            <a:r>
              <a:rPr sz="2800" dirty="0" smtClean="0"/>
              <a:t>dobles</a:t>
            </a:r>
          </a:p>
          <a:p>
            <a:pPr>
              <a:defRPr/>
            </a:pPr>
            <a:r>
              <a:rPr sz="2800" dirty="0" smtClean="0"/>
              <a:t>R7: </a:t>
            </a:r>
            <a:r>
              <a:rPr sz="2800" dirty="0"/>
              <a:t>Todos los atributos deben tener valores</a:t>
            </a:r>
          </a:p>
        </p:txBody>
      </p:sp>
      <p:sp>
        <p:nvSpPr>
          <p:cNvPr id="7" name="3 CuadroTexto"/>
          <p:cNvSpPr txBox="1">
            <a:spLocks noChangeArrowheads="1"/>
          </p:cNvSpPr>
          <p:nvPr/>
        </p:nvSpPr>
        <p:spPr bwMode="auto">
          <a:xfrm>
            <a:off x="7797800" y="3076575"/>
            <a:ext cx="4129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a:defRPr/>
            </a:pPr>
            <a:r>
              <a:rPr lang="en-US" sz="1800" dirty="0" smtClean="0">
                <a:latin typeface="+mj-lt"/>
              </a:rPr>
              <a:t>&lt;p&gt;Este </a:t>
            </a:r>
            <a:r>
              <a:rPr lang="en-US" sz="1800" dirty="0" err="1" smtClean="0">
                <a:latin typeface="+mj-lt"/>
              </a:rPr>
              <a:t>es</a:t>
            </a:r>
            <a:r>
              <a:rPr lang="en-US" sz="1800" dirty="0" smtClean="0">
                <a:latin typeface="+mj-lt"/>
              </a:rPr>
              <a:t> un </a:t>
            </a:r>
            <a:r>
              <a:rPr lang="en-US" sz="1800" dirty="0" err="1" smtClean="0">
                <a:latin typeface="+mj-lt"/>
              </a:rPr>
              <a:t>parrafo</a:t>
            </a:r>
            <a:r>
              <a:rPr lang="en-US" sz="1800" dirty="0" smtClean="0">
                <a:latin typeface="+mj-lt"/>
              </a:rPr>
              <a:t>&lt;/p&gt;</a:t>
            </a:r>
          </a:p>
          <a:p>
            <a:pPr algn="l" eaLnBrk="1">
              <a:defRPr/>
            </a:pPr>
            <a:r>
              <a:rPr lang="en-US" sz="1800" dirty="0" smtClean="0">
                <a:latin typeface="+mj-lt"/>
              </a:rPr>
              <a:t>&lt;acronym title=“</a:t>
            </a:r>
            <a:r>
              <a:rPr lang="en-US" sz="1800" dirty="0" err="1" smtClean="0">
                <a:latin typeface="+mj-lt"/>
              </a:rPr>
              <a:t>Desarrollo</a:t>
            </a:r>
            <a:r>
              <a:rPr lang="en-US" sz="1800" dirty="0" smtClean="0">
                <a:latin typeface="+mj-lt"/>
              </a:rPr>
              <a:t> de </a:t>
            </a:r>
            <a:r>
              <a:rPr lang="en-US" sz="1800" dirty="0" err="1" smtClean="0">
                <a:latin typeface="+mj-lt"/>
              </a:rPr>
              <a:t>Aplicaciones</a:t>
            </a:r>
            <a:r>
              <a:rPr lang="en-US" sz="1800" dirty="0" smtClean="0">
                <a:latin typeface="+mj-lt"/>
              </a:rPr>
              <a:t> Web</a:t>
            </a:r>
            <a:r>
              <a:rPr lang="es-ES" sz="1800" dirty="0" smtClean="0">
                <a:latin typeface="+mj-lt"/>
              </a:rPr>
              <a:t>"&gt;DAW&lt;/</a:t>
            </a:r>
            <a:r>
              <a:rPr lang="en-US" sz="1800" dirty="0" smtClean="0">
                <a:latin typeface="+mj-lt"/>
              </a:rPr>
              <a:t>acronym&gt;</a:t>
            </a:r>
            <a:endParaRPr lang="es-ES" sz="1800" dirty="0" smtClean="0">
              <a:latin typeface="+mj-lt"/>
            </a:endParaRPr>
          </a:p>
        </p:txBody>
      </p:sp>
      <p:sp>
        <p:nvSpPr>
          <p:cNvPr id="8" name="4 CuadroTexto"/>
          <p:cNvSpPr txBox="1">
            <a:spLocks noChangeArrowheads="1"/>
          </p:cNvSpPr>
          <p:nvPr/>
        </p:nvSpPr>
        <p:spPr bwMode="auto">
          <a:xfrm>
            <a:off x="1606550" y="3076575"/>
            <a:ext cx="4535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a:defRPr/>
            </a:pPr>
            <a:r>
              <a:rPr lang="en-US" sz="1800" dirty="0" smtClean="0">
                <a:latin typeface="+mj-lt"/>
              </a:rPr>
              <a:t>&lt;P&gt;</a:t>
            </a:r>
            <a:r>
              <a:rPr lang="en-US" sz="1800" dirty="0" err="1" smtClean="0">
                <a:latin typeface="+mj-lt"/>
              </a:rPr>
              <a:t>Esto</a:t>
            </a:r>
            <a:r>
              <a:rPr lang="en-US" sz="1800" dirty="0" smtClean="0">
                <a:latin typeface="+mj-lt"/>
              </a:rPr>
              <a:t> </a:t>
            </a:r>
            <a:r>
              <a:rPr lang="en-US" sz="1800" dirty="0" err="1" smtClean="0">
                <a:latin typeface="+mj-lt"/>
              </a:rPr>
              <a:t>es</a:t>
            </a:r>
            <a:r>
              <a:rPr lang="en-US" sz="1800" dirty="0" smtClean="0">
                <a:latin typeface="+mj-lt"/>
              </a:rPr>
              <a:t> un </a:t>
            </a:r>
            <a:r>
              <a:rPr lang="en-US" sz="1800" dirty="0" err="1" smtClean="0">
                <a:latin typeface="+mj-lt"/>
              </a:rPr>
              <a:t>parrafo</a:t>
            </a:r>
            <a:r>
              <a:rPr lang="en-US" sz="1800" dirty="0" smtClean="0">
                <a:latin typeface="+mj-lt"/>
              </a:rPr>
              <a:t>.&lt;/P&gt;</a:t>
            </a:r>
          </a:p>
          <a:p>
            <a:pPr algn="l" eaLnBrk="1">
              <a:defRPr/>
            </a:pPr>
            <a:r>
              <a:rPr lang="es-ES" sz="1800" dirty="0" smtClean="0">
                <a:latin typeface="+mj-lt"/>
              </a:rPr>
              <a:t>&lt;ACRONYM </a:t>
            </a:r>
            <a:r>
              <a:rPr lang="es-ES" sz="1800" dirty="0" err="1" smtClean="0">
                <a:latin typeface="+mj-lt"/>
              </a:rPr>
              <a:t>Title</a:t>
            </a:r>
            <a:r>
              <a:rPr lang="es-ES" sz="1800" dirty="0" smtClean="0">
                <a:latin typeface="+mj-lt"/>
              </a:rPr>
              <a:t>=“Desarrollo de Aplicaciones Web"&gt;DAW&lt;/ACRONYM&gt;</a:t>
            </a:r>
          </a:p>
        </p:txBody>
      </p:sp>
      <p:sp>
        <p:nvSpPr>
          <p:cNvPr id="9" name="3 CuadroTexto"/>
          <p:cNvSpPr txBox="1">
            <a:spLocks noChangeArrowheads="1"/>
          </p:cNvSpPr>
          <p:nvPr/>
        </p:nvSpPr>
        <p:spPr bwMode="auto">
          <a:xfrm>
            <a:off x="1323975" y="6902450"/>
            <a:ext cx="9097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a:defRPr/>
            </a:pPr>
            <a:r>
              <a:rPr lang="en-US" sz="1800" dirty="0" smtClean="0">
                <a:latin typeface="+mj-lt"/>
              </a:rPr>
              <a:t>&lt;input type="checkbox" id="checkbox1“ </a:t>
            </a:r>
            <a:r>
              <a:rPr lang="es-ES" sz="1800" dirty="0" err="1" smtClean="0">
                <a:latin typeface="+mj-lt"/>
              </a:rPr>
              <a:t>name</a:t>
            </a:r>
            <a:r>
              <a:rPr lang="es-ES" sz="1800" dirty="0" smtClean="0">
                <a:latin typeface="+mj-lt"/>
              </a:rPr>
              <a:t>="checkbox1" </a:t>
            </a:r>
            <a:r>
              <a:rPr lang="es-ES" sz="1800" dirty="0" err="1" smtClean="0">
                <a:latin typeface="+mj-lt"/>
              </a:rPr>
              <a:t>checked</a:t>
            </a:r>
            <a:r>
              <a:rPr lang="es-ES" sz="1800" dirty="0" smtClean="0">
                <a:latin typeface="+mj-lt"/>
              </a:rPr>
              <a:t>&gt;</a:t>
            </a:r>
          </a:p>
        </p:txBody>
      </p:sp>
      <p:sp>
        <p:nvSpPr>
          <p:cNvPr id="10" name="4 CuadroTexto"/>
          <p:cNvSpPr txBox="1">
            <a:spLocks noChangeArrowheads="1"/>
          </p:cNvSpPr>
          <p:nvPr/>
        </p:nvSpPr>
        <p:spPr bwMode="auto">
          <a:xfrm>
            <a:off x="1300163" y="7288213"/>
            <a:ext cx="826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l" eaLnBrk="1">
              <a:defRPr/>
            </a:pPr>
            <a:r>
              <a:rPr lang="en-US" sz="1800" dirty="0" smtClean="0">
                <a:latin typeface="+mj-lt"/>
              </a:rPr>
              <a:t>&lt;input type="checkbox" id="checkbox1“ </a:t>
            </a:r>
            <a:r>
              <a:rPr lang="es-ES" sz="1800" dirty="0" err="1" smtClean="0">
                <a:latin typeface="+mj-lt"/>
              </a:rPr>
              <a:t>name</a:t>
            </a:r>
            <a:r>
              <a:rPr lang="es-ES" sz="1800" dirty="0" smtClean="0">
                <a:latin typeface="+mj-lt"/>
              </a:rPr>
              <a:t>="checkbox1" </a:t>
            </a:r>
            <a:r>
              <a:rPr lang="es-ES" sz="1800" dirty="0" err="1" smtClean="0">
                <a:latin typeface="+mj-lt"/>
              </a:rPr>
              <a:t>checked</a:t>
            </a:r>
            <a:r>
              <a:rPr lang="es-ES" sz="1800" dirty="0" smtClean="0">
                <a:latin typeface="+mj-lt"/>
              </a:rPr>
              <a:t>="</a:t>
            </a:r>
            <a:r>
              <a:rPr lang="es-ES" sz="1800" dirty="0" err="1" smtClean="0">
                <a:latin typeface="+mj-lt"/>
              </a:rPr>
              <a:t>checked</a:t>
            </a:r>
            <a:r>
              <a:rPr lang="es-ES" sz="1800" dirty="0" smtClean="0">
                <a:latin typeface="+mj-lt"/>
              </a:rPr>
              <a:t>" /&gt;</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dirty="0"/>
              <a:t>Reglas</a:t>
            </a:r>
            <a:r>
              <a:rPr lang="en-US" dirty="0"/>
              <a:t> de HTML5</a:t>
            </a:r>
            <a:endParaRPr dirty="0"/>
          </a:p>
        </p:txBody>
      </p:sp>
      <p:sp>
        <p:nvSpPr>
          <p:cNvPr id="3" name="2 Marcador de contenido"/>
          <p:cNvSpPr>
            <a:spLocks noGrp="1"/>
          </p:cNvSpPr>
          <p:nvPr>
            <p:ph idx="1"/>
          </p:nvPr>
        </p:nvSpPr>
        <p:spPr>
          <a:xfrm>
            <a:off x="650875" y="1497013"/>
            <a:ext cx="11703050" cy="7215187"/>
          </a:xfrm>
        </p:spPr>
        <p:txBody>
          <a:bodyPr/>
          <a:lstStyle/>
          <a:p>
            <a:pPr>
              <a:defRPr/>
            </a:pPr>
            <a:r>
              <a:rPr sz="2800" dirty="0" smtClean="0"/>
              <a:t>R8: </a:t>
            </a:r>
            <a:r>
              <a:rPr sz="2800" dirty="0"/>
              <a:t>Cerrar todos los </a:t>
            </a:r>
            <a:r>
              <a:rPr sz="2800" dirty="0" err="1"/>
              <a:t>tags</a:t>
            </a:r>
            <a:endParaRPr lang="en-US" sz="2800" dirty="0" smtClean="0"/>
          </a:p>
          <a:p>
            <a:pPr lvl="1">
              <a:defRPr/>
            </a:pPr>
            <a:endParaRPr sz="2000" dirty="0" smtClean="0"/>
          </a:p>
          <a:p>
            <a:pPr lvl="1">
              <a:defRPr/>
            </a:pPr>
            <a:endParaRPr sz="2000" dirty="0"/>
          </a:p>
          <a:p>
            <a:pPr lvl="1">
              <a:defRPr/>
            </a:pPr>
            <a:endParaRPr sz="2000" dirty="0"/>
          </a:p>
          <a:p>
            <a:pPr lvl="1">
              <a:defRPr/>
            </a:pPr>
            <a:endParaRPr sz="2000" dirty="0" smtClean="0"/>
          </a:p>
          <a:p>
            <a:pPr lvl="1">
              <a:defRPr/>
            </a:pPr>
            <a:endParaRPr sz="2000" dirty="0"/>
          </a:p>
          <a:p>
            <a:pPr lvl="1">
              <a:defRPr/>
            </a:pPr>
            <a:endParaRPr sz="2000" dirty="0" smtClean="0"/>
          </a:p>
          <a:p>
            <a:pPr lvl="1">
              <a:defRPr/>
            </a:pPr>
            <a:endParaRPr sz="2000" dirty="0" smtClean="0"/>
          </a:p>
          <a:p>
            <a:pPr>
              <a:defRPr/>
            </a:pPr>
            <a:r>
              <a:rPr sz="2800" dirty="0" smtClean="0"/>
              <a:t>R9: </a:t>
            </a:r>
            <a:r>
              <a:rPr sz="2800" dirty="0"/>
              <a:t>Cerrar todos los </a:t>
            </a:r>
            <a:r>
              <a:rPr sz="2800" dirty="0" err="1"/>
              <a:t>tags</a:t>
            </a:r>
            <a:r>
              <a:rPr sz="2800" dirty="0"/>
              <a:t> </a:t>
            </a:r>
            <a:r>
              <a:rPr sz="2800" dirty="0" smtClean="0"/>
              <a:t>vacíos</a:t>
            </a:r>
          </a:p>
          <a:p>
            <a:pPr lvl="1">
              <a:defRPr/>
            </a:pPr>
            <a:r>
              <a:rPr sz="2200" dirty="0"/>
              <a:t>Utilizar el </a:t>
            </a:r>
            <a:r>
              <a:rPr sz="2200" dirty="0" err="1"/>
              <a:t>código</a:t>
            </a:r>
            <a:r>
              <a:rPr sz="2200" dirty="0"/>
              <a:t> “ /&gt;”</a:t>
            </a:r>
          </a:p>
          <a:p>
            <a:pPr lvl="1">
              <a:defRPr/>
            </a:pPr>
            <a:r>
              <a:rPr sz="2200" dirty="0"/>
              <a:t>Elementos vacíos: </a:t>
            </a:r>
            <a:r>
              <a:rPr sz="2200" dirty="0" err="1" smtClean="0"/>
              <a:t>hr</a:t>
            </a:r>
            <a:r>
              <a:rPr sz="2200" dirty="0" smtClean="0"/>
              <a:t>  </a:t>
            </a:r>
            <a:r>
              <a:rPr sz="2200" dirty="0" err="1"/>
              <a:t>br</a:t>
            </a:r>
            <a:r>
              <a:rPr sz="2200" dirty="0"/>
              <a:t>  </a:t>
            </a:r>
            <a:r>
              <a:rPr sz="2200" dirty="0" err="1" smtClean="0"/>
              <a:t>img</a:t>
            </a:r>
            <a:r>
              <a:rPr sz="2200" dirty="0" smtClean="0"/>
              <a:t> meta</a:t>
            </a:r>
            <a:endParaRPr sz="2200" dirty="0"/>
          </a:p>
          <a:p>
            <a:pPr>
              <a:defRPr/>
            </a:pPr>
            <a:endParaRPr sz="2800" dirty="0" smtClean="0"/>
          </a:p>
          <a:p>
            <a:pPr>
              <a:defRPr/>
            </a:pPr>
            <a:endParaRPr sz="3200" dirty="0" smtClean="0"/>
          </a:p>
          <a:p>
            <a:pPr>
              <a:defRPr/>
            </a:pPr>
            <a:r>
              <a:rPr sz="2800" dirty="0" smtClean="0"/>
              <a:t>R10: </a:t>
            </a:r>
            <a:r>
              <a:rPr sz="2800" dirty="0"/>
              <a:t>Codificar los caracteres </a:t>
            </a:r>
            <a:r>
              <a:rPr sz="2800" dirty="0" smtClean="0"/>
              <a:t>especiales</a:t>
            </a:r>
          </a:p>
        </p:txBody>
      </p:sp>
      <p:sp>
        <p:nvSpPr>
          <p:cNvPr id="11" name="Rectangle 4"/>
          <p:cNvSpPr>
            <a:spLocks/>
          </p:cNvSpPr>
          <p:nvPr/>
        </p:nvSpPr>
        <p:spPr bwMode="auto">
          <a:xfrm>
            <a:off x="1317625" y="2100263"/>
            <a:ext cx="3600450" cy="241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defRPr/>
            </a:pPr>
            <a:r>
              <a:rPr lang="es-ES" sz="1600" dirty="0">
                <a:latin typeface="+mj-lt"/>
              </a:rPr>
              <a:t>&lt;</a:t>
            </a:r>
            <a:r>
              <a:rPr lang="es-ES" sz="1600" dirty="0" err="1">
                <a:latin typeface="+mj-lt"/>
              </a:rPr>
              <a:t>ul</a:t>
            </a:r>
            <a:r>
              <a:rPr lang="es-ES" sz="1600" dirty="0">
                <a:latin typeface="+mj-lt"/>
              </a:rPr>
              <a:t>&gt;</a:t>
            </a:r>
          </a:p>
          <a:p>
            <a:pPr algn="l">
              <a:defRPr/>
            </a:pPr>
            <a:r>
              <a:rPr lang="es-ES" sz="1600" dirty="0">
                <a:latin typeface="+mj-lt"/>
              </a:rPr>
              <a:t>	&lt;li&gt;</a:t>
            </a:r>
            <a:r>
              <a:rPr lang="es-ES" sz="1600" dirty="0" err="1">
                <a:latin typeface="+mj-lt"/>
              </a:rPr>
              <a:t>Coffey</a:t>
            </a:r>
            <a:r>
              <a:rPr lang="es-ES" sz="1600" dirty="0">
                <a:latin typeface="+mj-lt"/>
              </a:rPr>
              <a:t>&lt;/li&gt;</a:t>
            </a:r>
          </a:p>
          <a:p>
            <a:pPr algn="l">
              <a:defRPr/>
            </a:pPr>
            <a:r>
              <a:rPr lang="es-ES" sz="1600" dirty="0">
                <a:latin typeface="+mj-lt"/>
              </a:rPr>
              <a:t>	&lt;li&gt;Tea</a:t>
            </a:r>
          </a:p>
          <a:p>
            <a:pPr algn="l">
              <a:defRPr/>
            </a:pPr>
            <a:r>
              <a:rPr lang="es-ES" sz="1600" dirty="0">
                <a:latin typeface="+mj-lt"/>
              </a:rPr>
              <a:t>		&lt;</a:t>
            </a:r>
            <a:r>
              <a:rPr lang="es-ES" sz="1600" dirty="0" err="1">
                <a:latin typeface="+mj-lt"/>
              </a:rPr>
              <a:t>ul</a:t>
            </a:r>
            <a:r>
              <a:rPr lang="es-ES" sz="1600" dirty="0">
                <a:latin typeface="+mj-lt"/>
              </a:rPr>
              <a:t>&gt;</a:t>
            </a:r>
          </a:p>
          <a:p>
            <a:pPr algn="l">
              <a:defRPr/>
            </a:pPr>
            <a:r>
              <a:rPr lang="es-ES" sz="1600" dirty="0">
                <a:latin typeface="+mj-lt"/>
              </a:rPr>
              <a:t>			&lt;li&gt;Black tea&lt;/li&gt;</a:t>
            </a:r>
          </a:p>
          <a:p>
            <a:pPr algn="l">
              <a:defRPr/>
            </a:pPr>
            <a:r>
              <a:rPr lang="es-ES" sz="1600" dirty="0">
                <a:latin typeface="+mj-lt"/>
              </a:rPr>
              <a:t>			&lt;li&gt;Green tea&lt;/li&gt;</a:t>
            </a:r>
          </a:p>
          <a:p>
            <a:pPr algn="l">
              <a:defRPr/>
            </a:pPr>
            <a:r>
              <a:rPr lang="es-ES" sz="1600" dirty="0">
                <a:latin typeface="+mj-lt"/>
              </a:rPr>
              <a:t>		&lt;/</a:t>
            </a:r>
            <a:r>
              <a:rPr lang="es-ES" sz="1600" dirty="0" err="1">
                <a:latin typeface="+mj-lt"/>
              </a:rPr>
              <a:t>ul</a:t>
            </a:r>
            <a:r>
              <a:rPr lang="es-ES" sz="1600" dirty="0">
                <a:latin typeface="+mj-lt"/>
              </a:rPr>
              <a:t>&gt;</a:t>
            </a:r>
          </a:p>
          <a:p>
            <a:pPr algn="l">
              <a:defRPr/>
            </a:pPr>
            <a:r>
              <a:rPr lang="es-ES" sz="1600" dirty="0">
                <a:latin typeface="+mj-lt"/>
              </a:rPr>
              <a:t>	&lt;li&gt;</a:t>
            </a:r>
            <a:r>
              <a:rPr lang="es-ES" sz="1600" dirty="0" err="1">
                <a:latin typeface="+mj-lt"/>
              </a:rPr>
              <a:t>Milk</a:t>
            </a:r>
            <a:r>
              <a:rPr lang="es-ES" sz="1600" dirty="0">
                <a:latin typeface="+mj-lt"/>
              </a:rPr>
              <a:t>&lt;/li&gt;</a:t>
            </a:r>
          </a:p>
          <a:p>
            <a:pPr algn="l">
              <a:defRPr/>
            </a:pPr>
            <a:r>
              <a:rPr lang="es-ES" sz="1600" dirty="0">
                <a:latin typeface="+mj-lt"/>
              </a:rPr>
              <a:t>&lt;/</a:t>
            </a:r>
            <a:r>
              <a:rPr lang="es-ES" sz="1600" dirty="0" err="1">
                <a:latin typeface="+mj-lt"/>
              </a:rPr>
              <a:t>ul</a:t>
            </a:r>
            <a:r>
              <a:rPr lang="es-ES" sz="1600" dirty="0">
                <a:latin typeface="+mj-lt"/>
              </a:rPr>
              <a:t>&gt;</a:t>
            </a:r>
          </a:p>
        </p:txBody>
      </p:sp>
      <p:sp>
        <p:nvSpPr>
          <p:cNvPr id="12" name="Rectangle 4"/>
          <p:cNvSpPr>
            <a:spLocks/>
          </p:cNvSpPr>
          <p:nvPr/>
        </p:nvSpPr>
        <p:spPr bwMode="auto">
          <a:xfrm>
            <a:off x="5997575" y="2033588"/>
            <a:ext cx="3816350" cy="254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defRPr/>
            </a:pPr>
            <a:r>
              <a:rPr lang="it-IT" sz="1600" dirty="0">
                <a:latin typeface="+mj-lt"/>
              </a:rPr>
              <a:t>&lt;ul&gt;</a:t>
            </a:r>
          </a:p>
          <a:p>
            <a:pPr algn="l">
              <a:defRPr/>
            </a:pPr>
            <a:r>
              <a:rPr lang="it-IT" sz="1600" dirty="0">
                <a:latin typeface="+mj-lt"/>
              </a:rPr>
              <a:t>	&lt;li&gt;Coffee&lt;/li&gt;</a:t>
            </a:r>
          </a:p>
          <a:p>
            <a:pPr algn="l">
              <a:defRPr/>
            </a:pPr>
            <a:r>
              <a:rPr lang="it-IT" sz="1600" dirty="0">
                <a:latin typeface="+mj-lt"/>
              </a:rPr>
              <a:t>  	&lt;li&gt;Tea</a:t>
            </a:r>
          </a:p>
          <a:p>
            <a:pPr algn="l">
              <a:defRPr/>
            </a:pPr>
            <a:r>
              <a:rPr lang="it-IT" sz="1600" dirty="0">
                <a:latin typeface="+mj-lt"/>
              </a:rPr>
              <a:t>    		&lt;ul&gt;</a:t>
            </a:r>
          </a:p>
          <a:p>
            <a:pPr algn="l">
              <a:defRPr/>
            </a:pPr>
            <a:r>
              <a:rPr lang="it-IT" sz="1600" dirty="0">
                <a:latin typeface="+mj-lt"/>
              </a:rPr>
              <a:t>      			&lt;li&gt;Black tea&lt;/li&gt;</a:t>
            </a:r>
          </a:p>
          <a:p>
            <a:pPr algn="l">
              <a:defRPr/>
            </a:pPr>
            <a:r>
              <a:rPr lang="it-IT" sz="1600" dirty="0">
                <a:latin typeface="+mj-lt"/>
              </a:rPr>
              <a:t>      			&lt;li&gt;Green tea&lt;/li&gt;</a:t>
            </a:r>
          </a:p>
          <a:p>
            <a:pPr algn="l">
              <a:defRPr/>
            </a:pPr>
            <a:r>
              <a:rPr lang="it-IT" sz="1600" dirty="0">
                <a:latin typeface="+mj-lt"/>
              </a:rPr>
              <a:t>    		&lt;/ul&gt;</a:t>
            </a:r>
          </a:p>
          <a:p>
            <a:pPr algn="l">
              <a:defRPr/>
            </a:pPr>
            <a:r>
              <a:rPr lang="it-IT" sz="1600" dirty="0">
                <a:latin typeface="+mj-lt"/>
              </a:rPr>
              <a:t>  	&lt;/li&gt;</a:t>
            </a:r>
          </a:p>
          <a:p>
            <a:pPr algn="l">
              <a:defRPr/>
            </a:pPr>
            <a:r>
              <a:rPr lang="it-IT" sz="1600" dirty="0">
                <a:latin typeface="+mj-lt"/>
              </a:rPr>
              <a:t>  	&lt;li&gt;Milk&lt;/li&gt;</a:t>
            </a:r>
          </a:p>
          <a:p>
            <a:pPr algn="l">
              <a:defRPr/>
            </a:pPr>
            <a:r>
              <a:rPr lang="it-IT" sz="1600" dirty="0">
                <a:latin typeface="+mj-lt"/>
              </a:rPr>
              <a:t>&lt;/ul&gt;</a:t>
            </a:r>
          </a:p>
        </p:txBody>
      </p:sp>
      <p:sp>
        <p:nvSpPr>
          <p:cNvPr id="13" name="3 CuadroTexto"/>
          <p:cNvSpPr txBox="1">
            <a:spLocks noChangeArrowheads="1"/>
          </p:cNvSpPr>
          <p:nvPr/>
        </p:nvSpPr>
        <p:spPr bwMode="auto">
          <a:xfrm>
            <a:off x="1822450" y="6472238"/>
            <a:ext cx="6850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1600" dirty="0" smtClean="0">
                <a:latin typeface="+mj-lt"/>
              </a:rPr>
              <a:t>&lt;</a:t>
            </a:r>
            <a:r>
              <a:rPr lang="en-US" sz="1600" dirty="0" err="1" smtClean="0">
                <a:latin typeface="+mj-lt"/>
              </a:rPr>
              <a:t>img</a:t>
            </a:r>
            <a:r>
              <a:rPr lang="en-US" sz="1600" dirty="0" smtClean="0">
                <a:latin typeface="+mj-lt"/>
              </a:rPr>
              <a:t> </a:t>
            </a:r>
            <a:r>
              <a:rPr lang="en-US" sz="1600" dirty="0" err="1" smtClean="0">
                <a:latin typeface="+mj-lt"/>
              </a:rPr>
              <a:t>src</a:t>
            </a:r>
            <a:r>
              <a:rPr lang="en-US" sz="1600" dirty="0" smtClean="0">
                <a:latin typeface="+mj-lt"/>
              </a:rPr>
              <a:t>="housephoto.jpg" height="400" width="600“ alt="Photo of a house" /&gt;</a:t>
            </a:r>
            <a:endParaRPr lang="es-ES" sz="1600" dirty="0" smtClean="0">
              <a:latin typeface="+mj-lt"/>
            </a:endParaRPr>
          </a:p>
        </p:txBody>
      </p:sp>
      <p:sp>
        <p:nvSpPr>
          <p:cNvPr id="14" name="4 CuadroTexto"/>
          <p:cNvSpPr txBox="1">
            <a:spLocks noChangeArrowheads="1"/>
          </p:cNvSpPr>
          <p:nvPr/>
        </p:nvSpPr>
        <p:spPr bwMode="auto">
          <a:xfrm>
            <a:off x="1822450" y="5940425"/>
            <a:ext cx="7632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1600" dirty="0" smtClean="0">
                <a:latin typeface="+mj-lt"/>
              </a:rPr>
              <a:t>&lt;</a:t>
            </a:r>
            <a:r>
              <a:rPr lang="en-US" sz="1600" dirty="0" err="1" smtClean="0">
                <a:latin typeface="+mj-lt"/>
              </a:rPr>
              <a:t>img</a:t>
            </a:r>
            <a:r>
              <a:rPr lang="en-US" sz="1600" dirty="0" smtClean="0">
                <a:latin typeface="+mj-lt"/>
              </a:rPr>
              <a:t> </a:t>
            </a:r>
            <a:r>
              <a:rPr lang="en-US" sz="1600" dirty="0" err="1" smtClean="0">
                <a:latin typeface="+mj-lt"/>
              </a:rPr>
              <a:t>src</a:t>
            </a:r>
            <a:r>
              <a:rPr lang="en-US" sz="1600" dirty="0" smtClean="0">
                <a:latin typeface="+mj-lt"/>
              </a:rPr>
              <a:t>="housephoto.jpg" height="400" width="600“ alt="Photo of a house"&gt;</a:t>
            </a:r>
            <a:endParaRPr lang="es-ES" sz="30800" dirty="0" smtClean="0">
              <a:latin typeface="+mj-lt"/>
            </a:endParaRPr>
          </a:p>
        </p:txBody>
      </p:sp>
      <p:sp>
        <p:nvSpPr>
          <p:cNvPr id="15" name="1 CuadroTexto"/>
          <p:cNvSpPr txBox="1">
            <a:spLocks noChangeArrowheads="1"/>
          </p:cNvSpPr>
          <p:nvPr/>
        </p:nvSpPr>
        <p:spPr bwMode="auto">
          <a:xfrm>
            <a:off x="6862763" y="7623175"/>
            <a:ext cx="4824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1600" dirty="0" smtClean="0">
                <a:latin typeface="+mn-lt"/>
              </a:rPr>
              <a:t>&lt;</a:t>
            </a:r>
            <a:r>
              <a:rPr lang="es-ES" sz="1600" dirty="0" smtClean="0">
                <a:latin typeface="+mn-lt"/>
              </a:rPr>
              <a:t>p&gt; </a:t>
            </a:r>
            <a:r>
              <a:rPr lang="es-ES" sz="1600" dirty="0" err="1" smtClean="0">
                <a:latin typeface="+mn-lt"/>
              </a:rPr>
              <a:t>Visitanos</a:t>
            </a:r>
            <a:r>
              <a:rPr lang="en-US" sz="1600" dirty="0" smtClean="0">
                <a:latin typeface="+mn-lt"/>
              </a:rPr>
              <a:t> Laverne &amp;amp; </a:t>
            </a:r>
            <a:r>
              <a:rPr lang="en-US" sz="1600" dirty="0" err="1" smtClean="0">
                <a:latin typeface="+mn-lt"/>
              </a:rPr>
              <a:t>Shirley&amp;rsquo;s</a:t>
            </a:r>
            <a:r>
              <a:rPr lang="es-ES" sz="1600" dirty="0" smtClean="0">
                <a:latin typeface="+mn-lt"/>
              </a:rPr>
              <a:t>Place.&lt;/p&gt;</a:t>
            </a:r>
          </a:p>
        </p:txBody>
      </p:sp>
      <p:sp>
        <p:nvSpPr>
          <p:cNvPr id="16" name="2 CuadroTexto"/>
          <p:cNvSpPr txBox="1">
            <a:spLocks noChangeArrowheads="1"/>
          </p:cNvSpPr>
          <p:nvPr/>
        </p:nvSpPr>
        <p:spPr bwMode="auto">
          <a:xfrm>
            <a:off x="1822450" y="7637463"/>
            <a:ext cx="39893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eaLnBrk="1">
              <a:defRPr/>
            </a:pPr>
            <a:r>
              <a:rPr lang="en-US" sz="1600" dirty="0" smtClean="0">
                <a:latin typeface="+mn-lt"/>
              </a:rPr>
              <a:t>&lt;</a:t>
            </a:r>
            <a:r>
              <a:rPr lang="es-ES" sz="1600" dirty="0" smtClean="0">
                <a:latin typeface="+mn-lt"/>
              </a:rPr>
              <a:t>p&gt; </a:t>
            </a:r>
            <a:r>
              <a:rPr lang="es-ES" sz="1600" dirty="0" err="1" smtClean="0">
                <a:latin typeface="+mn-lt"/>
              </a:rPr>
              <a:t>Visitanos</a:t>
            </a:r>
            <a:r>
              <a:rPr lang="en-US" sz="1600" dirty="0" smtClean="0">
                <a:latin typeface="+mn-lt"/>
              </a:rPr>
              <a:t>  Laverne &amp; Shirley’s Place.&lt;/p&gt;</a:t>
            </a:r>
            <a:endParaRPr lang="es-ES" sz="1600" dirty="0" smtClean="0">
              <a:latin typeface="+mn-l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20713" y="107950"/>
            <a:ext cx="11950700" cy="976313"/>
          </a:xfrm>
        </p:spPr>
        <p:txBody>
          <a:bodyPr>
            <a:normAutofit fontScale="90000"/>
          </a:bodyPr>
          <a:lstStyle/>
          <a:p>
            <a:pPr>
              <a:defRPr/>
            </a:pPr>
            <a:r>
              <a:rPr dirty="0" smtClean="0"/>
              <a:t>HTML5</a:t>
            </a:r>
            <a:br>
              <a:rPr dirty="0" smtClean="0"/>
            </a:br>
            <a:r>
              <a:rPr dirty="0" smtClean="0"/>
              <a:t>Introducción</a:t>
            </a:r>
          </a:p>
        </p:txBody>
      </p:sp>
      <p:sp>
        <p:nvSpPr>
          <p:cNvPr id="11267" name="Rectangle 2"/>
          <p:cNvSpPr>
            <a:spLocks noGrp="1" noChangeArrowheads="1"/>
          </p:cNvSpPr>
          <p:nvPr>
            <p:ph idx="1"/>
          </p:nvPr>
        </p:nvSpPr>
        <p:spPr>
          <a:xfrm>
            <a:off x="650875" y="1497013"/>
            <a:ext cx="11703050" cy="7215187"/>
          </a:xfrm>
        </p:spPr>
        <p:txBody>
          <a:bodyPr/>
          <a:lstStyle/>
          <a:p>
            <a:pPr marL="487672" indent="-487672" algn="just">
              <a:defRPr/>
            </a:pPr>
            <a:r>
              <a:rPr sz="2800" dirty="0" smtClean="0"/>
              <a:t>JavaScript, lenguaje interpretado y embebido en los navegadores se usó para dar mejora la funcionalidad de la web y la experiencia de usuario. </a:t>
            </a:r>
          </a:p>
          <a:p>
            <a:pPr marL="1055997" lvl="1" indent="-487672" algn="just">
              <a:defRPr/>
            </a:pPr>
            <a:r>
              <a:rPr sz="2400" dirty="0" smtClean="0"/>
              <a:t>No pudo reemplazar a Java ni a Flash </a:t>
            </a:r>
          </a:p>
          <a:p>
            <a:pPr marL="1055997" lvl="1" indent="-487672" algn="just">
              <a:defRPr/>
            </a:pPr>
            <a:r>
              <a:rPr sz="2400" dirty="0" smtClean="0"/>
              <a:t>Video </a:t>
            </a:r>
            <a:r>
              <a:rPr sz="2400" dirty="0" err="1" smtClean="0"/>
              <a:t>streaming</a:t>
            </a:r>
            <a:r>
              <a:rPr sz="2400" dirty="0" smtClean="0"/>
              <a:t> fue ofrecido a través de esas tecnologías</a:t>
            </a:r>
          </a:p>
          <a:p>
            <a:pPr marL="487672" indent="-487672" algn="just">
              <a:defRPr/>
            </a:pPr>
            <a:endParaRPr sz="2800" dirty="0" smtClean="0"/>
          </a:p>
          <a:p>
            <a:pPr marL="487672" indent="-487672" algn="just">
              <a:defRPr/>
            </a:pPr>
            <a:r>
              <a:rPr sz="2800" dirty="0" smtClean="0"/>
              <a:t>Declino el uso de Java</a:t>
            </a:r>
          </a:p>
          <a:p>
            <a:pPr marL="1055997" lvl="1" indent="-487672" algn="just">
              <a:defRPr/>
            </a:pPr>
            <a:r>
              <a:rPr sz="2400" dirty="0" smtClean="0"/>
              <a:t>Un lenguaje complejo, de lenta evolución y de poca integración. </a:t>
            </a:r>
          </a:p>
          <a:p>
            <a:pPr marL="487672" indent="-487672" algn="just">
              <a:defRPr/>
            </a:pPr>
            <a:endParaRPr sz="2800" dirty="0" smtClean="0"/>
          </a:p>
          <a:p>
            <a:pPr marL="487672" indent="-487672" algn="just">
              <a:defRPr/>
            </a:pPr>
            <a:r>
              <a:rPr sz="2800" dirty="0" smtClean="0"/>
              <a:t>Declino el uso de Flash.</a:t>
            </a:r>
          </a:p>
          <a:p>
            <a:pPr marL="1055997" lvl="1" indent="-487672" algn="just">
              <a:defRPr/>
            </a:pPr>
            <a:r>
              <a:rPr sz="1800" dirty="0" smtClean="0"/>
              <a:t>Compartía las mismas características de Java  para seguir el mismo destino</a:t>
            </a:r>
          </a:p>
          <a:p>
            <a:pPr marL="487672" indent="-487672" algn="just">
              <a:defRPr/>
            </a:pPr>
            <a:endParaRPr sz="2800" dirty="0" smtClean="0"/>
          </a:p>
          <a:p>
            <a:pPr marL="487672" indent="-487672" algn="just">
              <a:defRPr/>
            </a:pPr>
            <a:r>
              <a:rPr sz="2800" dirty="0" smtClean="0"/>
              <a:t>Se retomo JavaScript y se uso en una forma diferente y fue llamado la “Web 2.0”.</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dirty="0"/>
              <a:t>Reglas</a:t>
            </a:r>
            <a:r>
              <a:rPr lang="en-US" dirty="0"/>
              <a:t> de HTML5</a:t>
            </a:r>
            <a:endParaRPr dirty="0"/>
          </a:p>
        </p:txBody>
      </p:sp>
      <p:sp>
        <p:nvSpPr>
          <p:cNvPr id="3" name="2 Marcador de contenido"/>
          <p:cNvSpPr>
            <a:spLocks noGrp="1"/>
          </p:cNvSpPr>
          <p:nvPr>
            <p:ph idx="1"/>
          </p:nvPr>
        </p:nvSpPr>
        <p:spPr>
          <a:xfrm>
            <a:off x="650875" y="1497013"/>
            <a:ext cx="11703050" cy="7215187"/>
          </a:xfrm>
        </p:spPr>
        <p:txBody>
          <a:bodyPr/>
          <a:lstStyle/>
          <a:p>
            <a:pPr>
              <a:defRPr/>
            </a:pPr>
            <a:r>
              <a:rPr sz="2800" dirty="0" smtClean="0"/>
              <a:t>R11: </a:t>
            </a:r>
            <a:r>
              <a:rPr sz="2800" dirty="0"/>
              <a:t>Prohibir doble guion en los </a:t>
            </a:r>
            <a:r>
              <a:rPr sz="2800" dirty="0" smtClean="0"/>
              <a:t>comentarios y uso </a:t>
            </a:r>
            <a:r>
              <a:rPr sz="2800" dirty="0"/>
              <a:t>correcto de los </a:t>
            </a:r>
            <a:r>
              <a:rPr sz="2800" dirty="0" err="1"/>
              <a:t>tags</a:t>
            </a:r>
            <a:r>
              <a:rPr sz="2800" dirty="0"/>
              <a:t> de comentarios</a:t>
            </a:r>
            <a:endParaRPr lang="en-US" sz="2800" dirty="0" smtClean="0"/>
          </a:p>
          <a:p>
            <a:pPr lvl="1">
              <a:defRPr/>
            </a:pPr>
            <a:endParaRPr sz="2000" dirty="0" smtClean="0"/>
          </a:p>
          <a:p>
            <a:pPr lvl="1">
              <a:defRPr/>
            </a:pPr>
            <a:endParaRPr sz="2000" dirty="0"/>
          </a:p>
          <a:p>
            <a:pPr lvl="1">
              <a:defRPr/>
            </a:pPr>
            <a:endParaRPr sz="2000" dirty="0"/>
          </a:p>
          <a:p>
            <a:pPr lvl="1">
              <a:defRPr/>
            </a:pPr>
            <a:endParaRPr sz="2000" dirty="0" smtClean="0"/>
          </a:p>
          <a:p>
            <a:pPr>
              <a:defRPr/>
            </a:pPr>
            <a:r>
              <a:rPr sz="2800" dirty="0" smtClean="0"/>
              <a:t>R12: </a:t>
            </a:r>
            <a:r>
              <a:rPr sz="2800" dirty="0"/>
              <a:t>Anidando correctamente</a:t>
            </a:r>
            <a:endParaRPr sz="2800" dirty="0" smtClean="0"/>
          </a:p>
          <a:p>
            <a:pPr lvl="1">
              <a:defRPr/>
            </a:pPr>
            <a:r>
              <a:rPr sz="2200" dirty="0"/>
              <a:t>T</a:t>
            </a:r>
            <a:r>
              <a:rPr sz="2200" dirty="0" smtClean="0"/>
              <a:t>odos </a:t>
            </a:r>
            <a:r>
              <a:rPr sz="2200" dirty="0"/>
              <a:t>los elementos </a:t>
            </a:r>
            <a:r>
              <a:rPr sz="2200" dirty="0" smtClean="0"/>
              <a:t>anidados </a:t>
            </a:r>
            <a:r>
              <a:rPr sz="2200" dirty="0"/>
              <a:t>deben cerrarse en el orden correcto</a:t>
            </a:r>
          </a:p>
          <a:p>
            <a:pPr lvl="1">
              <a:defRPr/>
            </a:pPr>
            <a:endParaRPr sz="2200" dirty="0"/>
          </a:p>
          <a:p>
            <a:pPr lvl="1">
              <a:defRPr/>
            </a:pPr>
            <a:endParaRPr sz="2200" dirty="0"/>
          </a:p>
          <a:p>
            <a:pPr lvl="1">
              <a:defRPr/>
            </a:pPr>
            <a:endParaRPr sz="2200" dirty="0"/>
          </a:p>
          <a:p>
            <a:pPr>
              <a:defRPr/>
            </a:pPr>
            <a:endParaRPr sz="2800" dirty="0" smtClean="0"/>
          </a:p>
          <a:p>
            <a:pPr>
              <a:defRPr/>
            </a:pPr>
            <a:endParaRPr sz="3200" dirty="0" smtClean="0"/>
          </a:p>
        </p:txBody>
      </p:sp>
      <p:sp>
        <p:nvSpPr>
          <p:cNvPr id="10" name="3 CuadroTexto"/>
          <p:cNvSpPr txBox="1">
            <a:spLocks noChangeArrowheads="1"/>
          </p:cNvSpPr>
          <p:nvPr/>
        </p:nvSpPr>
        <p:spPr bwMode="auto">
          <a:xfrm>
            <a:off x="1246188" y="2500313"/>
            <a:ext cx="10585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2000" dirty="0" smtClean="0">
                <a:latin typeface="+mn-lt"/>
              </a:rPr>
              <a:t>&lt;!-- Bad example of a comment. – The preceding double hyphen is bad. --&gt;</a:t>
            </a:r>
          </a:p>
          <a:p>
            <a:pPr algn="just" eaLnBrk="1">
              <a:defRPr/>
            </a:pPr>
            <a:endParaRPr lang="en-US" sz="2000" dirty="0" smtClean="0">
              <a:latin typeface="+mn-lt"/>
            </a:endParaRPr>
          </a:p>
          <a:p>
            <a:pPr algn="just" eaLnBrk="1">
              <a:defRPr/>
            </a:pPr>
            <a:r>
              <a:rPr lang="en-US" sz="2000" dirty="0" smtClean="0">
                <a:latin typeface="+mn-lt"/>
              </a:rPr>
              <a:t>&lt;!-- Good example of a comment - - There is comment. a space between the hyphens. --&gt;</a:t>
            </a:r>
            <a:endParaRPr lang="es-ES" sz="2000" dirty="0" smtClean="0">
              <a:latin typeface="+mn-lt"/>
            </a:endParaRPr>
          </a:p>
        </p:txBody>
      </p:sp>
      <p:sp>
        <p:nvSpPr>
          <p:cNvPr id="17" name="3 CuadroTexto"/>
          <p:cNvSpPr txBox="1">
            <a:spLocks noChangeArrowheads="1"/>
          </p:cNvSpPr>
          <p:nvPr/>
        </p:nvSpPr>
        <p:spPr bwMode="auto">
          <a:xfrm>
            <a:off x="1246188" y="5030788"/>
            <a:ext cx="41767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2000" dirty="0" smtClean="0">
                <a:latin typeface="+mn-lt"/>
              </a:rPr>
              <a:t>&lt;b&gt;</a:t>
            </a:r>
          </a:p>
          <a:p>
            <a:pPr algn="just" eaLnBrk="1">
              <a:defRPr/>
            </a:pPr>
            <a:r>
              <a:rPr lang="en-US" sz="2000" dirty="0" smtClean="0">
                <a:latin typeface="+mn-lt"/>
              </a:rPr>
              <a:t>	&lt;</a:t>
            </a:r>
            <a:r>
              <a:rPr lang="en-US" sz="2000" dirty="0" err="1" smtClean="0">
                <a:latin typeface="+mn-lt"/>
              </a:rPr>
              <a:t>i</a:t>
            </a:r>
            <a:r>
              <a:rPr lang="en-US" sz="2000" dirty="0" smtClean="0">
                <a:latin typeface="+mn-lt"/>
              </a:rPr>
              <a:t>&gt;This text is bold and italic&lt;/b&gt;</a:t>
            </a:r>
          </a:p>
          <a:p>
            <a:pPr algn="just" eaLnBrk="1">
              <a:defRPr/>
            </a:pPr>
            <a:r>
              <a:rPr lang="en-US" sz="2000" dirty="0" smtClean="0">
                <a:latin typeface="+mn-lt"/>
              </a:rPr>
              <a:t>&lt;/</a:t>
            </a:r>
            <a:r>
              <a:rPr lang="en-US" sz="2000" dirty="0" err="1" smtClean="0">
                <a:latin typeface="+mn-lt"/>
              </a:rPr>
              <a:t>i</a:t>
            </a:r>
            <a:r>
              <a:rPr lang="en-US" sz="2000" dirty="0" smtClean="0">
                <a:latin typeface="+mn-lt"/>
              </a:rPr>
              <a:t>&gt;</a:t>
            </a:r>
            <a:endParaRPr lang="es-ES" sz="2000" dirty="0" smtClean="0">
              <a:latin typeface="+mn-lt"/>
            </a:endParaRPr>
          </a:p>
        </p:txBody>
      </p:sp>
      <p:sp>
        <p:nvSpPr>
          <p:cNvPr id="18" name="3 CuadroTexto"/>
          <p:cNvSpPr txBox="1">
            <a:spLocks noChangeArrowheads="1"/>
          </p:cNvSpPr>
          <p:nvPr/>
        </p:nvSpPr>
        <p:spPr bwMode="auto">
          <a:xfrm>
            <a:off x="6789738" y="5030788"/>
            <a:ext cx="41767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just" eaLnBrk="1">
              <a:defRPr/>
            </a:pPr>
            <a:r>
              <a:rPr lang="en-US" sz="2000" dirty="0" smtClean="0">
                <a:latin typeface="+mn-lt"/>
              </a:rPr>
              <a:t>&lt;b&gt;</a:t>
            </a:r>
          </a:p>
          <a:p>
            <a:pPr algn="just" eaLnBrk="1">
              <a:defRPr/>
            </a:pPr>
            <a:r>
              <a:rPr lang="en-US" sz="2000" dirty="0" smtClean="0">
                <a:latin typeface="+mn-lt"/>
              </a:rPr>
              <a:t>	&lt;</a:t>
            </a:r>
            <a:r>
              <a:rPr lang="en-US" sz="2000" dirty="0" err="1" smtClean="0">
                <a:latin typeface="+mn-lt"/>
              </a:rPr>
              <a:t>i</a:t>
            </a:r>
            <a:r>
              <a:rPr lang="en-US" sz="2000" dirty="0" smtClean="0">
                <a:latin typeface="+mn-lt"/>
              </a:rPr>
              <a:t>&gt;This text is bold and italic&lt;/</a:t>
            </a:r>
            <a:r>
              <a:rPr lang="en-US" sz="2000" dirty="0" err="1" smtClean="0">
                <a:latin typeface="+mn-lt"/>
              </a:rPr>
              <a:t>i</a:t>
            </a:r>
            <a:r>
              <a:rPr lang="en-US" sz="2000" dirty="0" smtClean="0">
                <a:latin typeface="+mn-lt"/>
              </a:rPr>
              <a:t>&gt;</a:t>
            </a:r>
          </a:p>
          <a:p>
            <a:pPr algn="just" eaLnBrk="1">
              <a:defRPr/>
            </a:pPr>
            <a:r>
              <a:rPr lang="en-US" sz="2000" dirty="0" smtClean="0">
                <a:latin typeface="+mn-lt"/>
              </a:rPr>
              <a:t>&lt;/b&gt;</a:t>
            </a:r>
            <a:endParaRPr lang="es-ES" sz="2000" dirty="0" smtClean="0">
              <a:latin typeface="+mn-lt"/>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225925" y="2833688"/>
            <a:ext cx="8345488" cy="2801937"/>
          </a:xfrm>
        </p:spPr>
        <p:txBody>
          <a:bodyPr/>
          <a:lstStyle/>
          <a:p>
            <a:pPr>
              <a:defRPr/>
            </a:pPr>
            <a:r>
              <a:rPr dirty="0" smtClean="0"/>
              <a:t>Escribir Documentos Bien-Formados</a:t>
            </a:r>
            <a:endParaRPr dirty="0"/>
          </a:p>
        </p:txBody>
      </p:sp>
      <p:sp>
        <p:nvSpPr>
          <p:cNvPr id="5" name="4 Marcador de texto"/>
          <p:cNvSpPr>
            <a:spLocks noGrp="1"/>
          </p:cNvSpPr>
          <p:nvPr>
            <p:ph type="body" idx="1"/>
          </p:nvPr>
        </p:nvSpPr>
        <p:spPr>
          <a:xfrm>
            <a:off x="541338" y="7261225"/>
            <a:ext cx="11704637" cy="534988"/>
          </a:xfrm>
        </p:spPr>
        <p:txBody>
          <a:bodyPr/>
          <a:lstStyle/>
          <a:p>
            <a:pPr>
              <a:defRPr/>
            </a:pPr>
            <a:r>
              <a:rPr lang="en-US" dirty="0" smtClean="0"/>
              <a:t>HTML5</a:t>
            </a:r>
            <a:endParaRPr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dirty="0"/>
              <a:t>Escribir Documentos Bien-Formados</a:t>
            </a:r>
          </a:p>
        </p:txBody>
      </p:sp>
      <p:sp>
        <p:nvSpPr>
          <p:cNvPr id="3" name="2 Marcador de contenido"/>
          <p:cNvSpPr>
            <a:spLocks noGrp="1"/>
          </p:cNvSpPr>
          <p:nvPr>
            <p:ph idx="1"/>
          </p:nvPr>
        </p:nvSpPr>
        <p:spPr>
          <a:xfrm>
            <a:off x="650875" y="1497013"/>
            <a:ext cx="11703050" cy="7215187"/>
          </a:xfrm>
        </p:spPr>
        <p:txBody>
          <a:bodyPr/>
          <a:lstStyle/>
          <a:p>
            <a:pPr marL="487672" indent="-487672">
              <a:defRPr/>
            </a:pPr>
            <a:r>
              <a:rPr sz="2800" b="1" dirty="0"/>
              <a:t>El Web Browser no puedo decir si el documento </a:t>
            </a:r>
            <a:r>
              <a:rPr sz="2800" b="1" dirty="0" smtClean="0"/>
              <a:t>HTML </a:t>
            </a:r>
            <a:r>
              <a:rPr sz="2800" b="1" dirty="0"/>
              <a:t>esta bien formado o </a:t>
            </a:r>
            <a:r>
              <a:rPr sz="2800" b="1" dirty="0" smtClean="0"/>
              <a:t>no</a:t>
            </a:r>
          </a:p>
          <a:p>
            <a:pPr marL="1056623" lvl="1" indent="-406394" algn="just">
              <a:defRPr/>
            </a:pPr>
            <a:r>
              <a:rPr sz="2200" dirty="0" smtClean="0"/>
              <a:t>Usar </a:t>
            </a:r>
            <a:r>
              <a:rPr sz="2200" dirty="0"/>
              <a:t>un </a:t>
            </a:r>
            <a:r>
              <a:rPr sz="2200" dirty="0" err="1" smtClean="0"/>
              <a:t>parser</a:t>
            </a:r>
            <a:r>
              <a:rPr sz="2200" dirty="0" smtClean="0"/>
              <a:t> </a:t>
            </a:r>
            <a:r>
              <a:rPr sz="2200" dirty="0"/>
              <a:t>para </a:t>
            </a:r>
            <a:r>
              <a:rPr sz="2200" dirty="0" smtClean="0"/>
              <a:t>validar si </a:t>
            </a:r>
            <a:r>
              <a:rPr sz="2200" dirty="0"/>
              <a:t>esta bien formado y sus elementos son validos</a:t>
            </a:r>
          </a:p>
          <a:p>
            <a:pPr marL="1056623" lvl="1" indent="-406394" algn="just">
              <a:defRPr/>
            </a:pPr>
            <a:r>
              <a:rPr sz="2200" dirty="0" smtClean="0"/>
              <a:t>El </a:t>
            </a:r>
            <a:r>
              <a:rPr sz="2200" dirty="0" err="1" smtClean="0"/>
              <a:t>parser</a:t>
            </a:r>
            <a:r>
              <a:rPr sz="2200" dirty="0" smtClean="0"/>
              <a:t> </a:t>
            </a:r>
            <a:r>
              <a:rPr sz="2200" dirty="0"/>
              <a:t>verifica si un documento </a:t>
            </a:r>
            <a:r>
              <a:rPr sz="2200" dirty="0" smtClean="0"/>
              <a:t>esta </a:t>
            </a:r>
            <a:r>
              <a:rPr sz="2200" dirty="0"/>
              <a:t>bien formado y si </a:t>
            </a:r>
            <a:r>
              <a:rPr sz="2200" dirty="0" smtClean="0"/>
              <a:t>cumple </a:t>
            </a:r>
            <a:r>
              <a:rPr sz="2200" dirty="0"/>
              <a:t>con el DTD </a:t>
            </a:r>
            <a:r>
              <a:rPr sz="2200" dirty="0" smtClean="0"/>
              <a:t>especificado</a:t>
            </a:r>
          </a:p>
          <a:p>
            <a:pPr marL="1056623" lvl="1" indent="-406394" algn="just">
              <a:defRPr/>
            </a:pPr>
            <a:endParaRPr sz="2200" b="1" dirty="0" smtClean="0"/>
          </a:p>
          <a:p>
            <a:pPr marL="487672" indent="-487672">
              <a:defRPr/>
            </a:pPr>
            <a:endParaRPr sz="2800" b="1" dirty="0" smtClean="0"/>
          </a:p>
          <a:p>
            <a:pPr marL="487672" indent="-487672">
              <a:defRPr/>
            </a:pPr>
            <a:endParaRPr sz="2800" b="1" dirty="0"/>
          </a:p>
          <a:p>
            <a:pPr marL="487672" indent="-487672">
              <a:defRPr/>
            </a:pPr>
            <a:r>
              <a:rPr sz="2800" b="1" dirty="0" smtClean="0"/>
              <a:t>No utilice elementos descontinuados</a:t>
            </a:r>
          </a:p>
          <a:p>
            <a:pPr marL="1056623" lvl="1" indent="-406394" algn="just">
              <a:defRPr/>
            </a:pPr>
            <a:r>
              <a:rPr lang="en-US" sz="2000" dirty="0" err="1" smtClean="0"/>
              <a:t>Algunos</a:t>
            </a:r>
            <a:r>
              <a:rPr lang="en-US" sz="2000" dirty="0" smtClean="0"/>
              <a:t> </a:t>
            </a:r>
            <a:r>
              <a:rPr lang="en-US" sz="2000" dirty="0" err="1" smtClean="0"/>
              <a:t>elementos</a:t>
            </a:r>
            <a:r>
              <a:rPr lang="en-US" sz="2000" dirty="0" smtClean="0"/>
              <a:t> y </a:t>
            </a:r>
            <a:r>
              <a:rPr lang="en-US" sz="2000" dirty="0" err="1" smtClean="0"/>
              <a:t>atributos</a:t>
            </a:r>
            <a:r>
              <a:rPr lang="en-US" sz="2000" dirty="0" smtClean="0"/>
              <a:t> </a:t>
            </a:r>
            <a:r>
              <a:rPr lang="en-US" sz="2000" dirty="0" err="1" smtClean="0"/>
              <a:t>estan</a:t>
            </a:r>
            <a:r>
              <a:rPr lang="en-US" sz="2000" dirty="0" smtClean="0"/>
              <a:t> </a:t>
            </a:r>
            <a:r>
              <a:rPr lang="en-US" sz="2000" dirty="0" err="1" smtClean="0"/>
              <a:t>permitidos</a:t>
            </a:r>
            <a:r>
              <a:rPr lang="en-US" sz="2000" dirty="0" smtClean="0"/>
              <a:t> en el </a:t>
            </a:r>
            <a:r>
              <a:rPr lang="en-US" sz="2000" dirty="0"/>
              <a:t>HTML 4.01 Transitional </a:t>
            </a:r>
            <a:r>
              <a:rPr lang="en-US" sz="2000" dirty="0" smtClean="0"/>
              <a:t>y en el </a:t>
            </a:r>
            <a:r>
              <a:rPr lang="en-US" sz="2000" dirty="0"/>
              <a:t>XHTML </a:t>
            </a:r>
            <a:r>
              <a:rPr lang="en-US" sz="2000" dirty="0" smtClean="0"/>
              <a:t>1.0 Transitional son </a:t>
            </a:r>
            <a:r>
              <a:rPr lang="en-US" sz="2000" dirty="0" err="1" smtClean="0"/>
              <a:t>descontinuados</a:t>
            </a:r>
            <a:r>
              <a:rPr lang="en-US" sz="2000" dirty="0" smtClean="0"/>
              <a:t> en el XHTML 1.0 Strict (y en el HTML </a:t>
            </a:r>
            <a:r>
              <a:rPr lang="en-US" sz="2000" dirty="0"/>
              <a:t>4.01 Strict</a:t>
            </a:r>
            <a:r>
              <a:rPr lang="en-US" sz="2000" dirty="0" smtClean="0"/>
              <a:t>) y </a:t>
            </a:r>
            <a:r>
              <a:rPr lang="en-US" sz="2000" dirty="0" err="1" smtClean="0"/>
              <a:t>pueden</a:t>
            </a:r>
            <a:r>
              <a:rPr lang="en-US" sz="2000" dirty="0" smtClean="0"/>
              <a:t> </a:t>
            </a:r>
            <a:r>
              <a:rPr lang="en-US" sz="2000" dirty="0" err="1" smtClean="0"/>
              <a:t>estar</a:t>
            </a:r>
            <a:r>
              <a:rPr lang="en-US" sz="2000" dirty="0" smtClean="0"/>
              <a:t> </a:t>
            </a:r>
            <a:r>
              <a:rPr lang="en-US" sz="2000" dirty="0" err="1" smtClean="0"/>
              <a:t>descontinuados</a:t>
            </a:r>
            <a:r>
              <a:rPr lang="en-US" sz="2000" dirty="0" smtClean="0"/>
              <a:t> en el HTML5.</a:t>
            </a:r>
            <a:endParaRPr lang="en-US" sz="2000" dirty="0"/>
          </a:p>
          <a:p>
            <a:pPr marL="1055997" lvl="1" indent="-487672">
              <a:defRPr/>
            </a:pPr>
            <a:endParaRPr lang="en-US" sz="2200" dirty="0" smtClean="0"/>
          </a:p>
          <a:p>
            <a:pPr marL="1055997" lvl="1" indent="-487672">
              <a:defRPr/>
            </a:pPr>
            <a:r>
              <a:rPr lang="en-US" sz="2200" dirty="0" err="1" smtClean="0"/>
              <a:t>Por</a:t>
            </a:r>
            <a:r>
              <a:rPr lang="en-US" sz="2200" dirty="0" smtClean="0"/>
              <a:t> </a:t>
            </a:r>
            <a:r>
              <a:rPr lang="en-US" sz="2200" dirty="0" err="1" smtClean="0"/>
              <a:t>ejemplo</a:t>
            </a:r>
            <a:r>
              <a:rPr lang="en-US" sz="2200" dirty="0" smtClean="0"/>
              <a:t>: </a:t>
            </a:r>
          </a:p>
          <a:p>
            <a:pPr marL="1624948" lvl="2" indent="-406394" algn="just">
              <a:defRPr/>
            </a:pPr>
            <a:r>
              <a:rPr lang="en-US" sz="2000" dirty="0" smtClean="0"/>
              <a:t>&lt;</a:t>
            </a:r>
            <a:r>
              <a:rPr lang="en-US" sz="2000" dirty="0"/>
              <a:t>font&gt;, &lt;center&gt;, </a:t>
            </a:r>
            <a:r>
              <a:rPr lang="en-US" sz="2000" dirty="0" err="1" smtClean="0"/>
              <a:t>alink</a:t>
            </a:r>
            <a:r>
              <a:rPr lang="en-US" sz="2000" dirty="0" smtClean="0"/>
              <a:t>, align</a:t>
            </a:r>
            <a:r>
              <a:rPr lang="en-US" sz="2000" dirty="0"/>
              <a:t>, width, height </a:t>
            </a:r>
            <a:r>
              <a:rPr lang="en-US" sz="2000" dirty="0" smtClean="0"/>
              <a:t>(</a:t>
            </a:r>
            <a:r>
              <a:rPr lang="en-US" sz="2000" dirty="0" err="1" smtClean="0"/>
              <a:t>para</a:t>
            </a:r>
            <a:r>
              <a:rPr lang="en-US" sz="2000" dirty="0" smtClean="0"/>
              <a:t> </a:t>
            </a:r>
            <a:r>
              <a:rPr lang="en-US" sz="2000" dirty="0" err="1" smtClean="0"/>
              <a:t>algunos</a:t>
            </a:r>
            <a:r>
              <a:rPr lang="en-US" sz="2000" dirty="0" smtClean="0"/>
              <a:t> </a:t>
            </a:r>
            <a:r>
              <a:rPr lang="en-US" sz="2000" dirty="0" err="1" smtClean="0"/>
              <a:t>elementos</a:t>
            </a:r>
            <a:r>
              <a:rPr lang="en-US" sz="2000" dirty="0" smtClean="0"/>
              <a:t>) y </a:t>
            </a:r>
            <a:r>
              <a:rPr sz="2000" dirty="0" err="1" smtClean="0"/>
              <a:t>background</a:t>
            </a:r>
            <a:r>
              <a:rPr sz="2000" dirty="0" smtClean="0"/>
              <a:t>.</a:t>
            </a:r>
          </a:p>
          <a:p>
            <a:pPr marL="1056623" lvl="1" indent="-406394" algn="just">
              <a:defRPr/>
            </a:pPr>
            <a:endParaRPr sz="2000" dirty="0"/>
          </a:p>
          <a:p>
            <a:pPr marL="487672" indent="-487672">
              <a:defRPr/>
            </a:pPr>
            <a:r>
              <a:rPr sz="2800" b="1" dirty="0" smtClean="0"/>
              <a:t>Utilice los elementos correctamente acorde a la especificación actual</a:t>
            </a:r>
            <a:endParaRPr sz="2800" b="1" dirty="0"/>
          </a:p>
          <a:p>
            <a:pPr marL="1056623" lvl="1" indent="-406394" algn="just">
              <a:defRPr/>
            </a:pPr>
            <a:r>
              <a:rPr lang="en-US" sz="2000" dirty="0"/>
              <a:t>&lt;cite&gt;, &lt;address&gt;, &lt;</a:t>
            </a:r>
            <a:r>
              <a:rPr lang="en-US" sz="2000" dirty="0" err="1"/>
              <a:t>em</a:t>
            </a:r>
            <a:r>
              <a:rPr lang="en-US" sz="2000" dirty="0"/>
              <a:t>&gt;, &lt;strong&gt;, &lt;mark&gt;, &lt;b&gt;, &lt;small&gt;, etc.</a:t>
            </a:r>
            <a:r>
              <a:rPr sz="2000" dirty="0" smtClean="0"/>
              <a:t>.</a:t>
            </a:r>
          </a:p>
          <a:p>
            <a:pPr marL="1056623" lvl="1" indent="-406394" algn="just">
              <a:defRPr/>
            </a:pPr>
            <a:endParaRPr sz="2000" dirty="0"/>
          </a:p>
          <a:p>
            <a:pPr marL="488298" indent="-406394" algn="just">
              <a:defRPr/>
            </a:pPr>
            <a:endParaRPr sz="2600" dirty="0"/>
          </a:p>
          <a:p>
            <a:pPr marL="488298" indent="-406394" algn="just">
              <a:defRPr/>
            </a:pPr>
            <a:endParaRPr sz="2600" dirty="0"/>
          </a:p>
          <a:p>
            <a:pPr marL="1056623" lvl="1" indent="-406394" algn="just">
              <a:defRPr/>
            </a:pPr>
            <a:endParaRPr sz="2000" dirty="0"/>
          </a:p>
        </p:txBody>
      </p:sp>
      <p:sp>
        <p:nvSpPr>
          <p:cNvPr id="4" name="3 CuadroTexto"/>
          <p:cNvSpPr txBox="1"/>
          <p:nvPr/>
        </p:nvSpPr>
        <p:spPr>
          <a:xfrm>
            <a:off x="1730375" y="3387725"/>
            <a:ext cx="8089900" cy="1201738"/>
          </a:xfrm>
          <a:prstGeom prst="rect">
            <a:avLst/>
          </a:prstGeom>
          <a:noFill/>
        </p:spPr>
        <p:txBody>
          <a:bodyPr wrap="none">
            <a:spAutoFit/>
          </a:bodyPr>
          <a:lstStyle/>
          <a:p>
            <a:pPr algn="l">
              <a:defRPr/>
            </a:pPr>
            <a:r>
              <a:rPr lang="es-ES" sz="1800" dirty="0">
                <a:latin typeface="+mj-lt"/>
              </a:rPr>
              <a:t>Script and </a:t>
            </a:r>
            <a:r>
              <a:rPr lang="es-ES" sz="1800" dirty="0" err="1">
                <a:latin typeface="+mj-lt"/>
              </a:rPr>
              <a:t>style</a:t>
            </a:r>
            <a:r>
              <a:rPr lang="es-ES" sz="1800" dirty="0">
                <a:latin typeface="+mj-lt"/>
              </a:rPr>
              <a:t> </a:t>
            </a:r>
            <a:r>
              <a:rPr lang="es-ES" sz="1800" dirty="0" err="1">
                <a:latin typeface="+mj-lt"/>
              </a:rPr>
              <a:t>elements</a:t>
            </a:r>
            <a:r>
              <a:rPr lang="es-ES" sz="1800" dirty="0">
                <a:latin typeface="+mj-lt"/>
              </a:rPr>
              <a:t>, </a:t>
            </a:r>
            <a:r>
              <a:rPr lang="es-ES" sz="1800" dirty="0" err="1">
                <a:latin typeface="+mj-lt"/>
              </a:rPr>
              <a:t>type</a:t>
            </a:r>
            <a:r>
              <a:rPr lang="es-ES" sz="1800" dirty="0">
                <a:latin typeface="+mj-lt"/>
              </a:rPr>
              <a:t> </a:t>
            </a:r>
            <a:r>
              <a:rPr lang="es-ES" sz="1800" dirty="0" err="1">
                <a:latin typeface="+mj-lt"/>
              </a:rPr>
              <a:t>attribute</a:t>
            </a:r>
            <a:r>
              <a:rPr lang="es-ES" sz="1800" dirty="0">
                <a:latin typeface="+mj-lt"/>
              </a:rPr>
              <a:t> </a:t>
            </a:r>
          </a:p>
          <a:p>
            <a:pPr algn="l">
              <a:defRPr/>
            </a:pPr>
            <a:r>
              <a:rPr lang="es-ES" sz="1800" dirty="0">
                <a:latin typeface="+mj-lt"/>
              </a:rPr>
              <a:t>&lt;script </a:t>
            </a:r>
            <a:r>
              <a:rPr lang="es-ES" sz="1800" dirty="0" err="1">
                <a:latin typeface="+mj-lt"/>
              </a:rPr>
              <a:t>type</a:t>
            </a:r>
            <a:r>
              <a:rPr lang="es-ES" sz="1800" dirty="0">
                <a:latin typeface="+mj-lt"/>
              </a:rPr>
              <a:t>="</a:t>
            </a:r>
            <a:r>
              <a:rPr lang="es-ES" sz="1800" dirty="0" err="1">
                <a:latin typeface="+mj-lt"/>
              </a:rPr>
              <a:t>text</a:t>
            </a:r>
            <a:r>
              <a:rPr lang="es-ES" sz="1800" dirty="0">
                <a:latin typeface="+mj-lt"/>
              </a:rPr>
              <a:t>/</a:t>
            </a:r>
            <a:r>
              <a:rPr lang="es-ES" sz="1800" dirty="0" err="1">
                <a:latin typeface="+mj-lt"/>
              </a:rPr>
              <a:t>javascript</a:t>
            </a:r>
            <a:r>
              <a:rPr lang="es-ES" sz="1800" dirty="0">
                <a:latin typeface="+mj-lt"/>
              </a:rPr>
              <a:t>"&gt; &lt;![CDATA[ … </a:t>
            </a:r>
            <a:r>
              <a:rPr lang="es-ES" sz="1800" dirty="0" err="1">
                <a:latin typeface="+mj-lt"/>
              </a:rPr>
              <a:t>unescaped</a:t>
            </a:r>
            <a:r>
              <a:rPr lang="es-ES" sz="1800" dirty="0">
                <a:latin typeface="+mj-lt"/>
              </a:rPr>
              <a:t> script </a:t>
            </a:r>
            <a:r>
              <a:rPr lang="es-ES" sz="1800" dirty="0" err="1">
                <a:latin typeface="+mj-lt"/>
              </a:rPr>
              <a:t>content</a:t>
            </a:r>
            <a:r>
              <a:rPr lang="es-ES" sz="1800" dirty="0">
                <a:latin typeface="+mj-lt"/>
              </a:rPr>
              <a:t> ... ]]&gt; &lt;/script&gt;</a:t>
            </a:r>
          </a:p>
          <a:p>
            <a:pPr algn="l">
              <a:defRPr/>
            </a:pPr>
            <a:r>
              <a:rPr lang="es-ES" sz="1800" dirty="0">
                <a:latin typeface="+mj-lt"/>
              </a:rPr>
              <a:t>&lt;</a:t>
            </a:r>
            <a:r>
              <a:rPr lang="es-ES" sz="1800" dirty="0" err="1">
                <a:latin typeface="+mj-lt"/>
              </a:rPr>
              <a:t>style</a:t>
            </a:r>
            <a:r>
              <a:rPr lang="es-ES" sz="1800" dirty="0">
                <a:latin typeface="+mj-lt"/>
              </a:rPr>
              <a:t> </a:t>
            </a:r>
            <a:r>
              <a:rPr lang="es-ES" sz="1800" dirty="0" err="1">
                <a:latin typeface="+mj-lt"/>
              </a:rPr>
              <a:t>type</a:t>
            </a:r>
            <a:r>
              <a:rPr lang="es-ES" sz="1800" dirty="0">
                <a:latin typeface="+mj-lt"/>
              </a:rPr>
              <a:t>="</a:t>
            </a:r>
            <a:r>
              <a:rPr lang="es-ES" sz="1800" dirty="0" err="1">
                <a:latin typeface="+mj-lt"/>
              </a:rPr>
              <a:t>text</a:t>
            </a:r>
            <a:r>
              <a:rPr lang="es-ES" sz="1800" dirty="0">
                <a:latin typeface="+mj-lt"/>
              </a:rPr>
              <a:t>/</a:t>
            </a:r>
            <a:r>
              <a:rPr lang="es-ES" sz="1800" dirty="0" err="1">
                <a:latin typeface="+mj-lt"/>
              </a:rPr>
              <a:t>css</a:t>
            </a:r>
            <a:r>
              <a:rPr lang="es-ES" sz="1800" dirty="0">
                <a:latin typeface="+mj-lt"/>
              </a:rPr>
              <a:t>"&gt; . . . &lt;/</a:t>
            </a:r>
            <a:r>
              <a:rPr lang="es-ES" sz="1800" dirty="0" err="1">
                <a:latin typeface="+mj-lt"/>
              </a:rPr>
              <a:t>style</a:t>
            </a:r>
            <a:r>
              <a:rPr lang="es-ES" sz="1800" dirty="0">
                <a:latin typeface="+mj-lt"/>
              </a:rPr>
              <a:t>&gt;</a:t>
            </a:r>
          </a:p>
          <a:p>
            <a:pPr algn="l">
              <a:defRPr/>
            </a:pPr>
            <a:endParaRPr lang="es-ES" sz="1800" dirty="0">
              <a:latin typeface="+mj-lt"/>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lstStyle/>
          <a:p>
            <a:pPr>
              <a:defRPr/>
            </a:pPr>
            <a:r>
              <a:rPr b="1" dirty="0"/>
              <a:t>Validación de Paginas Web (Cont.)</a:t>
            </a:r>
            <a:endParaRPr dirty="0"/>
          </a:p>
        </p:txBody>
      </p:sp>
      <p:pic>
        <p:nvPicPr>
          <p:cNvPr id="62467" name="Picture 5" descr="http://norfipc.com/img/otros/validar-pagina-html5-w3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420813"/>
            <a:ext cx="878522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Rectángulo"/>
          <p:cNvSpPr/>
          <p:nvPr/>
        </p:nvSpPr>
        <p:spPr>
          <a:xfrm>
            <a:off x="342900" y="6823075"/>
            <a:ext cx="5654675" cy="1477963"/>
          </a:xfrm>
          <a:prstGeom prst="rect">
            <a:avLst/>
          </a:prstGeom>
        </p:spPr>
        <p:txBody>
          <a:bodyPr>
            <a:spAutoFit/>
          </a:bodyPr>
          <a:lstStyle/>
          <a:p>
            <a:pPr marL="487672" indent="-487672" algn="l">
              <a:defRPr/>
            </a:pPr>
            <a:r>
              <a:rPr lang="es-ES" sz="1800" dirty="0">
                <a:latin typeface="+mj-lt"/>
              </a:rPr>
              <a:t>Validación:</a:t>
            </a:r>
          </a:p>
          <a:p>
            <a:pPr marL="487672" indent="-487672" algn="l">
              <a:buFontTx/>
              <a:buChar char="-"/>
              <a:defRPr/>
            </a:pPr>
            <a:r>
              <a:rPr lang="es-ES" sz="1800" dirty="0">
                <a:latin typeface="+mj-lt"/>
              </a:rPr>
              <a:t>Verifica que el documento XHTML este bien formado</a:t>
            </a:r>
          </a:p>
          <a:p>
            <a:pPr marL="487672" indent="-487672" algn="just">
              <a:buFontTx/>
              <a:buChar char="-"/>
              <a:defRPr/>
            </a:pPr>
            <a:r>
              <a:rPr lang="es-ES" sz="1800" dirty="0">
                <a:latin typeface="+mj-lt"/>
              </a:rPr>
              <a:t>Verifica que el documento este escrito acorde a la definición de los mismos en el DTD</a:t>
            </a:r>
          </a:p>
          <a:p>
            <a:pPr marL="487672" indent="-487672" algn="l">
              <a:defRPr/>
            </a:pPr>
            <a:endParaRPr lang="es-ES" sz="1800" dirty="0">
              <a:latin typeface="+mj-lt"/>
            </a:endParaRPr>
          </a:p>
        </p:txBody>
      </p:sp>
      <p:sp>
        <p:nvSpPr>
          <p:cNvPr id="5" name="4 CuadroTexto"/>
          <p:cNvSpPr txBox="1"/>
          <p:nvPr/>
        </p:nvSpPr>
        <p:spPr>
          <a:xfrm>
            <a:off x="6573838" y="6823075"/>
            <a:ext cx="5402262" cy="1754188"/>
          </a:xfrm>
          <a:prstGeom prst="rect">
            <a:avLst/>
          </a:prstGeom>
          <a:noFill/>
        </p:spPr>
        <p:txBody>
          <a:bodyPr>
            <a:spAutoFit/>
          </a:bodyPr>
          <a:lstStyle/>
          <a:p>
            <a:pPr algn="just">
              <a:defRPr/>
            </a:pPr>
            <a:r>
              <a:rPr lang="es-ES" sz="1800" dirty="0">
                <a:latin typeface="+mj-lt"/>
              </a:rPr>
              <a:t>Si no es valido y contiene errores:</a:t>
            </a:r>
          </a:p>
          <a:p>
            <a:pPr algn="just">
              <a:defRPr/>
            </a:pPr>
            <a:endParaRPr lang="es-ES" sz="1800" dirty="0">
              <a:latin typeface="+mj-lt"/>
            </a:endParaRPr>
          </a:p>
          <a:p>
            <a:pPr algn="just">
              <a:defRPr/>
            </a:pPr>
            <a:r>
              <a:rPr lang="es-ES" sz="1800" dirty="0">
                <a:latin typeface="+mj-lt"/>
              </a:rPr>
              <a:t>La mayoría de los browser probablemente trataran al documento como si fuera un documento HTML Ignorando los errores y rende rizando la pagina de cualquier forma</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225925" y="2833688"/>
            <a:ext cx="8345488" cy="2801937"/>
          </a:xfrm>
        </p:spPr>
        <p:txBody>
          <a:bodyPr/>
          <a:lstStyle/>
          <a:p>
            <a:pPr>
              <a:defRPr/>
            </a:pPr>
            <a:r>
              <a:rPr lang="es-EC" dirty="0" err="1"/>
              <a:t>Forms</a:t>
            </a:r>
            <a:r>
              <a:rPr lang="es-EC" dirty="0"/>
              <a:t> and </a:t>
            </a:r>
            <a:r>
              <a:rPr lang="es-EC" dirty="0" err="1"/>
              <a:t>Forms</a:t>
            </a:r>
            <a:r>
              <a:rPr lang="es-EC" dirty="0"/>
              <a:t> API</a:t>
            </a:r>
            <a:endParaRPr dirty="0"/>
          </a:p>
        </p:txBody>
      </p:sp>
      <p:sp>
        <p:nvSpPr>
          <p:cNvPr id="5" name="4 Marcador de texto"/>
          <p:cNvSpPr>
            <a:spLocks noGrp="1"/>
          </p:cNvSpPr>
          <p:nvPr>
            <p:ph type="body" idx="1"/>
          </p:nvPr>
        </p:nvSpPr>
        <p:spPr>
          <a:xfrm>
            <a:off x="541338" y="7261225"/>
            <a:ext cx="11704637" cy="534988"/>
          </a:xfrm>
        </p:spPr>
        <p:txBody>
          <a:bodyPr/>
          <a:lstStyle/>
          <a:p>
            <a:pPr>
              <a:defRPr/>
            </a:pPr>
            <a:r>
              <a:rPr lang="en-US" dirty="0" smtClean="0"/>
              <a:t>HTML5</a:t>
            </a:r>
            <a:endParaRPr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20713" y="107950"/>
            <a:ext cx="11950700" cy="976313"/>
          </a:xfrm>
        </p:spPr>
        <p:txBody>
          <a:bodyPr/>
          <a:lstStyle/>
          <a:p>
            <a:pPr>
              <a:defRPr/>
            </a:pPr>
            <a:r>
              <a:rPr lang="es-EC" dirty="0"/>
              <a:t>HTML Web </a:t>
            </a:r>
            <a:r>
              <a:rPr lang="es-EC" dirty="0" err="1"/>
              <a:t>Forms</a:t>
            </a:r>
            <a:endParaRPr lang="es-EC" dirty="0"/>
          </a:p>
        </p:txBody>
      </p:sp>
      <p:sp>
        <p:nvSpPr>
          <p:cNvPr id="5" name="4 Marcador de contenido"/>
          <p:cNvSpPr>
            <a:spLocks noGrp="1"/>
          </p:cNvSpPr>
          <p:nvPr>
            <p:ph idx="1"/>
          </p:nvPr>
        </p:nvSpPr>
        <p:spPr>
          <a:xfrm>
            <a:off x="650875" y="1497013"/>
            <a:ext cx="11703050" cy="7215187"/>
          </a:xfrm>
        </p:spPr>
        <p:txBody>
          <a:bodyPr/>
          <a:lstStyle/>
          <a:p>
            <a:pPr>
              <a:defRPr/>
            </a:pPr>
            <a:r>
              <a:rPr lang="es-EC" sz="4000" dirty="0" smtClean="0"/>
              <a:t>Web 2.0 es acerca de los usuarios</a:t>
            </a:r>
          </a:p>
          <a:p>
            <a:pPr>
              <a:defRPr/>
            </a:pPr>
            <a:r>
              <a:rPr lang="es-EC" sz="4000" dirty="0" smtClean="0"/>
              <a:t>Son la interfaz mas importante</a:t>
            </a:r>
          </a:p>
          <a:p>
            <a:pPr lvl="1">
              <a:defRPr/>
            </a:pPr>
            <a:r>
              <a:rPr lang="es-EC" sz="3200" dirty="0" smtClean="0"/>
              <a:t>Insertar datos</a:t>
            </a:r>
          </a:p>
          <a:p>
            <a:pPr lvl="1">
              <a:defRPr/>
            </a:pPr>
            <a:r>
              <a:rPr lang="es-EC" sz="3200" dirty="0" smtClean="0"/>
              <a:t>Tomar decisiones</a:t>
            </a:r>
          </a:p>
          <a:p>
            <a:pPr lvl="1">
              <a:defRPr/>
            </a:pPr>
            <a:r>
              <a:rPr lang="es-EC" sz="3200" dirty="0" smtClean="0"/>
              <a:t>Comunicar información</a:t>
            </a:r>
          </a:p>
          <a:p>
            <a:pPr lvl="1">
              <a:defRPr/>
            </a:pPr>
            <a:r>
              <a:rPr lang="es-EC" sz="3200" dirty="0" smtClean="0"/>
              <a:t>Cambiar el comportamiento de una aplicación</a:t>
            </a:r>
          </a:p>
          <a:p>
            <a:pPr>
              <a:defRPr/>
            </a:pPr>
            <a:r>
              <a:rPr lang="es-EC" sz="4000" dirty="0" smtClean="0"/>
              <a:t>Códigos y librerías para procesamiento de formularios</a:t>
            </a:r>
          </a:p>
          <a:p>
            <a:pPr lvl="1">
              <a:defRPr/>
            </a:pPr>
            <a:r>
              <a:rPr lang="es-EC" sz="3200" dirty="0" smtClean="0"/>
              <a:t>Nuevos elementos</a:t>
            </a:r>
          </a:p>
          <a:p>
            <a:pPr lvl="1">
              <a:defRPr/>
            </a:pPr>
            <a:r>
              <a:rPr lang="es-EC" sz="3200" dirty="0" smtClean="0"/>
              <a:t>Nuevos atributos</a:t>
            </a:r>
          </a:p>
          <a:p>
            <a:pPr lvl="1">
              <a:defRPr/>
            </a:pPr>
            <a:r>
              <a:rPr lang="es-EC" sz="3200" dirty="0" smtClean="0"/>
              <a:t>API</a:t>
            </a:r>
            <a:endParaRPr lang="es-EC" sz="3200"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Título"/>
          <p:cNvSpPr>
            <a:spLocks noGrp="1"/>
          </p:cNvSpPr>
          <p:nvPr>
            <p:ph type="title"/>
          </p:nvPr>
        </p:nvSpPr>
        <p:spPr>
          <a:xfrm>
            <a:off x="541338" y="0"/>
            <a:ext cx="10052050" cy="1192213"/>
          </a:xfrm>
        </p:spPr>
        <p:txBody>
          <a:bodyPr/>
          <a:lstStyle/>
          <a:p>
            <a:r>
              <a:rPr lang="es-EC" smtClean="0"/>
              <a:t>Elemento &lt;form&gt;</a:t>
            </a:r>
          </a:p>
        </p:txBody>
      </p:sp>
      <p:sp>
        <p:nvSpPr>
          <p:cNvPr id="3" name="2 Marcador de contenido"/>
          <p:cNvSpPr>
            <a:spLocks noGrp="1"/>
          </p:cNvSpPr>
          <p:nvPr>
            <p:ph sz="half" idx="1"/>
          </p:nvPr>
        </p:nvSpPr>
        <p:spPr>
          <a:xfrm>
            <a:off x="650875" y="2384425"/>
            <a:ext cx="5743575" cy="5648325"/>
          </a:xfrm>
        </p:spPr>
        <p:txBody>
          <a:bodyPr/>
          <a:lstStyle/>
          <a:p>
            <a:pPr>
              <a:defRPr/>
            </a:pPr>
            <a:r>
              <a:rPr lang="es-EC" sz="3200" dirty="0" smtClean="0"/>
              <a:t>Misma estructura</a:t>
            </a:r>
          </a:p>
          <a:p>
            <a:pPr>
              <a:defRPr/>
            </a:pPr>
            <a:r>
              <a:rPr lang="es-EC" sz="3200" dirty="0" smtClean="0"/>
              <a:t>Autocomplete</a:t>
            </a:r>
          </a:p>
          <a:p>
            <a:pPr lvl="1">
              <a:defRPr/>
            </a:pPr>
            <a:r>
              <a:rPr lang="es-EC" sz="2800" dirty="0" smtClean="0"/>
              <a:t>Viejo atributo</a:t>
            </a:r>
          </a:p>
          <a:p>
            <a:pPr lvl="1">
              <a:defRPr/>
            </a:pPr>
            <a:r>
              <a:rPr lang="es-EC" sz="2800" dirty="0" smtClean="0"/>
              <a:t>Atributo </a:t>
            </a:r>
            <a:r>
              <a:rPr lang="es-EC" sz="2800" dirty="0" err="1" smtClean="0"/>
              <a:t>estandar</a:t>
            </a:r>
            <a:endParaRPr lang="es-EC" sz="2800" dirty="0" smtClean="0"/>
          </a:p>
          <a:p>
            <a:pPr lvl="1">
              <a:defRPr/>
            </a:pPr>
            <a:r>
              <a:rPr lang="es-EC" sz="2800" dirty="0" smtClean="0"/>
              <a:t>Valores: </a:t>
            </a:r>
          </a:p>
          <a:p>
            <a:pPr lvl="2">
              <a:defRPr/>
            </a:pPr>
            <a:r>
              <a:rPr lang="es-EC" sz="2000" dirty="0" err="1" smtClean="0"/>
              <a:t>on</a:t>
            </a:r>
            <a:r>
              <a:rPr lang="es-EC" sz="2000" dirty="0" smtClean="0"/>
              <a:t>(por defecto)</a:t>
            </a:r>
          </a:p>
          <a:p>
            <a:pPr lvl="2">
              <a:defRPr/>
            </a:pPr>
            <a:r>
              <a:rPr lang="es-EC" sz="2000" dirty="0" smtClean="0"/>
              <a:t>off</a:t>
            </a:r>
          </a:p>
          <a:p>
            <a:pPr>
              <a:defRPr/>
            </a:pPr>
            <a:r>
              <a:rPr lang="es-EC" sz="3200" dirty="0" err="1" smtClean="0"/>
              <a:t>Novalidate</a:t>
            </a:r>
            <a:endParaRPr lang="es-EC" sz="3200" dirty="0" smtClean="0"/>
          </a:p>
          <a:p>
            <a:pPr lvl="1">
              <a:defRPr/>
            </a:pPr>
            <a:r>
              <a:rPr lang="es-EC" sz="2600" dirty="0" smtClean="0"/>
              <a:t>HTML5 formularios validados automáticamente</a:t>
            </a:r>
          </a:p>
          <a:p>
            <a:pPr lvl="1">
              <a:defRPr/>
            </a:pPr>
            <a:r>
              <a:rPr lang="es-EC" sz="2600" dirty="0" smtClean="0"/>
              <a:t>No se especifica valor</a:t>
            </a:r>
          </a:p>
          <a:p>
            <a:pPr lvl="1">
              <a:defRPr/>
            </a:pPr>
            <a:r>
              <a:rPr lang="es-EC" sz="2600" dirty="0" smtClean="0"/>
              <a:t>Representa un </a:t>
            </a:r>
            <a:r>
              <a:rPr lang="es-EC" sz="2600" dirty="0" err="1" smtClean="0"/>
              <a:t>boolean</a:t>
            </a:r>
            <a:endParaRPr lang="es-EC" sz="2600" dirty="0" smtClean="0"/>
          </a:p>
          <a:p>
            <a:pPr lvl="1">
              <a:defRPr/>
            </a:pPr>
            <a:r>
              <a:rPr lang="es-EC" sz="2600" dirty="0" smtClean="0"/>
              <a:t>Igual a </a:t>
            </a:r>
            <a:r>
              <a:rPr lang="es-EC" sz="2600" dirty="0" err="1" smtClean="0"/>
              <a:t>Formnovalidadte</a:t>
            </a:r>
            <a:r>
              <a:rPr lang="es-EC" sz="2600" dirty="0" smtClean="0"/>
              <a:t> </a:t>
            </a:r>
          </a:p>
          <a:p>
            <a:pPr lvl="2">
              <a:defRPr/>
            </a:pPr>
            <a:endParaRPr lang="es-EC" sz="2000" dirty="0" smtClean="0"/>
          </a:p>
          <a:p>
            <a:pPr>
              <a:defRPr/>
            </a:pPr>
            <a:endParaRPr lang="es-EC" sz="3200" dirty="0"/>
          </a:p>
          <a:p>
            <a:pPr>
              <a:defRPr/>
            </a:pPr>
            <a:endParaRPr lang="es-EC" sz="3200" dirty="0" smtClean="0"/>
          </a:p>
          <a:p>
            <a:pPr>
              <a:defRPr/>
            </a:pPr>
            <a:endParaRPr lang="es-EC" sz="3200" dirty="0"/>
          </a:p>
          <a:p>
            <a:pPr>
              <a:defRPr/>
            </a:pPr>
            <a:endParaRPr lang="es-EC" sz="3200" dirty="0"/>
          </a:p>
        </p:txBody>
      </p:sp>
      <p:sp>
        <p:nvSpPr>
          <p:cNvPr id="4" name="3 Marcador de contenido"/>
          <p:cNvSpPr>
            <a:spLocks noGrp="1"/>
          </p:cNvSpPr>
          <p:nvPr>
            <p:ph sz="half" idx="2"/>
          </p:nvPr>
        </p:nvSpPr>
        <p:spPr>
          <a:xfrm>
            <a:off x="6610350" y="2384425"/>
            <a:ext cx="6394450" cy="6740525"/>
          </a:xfrm>
        </p:spPr>
        <p:txBody>
          <a:bodyPr/>
          <a:lstStyle/>
          <a:p>
            <a:pPr marL="0" indent="0">
              <a:buFont typeface="Arial" pitchFamily="34" charset="0"/>
              <a:buNone/>
              <a:defRPr/>
            </a:pPr>
            <a:r>
              <a:rPr lang="es-EC" sz="2400" dirty="0"/>
              <a:t>&lt;!DOCTYPE </a:t>
            </a:r>
            <a:r>
              <a:rPr lang="es-EC" sz="2400" dirty="0" err="1"/>
              <a:t>html</a:t>
            </a:r>
            <a:r>
              <a:rPr lang="es-EC" sz="2400" dirty="0"/>
              <a:t>&gt;</a:t>
            </a:r>
          </a:p>
          <a:p>
            <a:pPr marL="0" indent="0">
              <a:buFont typeface="Arial" pitchFamily="34" charset="0"/>
              <a:buNone/>
              <a:defRPr/>
            </a:pPr>
            <a:r>
              <a:rPr lang="es-EC" sz="2400" dirty="0"/>
              <a:t>&lt;</a:t>
            </a:r>
            <a:r>
              <a:rPr lang="es-EC" sz="2400" dirty="0" err="1"/>
              <a:t>html</a:t>
            </a:r>
            <a:r>
              <a:rPr lang="es-EC" sz="2400" dirty="0"/>
              <a:t> </a:t>
            </a:r>
            <a:r>
              <a:rPr lang="es-EC" sz="2400" dirty="0" err="1"/>
              <a:t>lang</a:t>
            </a:r>
            <a:r>
              <a:rPr lang="es-EC" sz="2400" dirty="0"/>
              <a:t>="en"&gt;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title</a:t>
            </a:r>
            <a:r>
              <a:rPr lang="es-EC" sz="2400" dirty="0"/>
              <a:t>&gt;</a:t>
            </a:r>
            <a:r>
              <a:rPr lang="es-EC" sz="2400" dirty="0" err="1"/>
              <a:t>Forms</a:t>
            </a:r>
            <a:r>
              <a:rPr lang="es-EC" sz="2400" dirty="0"/>
              <a:t>&lt;/</a:t>
            </a:r>
            <a:r>
              <a:rPr lang="es-EC" sz="2400" dirty="0" err="1"/>
              <a:t>title</a:t>
            </a:r>
            <a:r>
              <a:rPr lang="es-EC" sz="2400" dirty="0"/>
              <a:t>&gt;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section</a:t>
            </a:r>
            <a:r>
              <a:rPr lang="es-EC" sz="2400" dirty="0"/>
              <a:t> id="</a:t>
            </a:r>
            <a:r>
              <a:rPr lang="es-EC" sz="2400" dirty="0" err="1"/>
              <a:t>form</a:t>
            </a:r>
            <a:r>
              <a:rPr lang="es-EC" sz="2400" dirty="0"/>
              <a:t>"&gt;</a:t>
            </a:r>
          </a:p>
          <a:p>
            <a:pPr marL="0" indent="0">
              <a:buFont typeface="Arial" pitchFamily="34" charset="0"/>
              <a:buNone/>
              <a:defRPr/>
            </a:pPr>
            <a:r>
              <a:rPr lang="es-EC" sz="2400" dirty="0"/>
              <a:t>&lt;</a:t>
            </a:r>
            <a:r>
              <a:rPr lang="es-EC" sz="2400" dirty="0" err="1"/>
              <a:t>form</a:t>
            </a:r>
            <a:r>
              <a:rPr lang="es-EC" sz="2400" dirty="0"/>
              <a:t> </a:t>
            </a:r>
            <a:r>
              <a:rPr lang="es-EC" sz="2400" dirty="0" err="1"/>
              <a:t>name</a:t>
            </a:r>
            <a:r>
              <a:rPr lang="es-EC" sz="2400" dirty="0"/>
              <a:t>="</a:t>
            </a:r>
            <a:r>
              <a:rPr lang="es-EC" sz="2400" dirty="0" err="1"/>
              <a:t>myform</a:t>
            </a:r>
            <a:r>
              <a:rPr lang="es-EC" sz="2400" dirty="0"/>
              <a:t>" id="</a:t>
            </a:r>
            <a:r>
              <a:rPr lang="es-EC" sz="2400" dirty="0" err="1"/>
              <a:t>myform</a:t>
            </a:r>
            <a:r>
              <a:rPr lang="es-EC" sz="2400" dirty="0"/>
              <a:t>" </a:t>
            </a:r>
            <a:r>
              <a:rPr lang="es-EC" sz="2400" dirty="0" err="1"/>
              <a:t>method</a:t>
            </a:r>
            <a:r>
              <a:rPr lang="es-EC" sz="2400" dirty="0"/>
              <a:t>="</a:t>
            </a:r>
            <a:r>
              <a:rPr lang="es-EC" sz="2400" dirty="0" err="1"/>
              <a:t>get</a:t>
            </a:r>
            <a:r>
              <a:rPr lang="es-EC" sz="2400" dirty="0"/>
              <a:t>"&gt;</a:t>
            </a:r>
          </a:p>
          <a:p>
            <a:pPr marL="0" indent="0">
              <a:buFont typeface="Arial" pitchFamily="34" charset="0"/>
              <a:buNone/>
              <a:defRPr/>
            </a:pPr>
            <a:r>
              <a:rPr lang="es-EC" sz="2400" dirty="0"/>
              <a:t>&lt;input </a:t>
            </a:r>
            <a:r>
              <a:rPr lang="es-EC" sz="2400" dirty="0" err="1"/>
              <a:t>type</a:t>
            </a:r>
            <a:r>
              <a:rPr lang="es-EC" sz="2400" dirty="0"/>
              <a:t>="</a:t>
            </a:r>
            <a:r>
              <a:rPr lang="es-EC" sz="2400" dirty="0" err="1"/>
              <a:t>text</a:t>
            </a:r>
            <a:r>
              <a:rPr lang="es-EC" sz="2400" dirty="0"/>
              <a:t>" </a:t>
            </a:r>
            <a:r>
              <a:rPr lang="es-EC" sz="2400" dirty="0" err="1"/>
              <a:t>name</a:t>
            </a:r>
            <a:r>
              <a:rPr lang="es-EC" sz="2400" dirty="0"/>
              <a:t>="</a:t>
            </a:r>
            <a:r>
              <a:rPr lang="es-EC" sz="2400" dirty="0" err="1"/>
              <a:t>name</a:t>
            </a:r>
            <a:r>
              <a:rPr lang="es-EC" sz="2400" dirty="0"/>
              <a:t>" id="</a:t>
            </a:r>
            <a:r>
              <a:rPr lang="es-EC" sz="2400" dirty="0" err="1"/>
              <a:t>name</a:t>
            </a:r>
            <a:r>
              <a:rPr lang="es-EC" sz="2400" dirty="0"/>
              <a:t>"&gt;</a:t>
            </a:r>
          </a:p>
          <a:p>
            <a:pPr marL="0" indent="0">
              <a:buFont typeface="Arial" pitchFamily="34" charset="0"/>
              <a:buNone/>
              <a:defRPr/>
            </a:pPr>
            <a:r>
              <a:rPr lang="es-EC" sz="2400" dirty="0"/>
              <a:t>&lt;input </a:t>
            </a:r>
            <a:r>
              <a:rPr lang="es-EC" sz="2400" dirty="0" err="1"/>
              <a:t>type</a:t>
            </a:r>
            <a:r>
              <a:rPr lang="es-EC" sz="2400" dirty="0"/>
              <a:t>="</a:t>
            </a:r>
            <a:r>
              <a:rPr lang="es-EC" sz="2400" dirty="0" err="1"/>
              <a:t>submit</a:t>
            </a:r>
            <a:r>
              <a:rPr lang="es-EC" sz="2400" dirty="0"/>
              <a:t>" </a:t>
            </a:r>
            <a:r>
              <a:rPr lang="es-EC" sz="2400" dirty="0" err="1"/>
              <a:t>value</a:t>
            </a:r>
            <a:r>
              <a:rPr lang="es-EC" sz="2400" dirty="0"/>
              <a:t>="</a:t>
            </a:r>
            <a:r>
              <a:rPr lang="es-EC" sz="2400" dirty="0" err="1"/>
              <a:t>Send</a:t>
            </a:r>
            <a:r>
              <a:rPr lang="es-EC" sz="2400" dirty="0"/>
              <a:t>"&gt;</a:t>
            </a:r>
          </a:p>
          <a:p>
            <a:pPr marL="0" indent="0">
              <a:buFont typeface="Arial" pitchFamily="34" charset="0"/>
              <a:buNone/>
              <a:defRPr/>
            </a:pPr>
            <a:r>
              <a:rPr lang="es-EC" sz="2400" dirty="0"/>
              <a:t>&lt;/</a:t>
            </a:r>
            <a:r>
              <a:rPr lang="es-EC" sz="2400" dirty="0" err="1"/>
              <a:t>form</a:t>
            </a:r>
            <a:r>
              <a:rPr lang="es-EC" sz="2400" dirty="0"/>
              <a:t>&gt;</a:t>
            </a:r>
          </a:p>
          <a:p>
            <a:pPr marL="0" indent="0">
              <a:buFont typeface="Arial" pitchFamily="34" charset="0"/>
              <a:buNone/>
              <a:defRPr/>
            </a:pPr>
            <a:r>
              <a:rPr lang="es-EC" sz="2400" dirty="0"/>
              <a:t>&lt;/</a:t>
            </a:r>
            <a:r>
              <a:rPr lang="es-EC" sz="2400" dirty="0" err="1"/>
              <a:t>section</a:t>
            </a:r>
            <a:r>
              <a:rPr lang="es-EC" sz="2400" dirty="0"/>
              <a:t>&gt;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html</a:t>
            </a:r>
            <a:r>
              <a:rPr lang="es-EC" sz="2400" dirty="0"/>
              <a:t>&gt;</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a:xfrm>
            <a:off x="541338" y="0"/>
            <a:ext cx="10052050" cy="1192213"/>
          </a:xfrm>
        </p:spPr>
        <p:txBody>
          <a:bodyPr/>
          <a:lstStyle/>
          <a:p>
            <a:r>
              <a:rPr lang="es-EC" smtClean="0"/>
              <a:t>Elemento input</a:t>
            </a:r>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800" dirty="0" smtClean="0"/>
              <a:t>Elemento  mas importante dentro de un formulario</a:t>
            </a:r>
          </a:p>
          <a:p>
            <a:pPr algn="just">
              <a:defRPr/>
            </a:pPr>
            <a:r>
              <a:rPr lang="es-EC" sz="2800" dirty="0" smtClean="0"/>
              <a:t>Cambia de característica según su atributo </a:t>
            </a:r>
            <a:r>
              <a:rPr lang="es-EC" sz="2800" dirty="0" err="1" smtClean="0"/>
              <a:t>type</a:t>
            </a:r>
            <a:endParaRPr lang="es-EC" sz="2800" dirty="0" smtClean="0"/>
          </a:p>
          <a:p>
            <a:pPr algn="just">
              <a:defRPr/>
            </a:pPr>
            <a:r>
              <a:rPr lang="es-EC" sz="2800" dirty="0" smtClean="0"/>
              <a:t>En HTML5 </a:t>
            </a:r>
            <a:r>
              <a:rPr lang="es-EC" sz="2800" dirty="0" err="1" smtClean="0"/>
              <a:t>type</a:t>
            </a:r>
            <a:r>
              <a:rPr lang="es-EC" sz="2800" dirty="0" smtClean="0"/>
              <a:t> no especifica el tipo de entrada pero le especifica al navegador que hacer con la información recibida y si la valida o no</a:t>
            </a:r>
          </a:p>
          <a:p>
            <a:pPr algn="just">
              <a:defRPr/>
            </a:pPr>
            <a:r>
              <a:rPr lang="es-EC" sz="2800" dirty="0" smtClean="0"/>
              <a:t>Atributos adicionales para validar entradas en tiempo real</a:t>
            </a:r>
            <a:endParaRPr lang="es-EC" sz="2800" dirty="0"/>
          </a:p>
        </p:txBody>
      </p:sp>
      <p:sp>
        <p:nvSpPr>
          <p:cNvPr id="4" name="3 Marcador de contenido"/>
          <p:cNvSpPr>
            <a:spLocks noGrp="1"/>
          </p:cNvSpPr>
          <p:nvPr>
            <p:ph sz="half" idx="2"/>
          </p:nvPr>
        </p:nvSpPr>
        <p:spPr>
          <a:xfrm>
            <a:off x="6610350" y="2384425"/>
            <a:ext cx="5743575" cy="5648325"/>
          </a:xfrm>
        </p:spPr>
        <p:txBody>
          <a:bodyPr/>
          <a:lstStyle/>
          <a:p>
            <a:pPr marL="0" indent="0">
              <a:buFont typeface="Arial" pitchFamily="34" charset="0"/>
              <a:buNone/>
              <a:defRPr/>
            </a:pPr>
            <a:r>
              <a:rPr lang="es-EC" sz="2400" dirty="0"/>
              <a:t>&lt;!DOCTYPE </a:t>
            </a:r>
            <a:r>
              <a:rPr lang="es-EC" sz="2400" dirty="0" err="1"/>
              <a:t>html</a:t>
            </a:r>
            <a:r>
              <a:rPr lang="es-EC" sz="2400" dirty="0"/>
              <a:t>&gt;</a:t>
            </a:r>
          </a:p>
          <a:p>
            <a:pPr marL="0" indent="0">
              <a:buFont typeface="Arial" pitchFamily="34" charset="0"/>
              <a:buNone/>
              <a:defRPr/>
            </a:pPr>
            <a:r>
              <a:rPr lang="es-EC" sz="2400" dirty="0"/>
              <a:t>&lt;</a:t>
            </a:r>
            <a:r>
              <a:rPr lang="es-EC" sz="2400" dirty="0" err="1"/>
              <a:t>html</a:t>
            </a:r>
            <a:r>
              <a:rPr lang="es-EC" sz="2400" dirty="0"/>
              <a:t> </a:t>
            </a:r>
            <a:r>
              <a:rPr lang="es-EC" sz="2400" dirty="0" err="1"/>
              <a:t>lang</a:t>
            </a:r>
            <a:r>
              <a:rPr lang="es-EC" sz="2400" dirty="0"/>
              <a:t>="en"&gt;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title</a:t>
            </a:r>
            <a:r>
              <a:rPr lang="es-EC" sz="2400" dirty="0"/>
              <a:t>&gt;</a:t>
            </a:r>
            <a:r>
              <a:rPr lang="es-EC" sz="2400" dirty="0" err="1"/>
              <a:t>Forms</a:t>
            </a:r>
            <a:r>
              <a:rPr lang="es-EC" sz="2400" dirty="0"/>
              <a:t>&lt;/</a:t>
            </a:r>
            <a:r>
              <a:rPr lang="es-EC" sz="2400" dirty="0" err="1"/>
              <a:t>title</a:t>
            </a:r>
            <a:r>
              <a:rPr lang="es-EC" sz="2400" dirty="0"/>
              <a:t>&gt;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section</a:t>
            </a:r>
            <a:r>
              <a:rPr lang="es-EC" sz="2400" dirty="0"/>
              <a:t> id="</a:t>
            </a:r>
            <a:r>
              <a:rPr lang="es-EC" sz="2400" dirty="0" err="1"/>
              <a:t>form</a:t>
            </a:r>
            <a:r>
              <a:rPr lang="es-EC" sz="2400" dirty="0"/>
              <a:t>"&gt;</a:t>
            </a:r>
          </a:p>
          <a:p>
            <a:pPr marL="0" indent="0">
              <a:buFont typeface="Arial" pitchFamily="34" charset="0"/>
              <a:buNone/>
              <a:defRPr/>
            </a:pPr>
            <a:r>
              <a:rPr lang="es-EC" sz="2400" dirty="0"/>
              <a:t>&lt;</a:t>
            </a:r>
            <a:r>
              <a:rPr lang="es-EC" sz="2400" dirty="0" err="1"/>
              <a:t>form</a:t>
            </a:r>
            <a:r>
              <a:rPr lang="es-EC" sz="2400" dirty="0"/>
              <a:t> </a:t>
            </a:r>
            <a:r>
              <a:rPr lang="es-EC" sz="2400" dirty="0" err="1"/>
              <a:t>name</a:t>
            </a:r>
            <a:r>
              <a:rPr lang="es-EC" sz="2400" dirty="0"/>
              <a:t>="</a:t>
            </a:r>
            <a:r>
              <a:rPr lang="es-EC" sz="2400" dirty="0" err="1"/>
              <a:t>myform</a:t>
            </a:r>
            <a:r>
              <a:rPr lang="es-EC" sz="2400" dirty="0"/>
              <a:t>" id="</a:t>
            </a:r>
            <a:r>
              <a:rPr lang="es-EC" sz="2400" dirty="0" err="1"/>
              <a:t>myform</a:t>
            </a:r>
            <a:r>
              <a:rPr lang="es-EC" sz="2400" dirty="0"/>
              <a:t>" </a:t>
            </a:r>
            <a:r>
              <a:rPr lang="es-EC" sz="2400" dirty="0" err="1"/>
              <a:t>method</a:t>
            </a:r>
            <a:r>
              <a:rPr lang="es-EC" sz="2400" dirty="0"/>
              <a:t>="</a:t>
            </a:r>
            <a:r>
              <a:rPr lang="es-EC" sz="2400" dirty="0" err="1"/>
              <a:t>get</a:t>
            </a:r>
            <a:r>
              <a:rPr lang="es-EC" sz="2400" dirty="0"/>
              <a:t>"&gt;</a:t>
            </a:r>
          </a:p>
          <a:p>
            <a:pPr marL="0" indent="0">
              <a:buFont typeface="Arial" pitchFamily="34" charset="0"/>
              <a:buNone/>
              <a:defRPr/>
            </a:pPr>
            <a:r>
              <a:rPr lang="es-EC" sz="2400" dirty="0"/>
              <a:t>&lt;input </a:t>
            </a:r>
            <a:r>
              <a:rPr lang="es-EC" sz="2400" dirty="0" err="1"/>
              <a:t>type</a:t>
            </a:r>
            <a:r>
              <a:rPr lang="es-EC" sz="2400" dirty="0"/>
              <a:t>="</a:t>
            </a:r>
            <a:r>
              <a:rPr lang="es-EC" sz="2400" dirty="0" err="1"/>
              <a:t>text</a:t>
            </a:r>
            <a:r>
              <a:rPr lang="es-EC" sz="2400" dirty="0"/>
              <a:t>" </a:t>
            </a:r>
            <a:r>
              <a:rPr lang="es-EC" sz="2400" dirty="0" err="1"/>
              <a:t>name</a:t>
            </a:r>
            <a:r>
              <a:rPr lang="es-EC" sz="2400" dirty="0"/>
              <a:t>="</a:t>
            </a:r>
            <a:r>
              <a:rPr lang="es-EC" sz="2400" dirty="0" err="1"/>
              <a:t>name</a:t>
            </a:r>
            <a:r>
              <a:rPr lang="es-EC" sz="2400" dirty="0"/>
              <a:t>" id="</a:t>
            </a:r>
            <a:r>
              <a:rPr lang="es-EC" sz="2400" dirty="0" err="1"/>
              <a:t>name</a:t>
            </a:r>
            <a:r>
              <a:rPr lang="es-EC" sz="2400" dirty="0"/>
              <a:t>"&gt;</a:t>
            </a:r>
          </a:p>
          <a:p>
            <a:pPr marL="0" indent="0">
              <a:buFont typeface="Arial" pitchFamily="34" charset="0"/>
              <a:buNone/>
              <a:defRPr/>
            </a:pPr>
            <a:r>
              <a:rPr lang="es-EC" sz="2400" dirty="0"/>
              <a:t>&lt;input </a:t>
            </a:r>
            <a:r>
              <a:rPr lang="es-EC" sz="2400" dirty="0" err="1"/>
              <a:t>type</a:t>
            </a:r>
            <a:r>
              <a:rPr lang="es-EC" sz="2400" dirty="0"/>
              <a:t>="</a:t>
            </a:r>
            <a:r>
              <a:rPr lang="es-EC" sz="2400" dirty="0" err="1"/>
              <a:t>submit</a:t>
            </a:r>
            <a:r>
              <a:rPr lang="es-EC" sz="2400" dirty="0"/>
              <a:t>" </a:t>
            </a:r>
            <a:r>
              <a:rPr lang="es-EC" sz="2400" dirty="0" err="1"/>
              <a:t>value</a:t>
            </a:r>
            <a:r>
              <a:rPr lang="es-EC" sz="2400" dirty="0"/>
              <a:t>="</a:t>
            </a:r>
            <a:r>
              <a:rPr lang="es-EC" sz="2400" dirty="0" err="1"/>
              <a:t>Send</a:t>
            </a:r>
            <a:r>
              <a:rPr lang="es-EC" sz="2400" dirty="0"/>
              <a:t>"&gt;</a:t>
            </a:r>
          </a:p>
          <a:p>
            <a:pPr marL="0" indent="0">
              <a:buFont typeface="Arial" pitchFamily="34" charset="0"/>
              <a:buNone/>
              <a:defRPr/>
            </a:pPr>
            <a:r>
              <a:rPr lang="es-EC" sz="2400" dirty="0"/>
              <a:t>&lt;/</a:t>
            </a:r>
            <a:r>
              <a:rPr lang="es-EC" sz="2400" dirty="0" err="1"/>
              <a:t>form</a:t>
            </a:r>
            <a:r>
              <a:rPr lang="es-EC" sz="2400" dirty="0"/>
              <a:t>&gt;</a:t>
            </a:r>
          </a:p>
          <a:p>
            <a:pPr marL="0" indent="0">
              <a:buFont typeface="Arial" pitchFamily="34" charset="0"/>
              <a:buNone/>
              <a:defRPr/>
            </a:pPr>
            <a:r>
              <a:rPr lang="es-EC" sz="2400" dirty="0"/>
              <a:t>&lt;/</a:t>
            </a:r>
            <a:r>
              <a:rPr lang="es-EC" sz="2400" dirty="0" err="1"/>
              <a:t>section</a:t>
            </a:r>
            <a:r>
              <a:rPr lang="es-EC" sz="2400" dirty="0"/>
              <a:t>&gt;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html</a:t>
            </a:r>
            <a:r>
              <a:rPr lang="es-EC" sz="2400" dirty="0"/>
              <a:t>&gt;</a:t>
            </a:r>
          </a:p>
          <a:p>
            <a:pPr marL="0" indent="0">
              <a:buFont typeface="Arial" pitchFamily="34" charset="0"/>
              <a:buNone/>
              <a:defRPr/>
            </a:pPr>
            <a:endParaRPr lang="es-EC"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smtClean="0"/>
              <a:t>type</a:t>
            </a:r>
            <a:r>
              <a:rPr lang="es-EC" dirty="0" smtClean="0"/>
              <a:t>=“email”</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800" dirty="0" smtClean="0"/>
              <a:t>El navegador verificara y validara que el texto insertado en el campo sea una dirección de correo electrónico.</a:t>
            </a:r>
          </a:p>
          <a:p>
            <a:pPr algn="just">
              <a:defRPr/>
            </a:pPr>
            <a:r>
              <a:rPr lang="es-EC" sz="2800" dirty="0" smtClean="0"/>
              <a:t>Si no se pasa la validación, no se envía el formulario.</a:t>
            </a:r>
          </a:p>
          <a:p>
            <a:pPr algn="just">
              <a:defRPr/>
            </a:pPr>
            <a:r>
              <a:rPr lang="es-EC" sz="2800" dirty="0" smtClean="0"/>
              <a:t>La respuesta del navegador no es </a:t>
            </a:r>
            <a:r>
              <a:rPr lang="es-EC" sz="2800" dirty="0" err="1" smtClean="0"/>
              <a:t>estandar</a:t>
            </a:r>
            <a:endParaRPr lang="es-EC" sz="2800" dirty="0" smtClean="0"/>
          </a:p>
          <a:p>
            <a:pPr lvl="1" algn="just">
              <a:defRPr/>
            </a:pPr>
            <a:r>
              <a:rPr lang="es-EC" sz="2200" dirty="0" smtClean="0"/>
              <a:t>Bordes rojos</a:t>
            </a:r>
          </a:p>
          <a:p>
            <a:pPr lvl="1" algn="just">
              <a:defRPr/>
            </a:pPr>
            <a:r>
              <a:rPr lang="es-EC" sz="2200" dirty="0" smtClean="0"/>
              <a:t>Bordes azules</a:t>
            </a:r>
          </a:p>
          <a:p>
            <a:pPr lvl="1" algn="just">
              <a:defRPr/>
            </a:pPr>
            <a:endParaRPr lang="es-EC" sz="2200" dirty="0"/>
          </a:p>
        </p:txBody>
      </p:sp>
      <p:sp>
        <p:nvSpPr>
          <p:cNvPr id="4" name="3 Marcador de contenido"/>
          <p:cNvSpPr>
            <a:spLocks noGrp="1"/>
          </p:cNvSpPr>
          <p:nvPr>
            <p:ph sz="half" idx="2"/>
          </p:nvPr>
        </p:nvSpPr>
        <p:spPr>
          <a:xfrm>
            <a:off x="6610350" y="2384425"/>
            <a:ext cx="5743575" cy="5648325"/>
          </a:xfrm>
        </p:spPr>
        <p:txBody>
          <a:bodyPr/>
          <a:lstStyle/>
          <a:p>
            <a:pPr marL="0" indent="0">
              <a:buFont typeface="Arial" pitchFamily="34" charset="0"/>
              <a:buNone/>
              <a:defRPr/>
            </a:pPr>
            <a:r>
              <a:rPr lang="es-EC" sz="2400" dirty="0"/>
              <a:t>&lt;!DOCTYPE </a:t>
            </a:r>
            <a:r>
              <a:rPr lang="es-EC" sz="2400" dirty="0" err="1"/>
              <a:t>html</a:t>
            </a:r>
            <a:r>
              <a:rPr lang="es-EC" sz="2400" dirty="0"/>
              <a:t>&gt;</a:t>
            </a:r>
          </a:p>
          <a:p>
            <a:pPr marL="0" indent="0">
              <a:buFont typeface="Arial" pitchFamily="34" charset="0"/>
              <a:buNone/>
              <a:defRPr/>
            </a:pPr>
            <a:r>
              <a:rPr lang="es-EC" sz="2400" dirty="0"/>
              <a:t>&lt;</a:t>
            </a:r>
            <a:r>
              <a:rPr lang="es-EC" sz="2400" dirty="0" err="1"/>
              <a:t>html</a:t>
            </a:r>
            <a:r>
              <a:rPr lang="es-EC" sz="2400" dirty="0"/>
              <a:t> </a:t>
            </a:r>
            <a:r>
              <a:rPr lang="es-EC" sz="2400" dirty="0" err="1"/>
              <a:t>lang</a:t>
            </a:r>
            <a:r>
              <a:rPr lang="es-EC" sz="2400" dirty="0"/>
              <a:t>="en"&gt;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title</a:t>
            </a:r>
            <a:r>
              <a:rPr lang="es-EC" sz="2400" dirty="0"/>
              <a:t>&gt;</a:t>
            </a:r>
            <a:r>
              <a:rPr lang="es-EC" sz="2400" dirty="0" err="1"/>
              <a:t>Forms</a:t>
            </a:r>
            <a:r>
              <a:rPr lang="es-EC" sz="2400" dirty="0"/>
              <a:t>&lt;/</a:t>
            </a:r>
            <a:r>
              <a:rPr lang="es-EC" sz="2400" dirty="0" err="1"/>
              <a:t>title</a:t>
            </a:r>
            <a:r>
              <a:rPr lang="es-EC" sz="2400" dirty="0"/>
              <a:t>&gt;</a:t>
            </a:r>
          </a:p>
          <a:p>
            <a:pPr marL="0" indent="0">
              <a:buFont typeface="Arial" pitchFamily="34" charset="0"/>
              <a:buNone/>
              <a:defRPr/>
            </a:pPr>
            <a:r>
              <a:rPr lang="es-EC" sz="2400" dirty="0"/>
              <a:t>&lt;/head&gt;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section</a:t>
            </a:r>
            <a:r>
              <a:rPr lang="es-EC" sz="2400" dirty="0"/>
              <a:t> id="</a:t>
            </a:r>
            <a:r>
              <a:rPr lang="es-EC" sz="2400" dirty="0" err="1"/>
              <a:t>form</a:t>
            </a:r>
            <a:r>
              <a:rPr lang="es-EC" sz="2400" dirty="0"/>
              <a:t>"&gt;</a:t>
            </a:r>
          </a:p>
          <a:p>
            <a:pPr marL="0" indent="0">
              <a:buFont typeface="Arial" pitchFamily="34" charset="0"/>
              <a:buNone/>
              <a:defRPr/>
            </a:pPr>
            <a:r>
              <a:rPr lang="es-EC" sz="2400" dirty="0"/>
              <a:t>&lt;</a:t>
            </a:r>
            <a:r>
              <a:rPr lang="es-EC" sz="2400" dirty="0" err="1"/>
              <a:t>form</a:t>
            </a:r>
            <a:r>
              <a:rPr lang="es-EC" sz="2400" dirty="0"/>
              <a:t> </a:t>
            </a:r>
            <a:r>
              <a:rPr lang="es-EC" sz="2400" dirty="0" err="1"/>
              <a:t>name</a:t>
            </a:r>
            <a:r>
              <a:rPr lang="es-EC" sz="2400" dirty="0"/>
              <a:t>="</a:t>
            </a:r>
            <a:r>
              <a:rPr lang="es-EC" sz="2400" dirty="0" err="1"/>
              <a:t>myform</a:t>
            </a:r>
            <a:r>
              <a:rPr lang="es-EC" sz="2400" dirty="0"/>
              <a:t>" id="</a:t>
            </a:r>
            <a:r>
              <a:rPr lang="es-EC" sz="2400" dirty="0" err="1"/>
              <a:t>myform</a:t>
            </a:r>
            <a:r>
              <a:rPr lang="es-EC" sz="2400" dirty="0"/>
              <a:t>" </a:t>
            </a:r>
            <a:r>
              <a:rPr lang="es-EC" sz="2400" dirty="0" err="1"/>
              <a:t>method</a:t>
            </a:r>
            <a:r>
              <a:rPr lang="es-EC" sz="2400" dirty="0"/>
              <a:t>="</a:t>
            </a:r>
            <a:r>
              <a:rPr lang="es-EC" sz="2400" dirty="0" err="1"/>
              <a:t>get</a:t>
            </a:r>
            <a:r>
              <a:rPr lang="es-EC" sz="2400" dirty="0"/>
              <a:t>"&gt;</a:t>
            </a:r>
          </a:p>
          <a:p>
            <a:pPr marL="0" indent="0">
              <a:buFont typeface="Arial" pitchFamily="34" charset="0"/>
              <a:buNone/>
              <a:defRPr/>
            </a:pPr>
            <a:r>
              <a:rPr lang="en-US" sz="2400" dirty="0" smtClean="0"/>
              <a:t>&lt;</a:t>
            </a:r>
            <a:r>
              <a:rPr lang="en-US" sz="2400" dirty="0"/>
              <a:t>input type="email" name="</a:t>
            </a:r>
            <a:r>
              <a:rPr lang="en-US" sz="2400" dirty="0" err="1"/>
              <a:t>myemail</a:t>
            </a:r>
            <a:r>
              <a:rPr lang="en-US" sz="2400" dirty="0"/>
              <a:t>" id="</a:t>
            </a:r>
            <a:r>
              <a:rPr lang="en-US" sz="2400" dirty="0" err="1"/>
              <a:t>myemail</a:t>
            </a:r>
            <a:r>
              <a:rPr lang="en-US" sz="2400" dirty="0"/>
              <a:t>"&gt;</a:t>
            </a:r>
            <a:endParaRPr lang="es-EC" sz="2400" dirty="0"/>
          </a:p>
          <a:p>
            <a:pPr marL="0" indent="0">
              <a:buFont typeface="Arial" pitchFamily="34" charset="0"/>
              <a:buNone/>
              <a:defRPr/>
            </a:pPr>
            <a:r>
              <a:rPr lang="es-EC" sz="2400" dirty="0" smtClean="0"/>
              <a:t>&lt;</a:t>
            </a:r>
            <a:r>
              <a:rPr lang="es-EC" sz="2400" dirty="0"/>
              <a:t>input </a:t>
            </a:r>
            <a:r>
              <a:rPr lang="es-EC" sz="2400" dirty="0" err="1"/>
              <a:t>type</a:t>
            </a:r>
            <a:r>
              <a:rPr lang="es-EC" sz="2400" dirty="0"/>
              <a:t>="</a:t>
            </a:r>
            <a:r>
              <a:rPr lang="es-EC" sz="2400" dirty="0" err="1"/>
              <a:t>submit</a:t>
            </a:r>
            <a:r>
              <a:rPr lang="es-EC" sz="2400" dirty="0"/>
              <a:t>" </a:t>
            </a:r>
            <a:r>
              <a:rPr lang="es-EC" sz="2400" dirty="0" err="1"/>
              <a:t>value</a:t>
            </a:r>
            <a:r>
              <a:rPr lang="es-EC" sz="2400" dirty="0"/>
              <a:t>="</a:t>
            </a:r>
            <a:r>
              <a:rPr lang="es-EC" sz="2400" dirty="0" err="1"/>
              <a:t>Send</a:t>
            </a:r>
            <a:r>
              <a:rPr lang="es-EC" sz="2400" dirty="0"/>
              <a:t>"&gt;</a:t>
            </a:r>
          </a:p>
          <a:p>
            <a:pPr marL="0" indent="0">
              <a:buFont typeface="Arial" pitchFamily="34" charset="0"/>
              <a:buNone/>
              <a:defRPr/>
            </a:pPr>
            <a:r>
              <a:rPr lang="es-EC" sz="2400" dirty="0"/>
              <a:t>&lt;/</a:t>
            </a:r>
            <a:r>
              <a:rPr lang="es-EC" sz="2400" dirty="0" err="1"/>
              <a:t>form</a:t>
            </a:r>
            <a:r>
              <a:rPr lang="es-EC" sz="2400" dirty="0"/>
              <a:t>&gt;</a:t>
            </a:r>
          </a:p>
          <a:p>
            <a:pPr marL="0" indent="0">
              <a:buFont typeface="Arial" pitchFamily="34" charset="0"/>
              <a:buNone/>
              <a:defRPr/>
            </a:pPr>
            <a:r>
              <a:rPr lang="es-EC" sz="2400" dirty="0"/>
              <a:t>&lt;/</a:t>
            </a:r>
            <a:r>
              <a:rPr lang="es-EC" sz="2400" dirty="0" err="1"/>
              <a:t>section</a:t>
            </a:r>
            <a:r>
              <a:rPr lang="es-EC" sz="2400" dirty="0"/>
              <a:t>&gt;</a:t>
            </a:r>
          </a:p>
          <a:p>
            <a:pPr marL="0" indent="0">
              <a:buFont typeface="Arial" pitchFamily="34" charset="0"/>
              <a:buNone/>
              <a:defRPr/>
            </a:pPr>
            <a:r>
              <a:rPr lang="es-EC" sz="2400" dirty="0"/>
              <a:t>&lt;/</a:t>
            </a:r>
            <a:r>
              <a:rPr lang="es-EC" sz="2400" dirty="0" err="1"/>
              <a:t>body</a:t>
            </a:r>
            <a:r>
              <a:rPr lang="es-EC" sz="2400" dirty="0"/>
              <a:t>&gt;</a:t>
            </a:r>
          </a:p>
          <a:p>
            <a:pPr marL="0" indent="0">
              <a:buFont typeface="Arial" pitchFamily="34" charset="0"/>
              <a:buNone/>
              <a:defRPr/>
            </a:pPr>
            <a:r>
              <a:rPr lang="es-EC" sz="2400" dirty="0"/>
              <a:t>&lt;/</a:t>
            </a:r>
            <a:r>
              <a:rPr lang="es-EC" sz="2400" dirty="0" err="1"/>
              <a:t>html</a:t>
            </a:r>
            <a:r>
              <a:rPr lang="es-EC" sz="2400" dirty="0"/>
              <a:t>&gt;</a:t>
            </a:r>
          </a:p>
          <a:p>
            <a:pPr marL="0" indent="0">
              <a:buFont typeface="Arial" pitchFamily="34" charset="0"/>
              <a:buNone/>
              <a:defRPr/>
            </a:pPr>
            <a:endParaRPr lang="es-EC"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a:t>type</a:t>
            </a:r>
            <a:r>
              <a:rPr lang="es-EC" dirty="0" smtClean="0"/>
              <a:t>=“</a:t>
            </a:r>
            <a:r>
              <a:rPr lang="es-EC" dirty="0" err="1" smtClean="0"/>
              <a:t>search</a:t>
            </a:r>
            <a:r>
              <a:rPr lang="es-EC" dirty="0" smtClean="0"/>
              <a:t>/</a:t>
            </a:r>
            <a:r>
              <a:rPr lang="es-EC" dirty="0" err="1" smtClean="0"/>
              <a:t>url</a:t>
            </a:r>
            <a:r>
              <a:rPr lang="es-EC" dirty="0" smtClean="0"/>
              <a:t>/</a:t>
            </a:r>
            <a:r>
              <a:rPr lang="es-EC" dirty="0" err="1" smtClean="0"/>
              <a:t>tel</a:t>
            </a:r>
            <a:r>
              <a:rPr lang="es-EC" dirty="0" smtClean="0"/>
              <a:t>”</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800" dirty="0" smtClean="0"/>
              <a:t>Solo es una indicación para el navegador</a:t>
            </a:r>
          </a:p>
          <a:p>
            <a:pPr algn="just">
              <a:defRPr/>
            </a:pPr>
            <a:endParaRPr lang="es-EC" sz="2800" dirty="0"/>
          </a:p>
          <a:p>
            <a:pPr algn="just">
              <a:defRPr/>
            </a:pPr>
            <a:endParaRPr lang="es-EC" sz="2800" dirty="0" smtClean="0"/>
          </a:p>
          <a:p>
            <a:pPr algn="just">
              <a:defRPr/>
            </a:pPr>
            <a:r>
              <a:rPr lang="es-EC" sz="2800" dirty="0" smtClean="0"/>
              <a:t>Exactamente igual que el tipo email pero para direcciones web (validación)</a:t>
            </a:r>
          </a:p>
          <a:p>
            <a:pPr algn="just">
              <a:defRPr/>
            </a:pPr>
            <a:endParaRPr lang="es-EC" sz="2800" dirty="0" smtClean="0"/>
          </a:p>
          <a:p>
            <a:pPr algn="just">
              <a:defRPr/>
            </a:pPr>
            <a:endParaRPr lang="es-EC" sz="2800" dirty="0"/>
          </a:p>
          <a:p>
            <a:pPr algn="just">
              <a:defRPr/>
            </a:pPr>
            <a:r>
              <a:rPr lang="es-EC" sz="2800" dirty="0" smtClean="0"/>
              <a:t>Usado para ingresar teléfonos</a:t>
            </a:r>
          </a:p>
          <a:p>
            <a:pPr algn="just">
              <a:defRPr/>
            </a:pPr>
            <a:r>
              <a:rPr lang="es-EC" sz="2800" dirty="0" smtClean="0"/>
              <a:t>No valida una sintaxis en particular</a:t>
            </a:r>
          </a:p>
          <a:p>
            <a:pPr algn="just">
              <a:defRPr/>
            </a:pPr>
            <a:r>
              <a:rPr lang="es-EC" sz="2800" dirty="0" smtClean="0"/>
              <a:t>Indicación para ajuste en el navegador de acuerdo al dispositivo</a:t>
            </a:r>
            <a:endParaRPr lang="es-EC" sz="2800" dirty="0"/>
          </a:p>
        </p:txBody>
      </p:sp>
      <p:sp>
        <p:nvSpPr>
          <p:cNvPr id="4" name="3 Marcador de contenido"/>
          <p:cNvSpPr>
            <a:spLocks noGrp="1"/>
          </p:cNvSpPr>
          <p:nvPr>
            <p:ph sz="half" idx="2"/>
          </p:nvPr>
        </p:nvSpPr>
        <p:spPr>
          <a:xfrm>
            <a:off x="6934200" y="2181225"/>
            <a:ext cx="6394450" cy="5648325"/>
          </a:xfrm>
        </p:spPr>
        <p:txBody>
          <a:bodyPr/>
          <a:lstStyle/>
          <a:p>
            <a:pPr marL="0" indent="0">
              <a:buFont typeface="Arial" pitchFamily="34" charset="0"/>
              <a:buNone/>
              <a:defRPr/>
            </a:pPr>
            <a:r>
              <a:rPr lang="es-EC" sz="2000" dirty="0"/>
              <a:t>&lt;!DOCTYPE </a:t>
            </a:r>
            <a:r>
              <a:rPr lang="es-EC" sz="2000" dirty="0" err="1"/>
              <a:t>html</a:t>
            </a:r>
            <a:r>
              <a:rPr lang="es-EC" sz="2000" dirty="0"/>
              <a:t>&gt;</a:t>
            </a:r>
          </a:p>
          <a:p>
            <a:pPr marL="0" indent="0">
              <a:buFont typeface="Arial" pitchFamily="34" charset="0"/>
              <a:buNone/>
              <a:defRPr/>
            </a:pPr>
            <a:r>
              <a:rPr lang="es-EC" sz="2000" dirty="0"/>
              <a:t>&lt;</a:t>
            </a:r>
            <a:r>
              <a:rPr lang="es-EC" sz="2000" dirty="0" err="1"/>
              <a:t>html</a:t>
            </a:r>
            <a:r>
              <a:rPr lang="es-EC" sz="2000" dirty="0"/>
              <a:t> </a:t>
            </a:r>
            <a:r>
              <a:rPr lang="es-EC" sz="2000" dirty="0" err="1"/>
              <a:t>lang</a:t>
            </a:r>
            <a:r>
              <a:rPr lang="es-EC" sz="2000" dirty="0"/>
              <a:t>="en"&gt;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title</a:t>
            </a:r>
            <a:r>
              <a:rPr lang="es-EC" sz="2000" dirty="0"/>
              <a:t>&gt;</a:t>
            </a:r>
            <a:r>
              <a:rPr lang="es-EC" sz="2000" dirty="0" err="1"/>
              <a:t>Forms</a:t>
            </a:r>
            <a:r>
              <a:rPr lang="es-EC" sz="2000" dirty="0"/>
              <a:t>&lt;/</a:t>
            </a:r>
            <a:r>
              <a:rPr lang="es-EC" sz="2000" dirty="0" err="1"/>
              <a:t>title</a:t>
            </a:r>
            <a:r>
              <a:rPr lang="es-EC" sz="2000" dirty="0"/>
              <a:t>&gt;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section</a:t>
            </a:r>
            <a:r>
              <a:rPr lang="es-EC" sz="2000" dirty="0"/>
              <a:t> id="</a:t>
            </a:r>
            <a:r>
              <a:rPr lang="es-EC" sz="2000" dirty="0" err="1"/>
              <a:t>form</a:t>
            </a:r>
            <a:r>
              <a:rPr lang="es-EC" sz="2000" dirty="0"/>
              <a:t>"&gt;</a:t>
            </a:r>
          </a:p>
          <a:p>
            <a:pPr marL="0" indent="0">
              <a:buFont typeface="Arial" pitchFamily="34" charset="0"/>
              <a:buNone/>
              <a:defRPr/>
            </a:pPr>
            <a:r>
              <a:rPr lang="es-EC" sz="2000" dirty="0"/>
              <a:t>&lt;</a:t>
            </a:r>
            <a:r>
              <a:rPr lang="es-EC" sz="2000" dirty="0" err="1"/>
              <a:t>form</a:t>
            </a:r>
            <a:r>
              <a:rPr lang="es-EC" sz="2000" dirty="0"/>
              <a:t> </a:t>
            </a:r>
            <a:r>
              <a:rPr lang="es-EC" sz="2000" dirty="0" err="1"/>
              <a:t>name</a:t>
            </a:r>
            <a:r>
              <a:rPr lang="es-EC" sz="2000" dirty="0"/>
              <a:t>="</a:t>
            </a:r>
            <a:r>
              <a:rPr lang="es-EC" sz="2000" dirty="0" err="1"/>
              <a:t>myform</a:t>
            </a:r>
            <a:r>
              <a:rPr lang="es-EC" sz="2000" dirty="0"/>
              <a:t>" id="</a:t>
            </a:r>
            <a:r>
              <a:rPr lang="es-EC" sz="2000" dirty="0" err="1"/>
              <a:t>myform</a:t>
            </a:r>
            <a:r>
              <a:rPr lang="es-EC" sz="2000" dirty="0"/>
              <a:t>" </a:t>
            </a:r>
            <a:r>
              <a:rPr lang="es-EC" sz="2000" dirty="0" err="1"/>
              <a:t>method</a:t>
            </a:r>
            <a:r>
              <a:rPr lang="es-EC" sz="2000" dirty="0"/>
              <a:t>="</a:t>
            </a:r>
            <a:r>
              <a:rPr lang="es-EC" sz="2000" dirty="0" err="1"/>
              <a:t>get</a:t>
            </a:r>
            <a:r>
              <a:rPr lang="es-EC" sz="2000" dirty="0" smtClean="0"/>
              <a:t>"&gt;</a:t>
            </a:r>
          </a:p>
          <a:p>
            <a:pPr marL="0" indent="0">
              <a:buFont typeface="Arial" pitchFamily="34" charset="0"/>
              <a:buNone/>
              <a:defRPr/>
            </a:pPr>
            <a:r>
              <a:rPr lang="en-US" sz="2000" dirty="0"/>
              <a:t>&lt;input type="search" name="</a:t>
            </a:r>
            <a:r>
              <a:rPr lang="en-US" sz="2000" dirty="0" err="1"/>
              <a:t>mysearch</a:t>
            </a:r>
            <a:r>
              <a:rPr lang="en-US" sz="2000" dirty="0"/>
              <a:t>" id="</a:t>
            </a:r>
            <a:r>
              <a:rPr lang="en-US" sz="2000" dirty="0" err="1"/>
              <a:t>mysearch</a:t>
            </a:r>
            <a:r>
              <a:rPr lang="en-US" sz="2000" dirty="0"/>
              <a:t>"&gt;</a:t>
            </a:r>
            <a:endParaRPr lang="es-EC" sz="2000" dirty="0"/>
          </a:p>
          <a:p>
            <a:pPr marL="0" indent="0">
              <a:buFont typeface="Arial" pitchFamily="34" charset="0"/>
              <a:buNone/>
              <a:defRPr/>
            </a:pPr>
            <a:r>
              <a:rPr lang="en-US" sz="2000" dirty="0"/>
              <a:t>&lt;input type="</a:t>
            </a:r>
            <a:r>
              <a:rPr lang="en-US" sz="2000" dirty="0" err="1"/>
              <a:t>url</a:t>
            </a:r>
            <a:r>
              <a:rPr lang="en-US" sz="2000" dirty="0"/>
              <a:t>" name="</a:t>
            </a:r>
            <a:r>
              <a:rPr lang="en-US" sz="2000" dirty="0" err="1"/>
              <a:t>myurl</a:t>
            </a:r>
            <a:r>
              <a:rPr lang="en-US" sz="2000" dirty="0"/>
              <a:t>" id="</a:t>
            </a:r>
            <a:r>
              <a:rPr lang="en-US" sz="2000" dirty="0" err="1"/>
              <a:t>myurl</a:t>
            </a:r>
            <a:r>
              <a:rPr lang="en-US" sz="2000" dirty="0"/>
              <a:t>"&gt;</a:t>
            </a:r>
            <a:endParaRPr lang="es-EC" sz="2000" dirty="0"/>
          </a:p>
          <a:p>
            <a:pPr marL="0" indent="0">
              <a:buFont typeface="Arial" pitchFamily="34" charset="0"/>
              <a:buNone/>
              <a:defRPr/>
            </a:pPr>
            <a:r>
              <a:rPr lang="en-US" sz="2000" dirty="0"/>
              <a:t>&lt;input type="</a:t>
            </a:r>
            <a:r>
              <a:rPr lang="en-US" sz="2000" dirty="0" err="1"/>
              <a:t>tel</a:t>
            </a:r>
            <a:r>
              <a:rPr lang="en-US" sz="2000" dirty="0"/>
              <a:t>" name="</a:t>
            </a:r>
            <a:r>
              <a:rPr lang="en-US" sz="2000" dirty="0" err="1"/>
              <a:t>myphone</a:t>
            </a:r>
            <a:r>
              <a:rPr lang="en-US" sz="2000" dirty="0"/>
              <a:t>" id="</a:t>
            </a:r>
            <a:r>
              <a:rPr lang="en-US" sz="2000" dirty="0" err="1"/>
              <a:t>myphone</a:t>
            </a:r>
            <a:r>
              <a:rPr lang="en-US" sz="2000" dirty="0"/>
              <a:t>"&gt;</a:t>
            </a:r>
            <a:endParaRPr lang="es-EC" sz="2000" dirty="0"/>
          </a:p>
          <a:p>
            <a:pPr marL="0" indent="0">
              <a:buFont typeface="Arial" pitchFamily="34" charset="0"/>
              <a:buNone/>
              <a:defRPr/>
            </a:pPr>
            <a:r>
              <a:rPr lang="es-EC" sz="2000" dirty="0" smtClean="0"/>
              <a:t>&lt;</a:t>
            </a:r>
            <a:r>
              <a:rPr lang="es-EC" sz="2000" dirty="0"/>
              <a:t>input </a:t>
            </a:r>
            <a:r>
              <a:rPr lang="es-EC" sz="2000" dirty="0" err="1"/>
              <a:t>type</a:t>
            </a:r>
            <a:r>
              <a:rPr lang="es-EC" sz="2000" dirty="0"/>
              <a:t>="</a:t>
            </a:r>
            <a:r>
              <a:rPr lang="es-EC" sz="2000" dirty="0" err="1"/>
              <a:t>submit</a:t>
            </a:r>
            <a:r>
              <a:rPr lang="es-EC" sz="2000" dirty="0"/>
              <a:t>" </a:t>
            </a:r>
            <a:r>
              <a:rPr lang="es-EC" sz="2000" dirty="0" err="1" smtClean="0"/>
              <a:t>value</a:t>
            </a:r>
            <a:r>
              <a:rPr lang="es-EC" sz="2000" dirty="0" smtClean="0"/>
              <a:t>="</a:t>
            </a:r>
            <a:r>
              <a:rPr lang="es-EC" sz="2000" dirty="0" err="1" smtClean="0"/>
              <a:t>Send</a:t>
            </a:r>
            <a:r>
              <a:rPr lang="es-EC" sz="2000" dirty="0"/>
              <a:t>"&gt;</a:t>
            </a:r>
          </a:p>
          <a:p>
            <a:pPr marL="0" indent="0">
              <a:buFont typeface="Arial" pitchFamily="34" charset="0"/>
              <a:buNone/>
              <a:defRPr/>
            </a:pPr>
            <a:r>
              <a:rPr lang="es-EC" sz="2000" dirty="0"/>
              <a:t>&lt;/</a:t>
            </a:r>
            <a:r>
              <a:rPr lang="es-EC" sz="2000" dirty="0" err="1"/>
              <a:t>form</a:t>
            </a:r>
            <a:r>
              <a:rPr lang="es-EC" sz="2000" dirty="0"/>
              <a:t>&gt;</a:t>
            </a:r>
          </a:p>
          <a:p>
            <a:pPr marL="0" indent="0">
              <a:buFont typeface="Arial" pitchFamily="34" charset="0"/>
              <a:buNone/>
              <a:defRPr/>
            </a:pPr>
            <a:r>
              <a:rPr lang="es-EC" sz="2000" dirty="0"/>
              <a:t>&lt;/</a:t>
            </a:r>
            <a:r>
              <a:rPr lang="es-EC" sz="2000" dirty="0" err="1"/>
              <a:t>section</a:t>
            </a:r>
            <a:r>
              <a:rPr lang="es-EC" sz="2000" dirty="0"/>
              <a:t>&gt;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html</a:t>
            </a:r>
            <a:r>
              <a:rPr lang="es-EC" sz="2000" dirty="0"/>
              <a:t>&gt;</a:t>
            </a:r>
          </a:p>
          <a:p>
            <a:pPr marL="0" indent="0">
              <a:buFont typeface="Arial" pitchFamily="34" charset="0"/>
              <a:buNone/>
              <a:defRPr/>
            </a:pPr>
            <a:endParaRPr lang="es-EC" sz="2000" dirty="0"/>
          </a:p>
        </p:txBody>
      </p:sp>
      <p:sp>
        <p:nvSpPr>
          <p:cNvPr id="68613" name="4 Rectángulo"/>
          <p:cNvSpPr>
            <a:spLocks noChangeArrowheads="1"/>
          </p:cNvSpPr>
          <p:nvPr/>
        </p:nvSpPr>
        <p:spPr bwMode="auto">
          <a:xfrm>
            <a:off x="0" y="1781175"/>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&lt;input type="search" name="mysearch" id="mysearch"&gt;</a:t>
            </a:r>
            <a:endParaRPr lang="es-EC" sz="2000"/>
          </a:p>
        </p:txBody>
      </p:sp>
      <p:sp>
        <p:nvSpPr>
          <p:cNvPr id="68614" name="5 Rectángulo"/>
          <p:cNvSpPr>
            <a:spLocks noChangeArrowheads="1"/>
          </p:cNvSpPr>
          <p:nvPr/>
        </p:nvSpPr>
        <p:spPr bwMode="auto">
          <a:xfrm>
            <a:off x="6350" y="3876675"/>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type="url" name="myurl" id="myurl"&gt;</a:t>
            </a:r>
            <a:endParaRPr lang="es-EC" sz="2000"/>
          </a:p>
        </p:txBody>
      </p:sp>
      <p:sp>
        <p:nvSpPr>
          <p:cNvPr id="68615" name="6 Rectángulo"/>
          <p:cNvSpPr>
            <a:spLocks noChangeArrowheads="1"/>
          </p:cNvSpPr>
          <p:nvPr/>
        </p:nvSpPr>
        <p:spPr bwMode="auto">
          <a:xfrm>
            <a:off x="0" y="6316663"/>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type="tel" name="myphone" id="myphone"&gt;</a:t>
            </a:r>
            <a:endParaRPr lang="es-EC"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20713" y="107950"/>
            <a:ext cx="11950700" cy="976313"/>
          </a:xfrm>
        </p:spPr>
        <p:txBody>
          <a:bodyPr>
            <a:normAutofit fontScale="90000"/>
          </a:bodyPr>
          <a:lstStyle/>
          <a:p>
            <a:pPr>
              <a:defRPr/>
            </a:pPr>
            <a:r>
              <a:rPr dirty="0" smtClean="0"/>
              <a:t>HTML5</a:t>
            </a:r>
            <a:br>
              <a:rPr dirty="0" smtClean="0"/>
            </a:br>
            <a:r>
              <a:rPr dirty="0" smtClean="0"/>
              <a:t>Introducción</a:t>
            </a:r>
          </a:p>
        </p:txBody>
      </p:sp>
      <p:sp>
        <p:nvSpPr>
          <p:cNvPr id="11267" name="Rectangle 2"/>
          <p:cNvSpPr>
            <a:spLocks noGrp="1" noChangeArrowheads="1"/>
          </p:cNvSpPr>
          <p:nvPr>
            <p:ph idx="1"/>
          </p:nvPr>
        </p:nvSpPr>
        <p:spPr>
          <a:xfrm>
            <a:off x="650875" y="1497013"/>
            <a:ext cx="11703050" cy="7215187"/>
          </a:xfrm>
        </p:spPr>
        <p:txBody>
          <a:bodyPr/>
          <a:lstStyle/>
          <a:p>
            <a:pPr marL="487672" indent="-487672" algn="just">
              <a:defRPr/>
            </a:pPr>
            <a:r>
              <a:rPr sz="2800" dirty="0" smtClean="0"/>
              <a:t>JavaScript permitió entonces desarrollar e innovar con cosas que nunca habían sido hechas en la web</a:t>
            </a:r>
          </a:p>
          <a:p>
            <a:pPr marL="487672" indent="-487672" algn="just">
              <a:defRPr/>
            </a:pPr>
            <a:endParaRPr sz="2800" dirty="0"/>
          </a:p>
          <a:p>
            <a:pPr marL="487672" indent="-487672" algn="just">
              <a:defRPr/>
            </a:pPr>
            <a:r>
              <a:rPr sz="2800" dirty="0" smtClean="0"/>
              <a:t>HTML, JavaScript y CSS fueron considerados la combinación perfecta para la evolución de la web.</a:t>
            </a:r>
          </a:p>
          <a:p>
            <a:pPr marL="487672" indent="-487672" algn="just">
              <a:defRPr/>
            </a:pPr>
            <a:endParaRPr sz="2800" dirty="0"/>
          </a:p>
          <a:p>
            <a:pPr marL="487672" indent="-487672" algn="just">
              <a:defRPr/>
            </a:pPr>
            <a:r>
              <a:rPr sz="2800" dirty="0" smtClean="0"/>
              <a:t>HTML5 propone los estándares para cada aspecto de la web y un claro propósito para cada tecnología involucrada</a:t>
            </a:r>
          </a:p>
          <a:p>
            <a:pPr marL="1055997" lvl="1" indent="-487672" algn="just">
              <a:defRPr/>
            </a:pPr>
            <a:r>
              <a:rPr sz="2200" dirty="0" smtClean="0"/>
              <a:t>HTML provee los elementos estructurales</a:t>
            </a:r>
          </a:p>
          <a:p>
            <a:pPr marL="1055997" lvl="1" indent="-487672" algn="just">
              <a:defRPr/>
            </a:pPr>
            <a:r>
              <a:rPr sz="2200" dirty="0" smtClean="0"/>
              <a:t>CSS se concentra en como la estructura será visiblemente atractiva y usable </a:t>
            </a:r>
          </a:p>
          <a:p>
            <a:pPr marL="1055997" lvl="1" indent="-487672" algn="just">
              <a:defRPr/>
            </a:pPr>
            <a:r>
              <a:rPr sz="2200" dirty="0" smtClean="0"/>
              <a:t>JavaScript provee la funcionalidad para construir una aplicación Web</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a:t>type</a:t>
            </a:r>
            <a:r>
              <a:rPr lang="es-EC" dirty="0" smtClean="0"/>
              <a:t>=“</a:t>
            </a:r>
            <a:r>
              <a:rPr lang="es-EC" dirty="0" err="1" smtClean="0"/>
              <a:t>number</a:t>
            </a:r>
            <a:r>
              <a:rPr lang="es-EC" dirty="0" smtClean="0"/>
              <a:t>”</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800" dirty="0" smtClean="0"/>
              <a:t>Valido solo para entradas numéricas</a:t>
            </a:r>
          </a:p>
          <a:p>
            <a:pPr algn="just">
              <a:defRPr/>
            </a:pPr>
            <a:r>
              <a:rPr lang="es-EC" sz="2800" dirty="0" smtClean="0"/>
              <a:t>Nuevo atributos</a:t>
            </a:r>
          </a:p>
          <a:p>
            <a:pPr lvl="1" algn="just">
              <a:defRPr/>
            </a:pPr>
            <a:r>
              <a:rPr lang="es-EC" sz="2200" dirty="0" smtClean="0"/>
              <a:t>min: Determina el valor mínimo aceptable</a:t>
            </a:r>
          </a:p>
          <a:p>
            <a:pPr lvl="1" algn="just">
              <a:defRPr/>
            </a:pPr>
            <a:r>
              <a:rPr lang="es-EC" sz="2200" dirty="0" err="1" smtClean="0"/>
              <a:t>max</a:t>
            </a:r>
            <a:r>
              <a:rPr lang="es-EC" sz="2200" dirty="0" smtClean="0"/>
              <a:t>: Determina el valor máximo aceptable</a:t>
            </a:r>
          </a:p>
          <a:p>
            <a:pPr lvl="1" algn="just">
              <a:defRPr/>
            </a:pPr>
            <a:r>
              <a:rPr lang="es-EC" sz="2200" dirty="0" err="1" smtClean="0"/>
              <a:t>step</a:t>
            </a:r>
            <a:r>
              <a:rPr lang="es-EC" sz="2200" dirty="0" smtClean="0"/>
              <a:t>: Determina el paso al cual se incrementa o </a:t>
            </a:r>
            <a:r>
              <a:rPr lang="es-EC" sz="2200" dirty="0" err="1" smtClean="0"/>
              <a:t>decrementa</a:t>
            </a:r>
            <a:r>
              <a:rPr lang="es-EC" sz="2200" dirty="0" smtClean="0"/>
              <a:t> el valor del campo.</a:t>
            </a:r>
          </a:p>
          <a:p>
            <a:pPr algn="just">
              <a:defRPr/>
            </a:pPr>
            <a:r>
              <a:rPr lang="es-EC" sz="2800" dirty="0" smtClean="0"/>
              <a:t>No se necesita especificar el valor mínimo ni máximo</a:t>
            </a:r>
            <a:endParaRPr lang="es-EC" sz="2800" dirty="0"/>
          </a:p>
          <a:p>
            <a:pPr algn="just">
              <a:defRPr/>
            </a:pPr>
            <a:r>
              <a:rPr lang="es-EC" sz="2800" dirty="0" smtClean="0"/>
              <a:t>Por defecto el paso es 1</a:t>
            </a:r>
            <a:endParaRPr lang="es-EC" sz="2800" dirty="0"/>
          </a:p>
        </p:txBody>
      </p:sp>
      <p:sp>
        <p:nvSpPr>
          <p:cNvPr id="4" name="3 Marcador de contenido"/>
          <p:cNvSpPr>
            <a:spLocks noGrp="1"/>
          </p:cNvSpPr>
          <p:nvPr>
            <p:ph sz="half" idx="2"/>
          </p:nvPr>
        </p:nvSpPr>
        <p:spPr>
          <a:xfrm>
            <a:off x="6934200" y="2181225"/>
            <a:ext cx="6394450" cy="5648325"/>
          </a:xfrm>
        </p:spPr>
        <p:txBody>
          <a:bodyPr/>
          <a:lstStyle/>
          <a:p>
            <a:pPr marL="0" indent="0">
              <a:buFont typeface="Arial" pitchFamily="34" charset="0"/>
              <a:buNone/>
              <a:defRPr/>
            </a:pPr>
            <a:r>
              <a:rPr lang="es-EC" sz="2000" dirty="0"/>
              <a:t>&lt;!DOCTYPE </a:t>
            </a:r>
            <a:r>
              <a:rPr lang="es-EC" sz="2000" dirty="0" err="1"/>
              <a:t>html</a:t>
            </a:r>
            <a:r>
              <a:rPr lang="es-EC" sz="2000" dirty="0"/>
              <a:t>&gt;</a:t>
            </a:r>
          </a:p>
          <a:p>
            <a:pPr marL="0" indent="0">
              <a:buFont typeface="Arial" pitchFamily="34" charset="0"/>
              <a:buNone/>
              <a:defRPr/>
            </a:pPr>
            <a:r>
              <a:rPr lang="es-EC" sz="2000" dirty="0"/>
              <a:t>&lt;</a:t>
            </a:r>
            <a:r>
              <a:rPr lang="es-EC" sz="2000" dirty="0" err="1"/>
              <a:t>html</a:t>
            </a:r>
            <a:r>
              <a:rPr lang="es-EC" sz="2000" dirty="0"/>
              <a:t> </a:t>
            </a:r>
            <a:r>
              <a:rPr lang="es-EC" sz="2000" dirty="0" err="1"/>
              <a:t>lang</a:t>
            </a:r>
            <a:r>
              <a:rPr lang="es-EC" sz="2000" dirty="0"/>
              <a:t>="en"&gt;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title</a:t>
            </a:r>
            <a:r>
              <a:rPr lang="es-EC" sz="2000" dirty="0"/>
              <a:t>&gt;</a:t>
            </a:r>
            <a:r>
              <a:rPr lang="es-EC" sz="2000" dirty="0" err="1"/>
              <a:t>Forms</a:t>
            </a:r>
            <a:r>
              <a:rPr lang="es-EC" sz="2000" dirty="0"/>
              <a:t>&lt;/</a:t>
            </a:r>
            <a:r>
              <a:rPr lang="es-EC" sz="2000" dirty="0" err="1"/>
              <a:t>title</a:t>
            </a:r>
            <a:r>
              <a:rPr lang="es-EC" sz="2000" dirty="0"/>
              <a:t>&gt;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section</a:t>
            </a:r>
            <a:r>
              <a:rPr lang="es-EC" sz="2000" dirty="0"/>
              <a:t> id="</a:t>
            </a:r>
            <a:r>
              <a:rPr lang="es-EC" sz="2000" dirty="0" err="1"/>
              <a:t>form</a:t>
            </a:r>
            <a:r>
              <a:rPr lang="es-EC" sz="2000" dirty="0"/>
              <a:t>"&gt;</a:t>
            </a:r>
          </a:p>
          <a:p>
            <a:pPr marL="0" indent="0">
              <a:buFont typeface="Arial" pitchFamily="34" charset="0"/>
              <a:buNone/>
              <a:defRPr/>
            </a:pPr>
            <a:r>
              <a:rPr lang="es-EC" sz="2000" dirty="0"/>
              <a:t>&lt;</a:t>
            </a:r>
            <a:r>
              <a:rPr lang="es-EC" sz="2000" dirty="0" err="1"/>
              <a:t>form</a:t>
            </a:r>
            <a:r>
              <a:rPr lang="es-EC" sz="2000" dirty="0"/>
              <a:t> </a:t>
            </a:r>
            <a:r>
              <a:rPr lang="es-EC" sz="2000" dirty="0" err="1"/>
              <a:t>name</a:t>
            </a:r>
            <a:r>
              <a:rPr lang="es-EC" sz="2000" dirty="0"/>
              <a:t>="</a:t>
            </a:r>
            <a:r>
              <a:rPr lang="es-EC" sz="2000" dirty="0" err="1"/>
              <a:t>myform</a:t>
            </a:r>
            <a:r>
              <a:rPr lang="es-EC" sz="2000" dirty="0"/>
              <a:t>" id="</a:t>
            </a:r>
            <a:r>
              <a:rPr lang="es-EC" sz="2000" dirty="0" err="1"/>
              <a:t>myform</a:t>
            </a:r>
            <a:r>
              <a:rPr lang="es-EC" sz="2000" dirty="0"/>
              <a:t>" </a:t>
            </a:r>
            <a:r>
              <a:rPr lang="es-EC" sz="2000" dirty="0" err="1"/>
              <a:t>method</a:t>
            </a:r>
            <a:r>
              <a:rPr lang="es-EC" sz="2000" dirty="0"/>
              <a:t>="</a:t>
            </a:r>
            <a:r>
              <a:rPr lang="es-EC" sz="2000" dirty="0" err="1"/>
              <a:t>get</a:t>
            </a:r>
            <a:r>
              <a:rPr lang="es-EC" sz="2000" dirty="0" smtClean="0"/>
              <a:t>"&gt;</a:t>
            </a:r>
          </a:p>
          <a:p>
            <a:pPr marL="0" indent="0">
              <a:buFont typeface="Arial" pitchFamily="34" charset="0"/>
              <a:buNone/>
              <a:defRPr/>
            </a:pPr>
            <a:r>
              <a:rPr lang="en-US" sz="2000" dirty="0"/>
              <a:t>&lt;input type="search" name="</a:t>
            </a:r>
            <a:r>
              <a:rPr lang="en-US" sz="2000" dirty="0" err="1"/>
              <a:t>mysearch</a:t>
            </a:r>
            <a:r>
              <a:rPr lang="en-US" sz="2000" dirty="0"/>
              <a:t>" id="</a:t>
            </a:r>
            <a:r>
              <a:rPr lang="en-US" sz="2000" dirty="0" err="1"/>
              <a:t>mysearch</a:t>
            </a:r>
            <a:r>
              <a:rPr lang="en-US" sz="2000" dirty="0"/>
              <a:t>"&gt;</a:t>
            </a:r>
            <a:endParaRPr lang="es-EC" sz="2000" dirty="0"/>
          </a:p>
          <a:p>
            <a:pPr marL="0" indent="0">
              <a:buFont typeface="Arial" pitchFamily="34" charset="0"/>
              <a:buNone/>
              <a:defRPr/>
            </a:pPr>
            <a:r>
              <a:rPr lang="en-US" sz="2000" dirty="0"/>
              <a:t>&lt;input type="</a:t>
            </a:r>
            <a:r>
              <a:rPr lang="en-US" sz="2000" dirty="0" err="1"/>
              <a:t>url</a:t>
            </a:r>
            <a:r>
              <a:rPr lang="en-US" sz="2000" dirty="0"/>
              <a:t>" name="</a:t>
            </a:r>
            <a:r>
              <a:rPr lang="en-US" sz="2000" dirty="0" err="1"/>
              <a:t>myurl</a:t>
            </a:r>
            <a:r>
              <a:rPr lang="en-US" sz="2000" dirty="0"/>
              <a:t>" id="</a:t>
            </a:r>
            <a:r>
              <a:rPr lang="en-US" sz="2000" dirty="0" err="1"/>
              <a:t>myurl</a:t>
            </a:r>
            <a:r>
              <a:rPr lang="en-US" sz="2000" dirty="0"/>
              <a:t>"&gt;</a:t>
            </a:r>
            <a:endParaRPr lang="es-EC" sz="2000" dirty="0"/>
          </a:p>
          <a:p>
            <a:pPr marL="0" indent="0">
              <a:buFont typeface="Arial" pitchFamily="34" charset="0"/>
              <a:buNone/>
              <a:defRPr/>
            </a:pPr>
            <a:r>
              <a:rPr lang="en-US" sz="2000" dirty="0"/>
              <a:t>&lt;input type="</a:t>
            </a:r>
            <a:r>
              <a:rPr lang="en-US" sz="2000" dirty="0" err="1"/>
              <a:t>tel</a:t>
            </a:r>
            <a:r>
              <a:rPr lang="en-US" sz="2000" dirty="0"/>
              <a:t>" name="</a:t>
            </a:r>
            <a:r>
              <a:rPr lang="en-US" sz="2000" dirty="0" err="1"/>
              <a:t>myphone</a:t>
            </a:r>
            <a:r>
              <a:rPr lang="en-US" sz="2000" dirty="0"/>
              <a:t>" id="</a:t>
            </a:r>
            <a:r>
              <a:rPr lang="en-US" sz="2000" dirty="0" err="1"/>
              <a:t>myphone</a:t>
            </a:r>
            <a:r>
              <a:rPr lang="en-US" sz="2000" dirty="0" smtClean="0"/>
              <a:t>"&gt;</a:t>
            </a:r>
          </a:p>
          <a:p>
            <a:pPr marL="0" indent="0">
              <a:buFont typeface="Arial" pitchFamily="34" charset="0"/>
              <a:buNone/>
              <a:defRPr/>
            </a:pPr>
            <a:r>
              <a:rPr lang="en-US" sz="2000" dirty="0"/>
              <a:t>&lt;input type="number" name="</a:t>
            </a:r>
            <a:r>
              <a:rPr lang="en-US" sz="2000" dirty="0" err="1"/>
              <a:t>mynumber</a:t>
            </a:r>
            <a:r>
              <a:rPr lang="en-US" sz="2000" dirty="0"/>
              <a:t>" id="</a:t>
            </a:r>
            <a:r>
              <a:rPr lang="en-US" sz="2000" dirty="0" err="1"/>
              <a:t>mynumber</a:t>
            </a:r>
            <a:r>
              <a:rPr lang="en-US" sz="2000" dirty="0"/>
              <a:t>" min=”0” max=”10” step=”5”&gt;</a:t>
            </a:r>
            <a:endParaRPr lang="es-EC" sz="2000" dirty="0"/>
          </a:p>
          <a:p>
            <a:pPr marL="0" indent="0">
              <a:buFont typeface="Arial" pitchFamily="34" charset="0"/>
              <a:buNone/>
              <a:defRPr/>
            </a:pPr>
            <a:r>
              <a:rPr lang="es-EC" sz="2000" dirty="0" smtClean="0"/>
              <a:t>&lt;</a:t>
            </a:r>
            <a:r>
              <a:rPr lang="es-EC" sz="2000" dirty="0"/>
              <a:t>input </a:t>
            </a:r>
            <a:r>
              <a:rPr lang="es-EC" sz="2000" dirty="0" err="1"/>
              <a:t>type</a:t>
            </a:r>
            <a:r>
              <a:rPr lang="es-EC" sz="2000" dirty="0"/>
              <a:t>="</a:t>
            </a:r>
            <a:r>
              <a:rPr lang="es-EC" sz="2000" dirty="0" err="1"/>
              <a:t>submit</a:t>
            </a:r>
            <a:r>
              <a:rPr lang="es-EC" sz="2000" dirty="0"/>
              <a:t>" </a:t>
            </a:r>
            <a:r>
              <a:rPr lang="es-EC" sz="2000" dirty="0" err="1" smtClean="0"/>
              <a:t>value</a:t>
            </a:r>
            <a:r>
              <a:rPr lang="es-EC" sz="2000" dirty="0" smtClean="0"/>
              <a:t>="</a:t>
            </a:r>
            <a:r>
              <a:rPr lang="es-EC" sz="2000" dirty="0" err="1" smtClean="0"/>
              <a:t>Send</a:t>
            </a:r>
            <a:r>
              <a:rPr lang="es-EC" sz="2000" dirty="0"/>
              <a:t>"&gt;</a:t>
            </a:r>
          </a:p>
          <a:p>
            <a:pPr marL="0" indent="0">
              <a:buFont typeface="Arial" pitchFamily="34" charset="0"/>
              <a:buNone/>
              <a:defRPr/>
            </a:pPr>
            <a:r>
              <a:rPr lang="es-EC" sz="2000" dirty="0"/>
              <a:t>&lt;/</a:t>
            </a:r>
            <a:r>
              <a:rPr lang="es-EC" sz="2000" dirty="0" err="1"/>
              <a:t>form</a:t>
            </a:r>
            <a:r>
              <a:rPr lang="es-EC" sz="2000" dirty="0"/>
              <a:t>&gt;</a:t>
            </a:r>
          </a:p>
          <a:p>
            <a:pPr marL="0" indent="0">
              <a:buFont typeface="Arial" pitchFamily="34" charset="0"/>
              <a:buNone/>
              <a:defRPr/>
            </a:pPr>
            <a:r>
              <a:rPr lang="es-EC" sz="2000" dirty="0"/>
              <a:t>&lt;/</a:t>
            </a:r>
            <a:r>
              <a:rPr lang="es-EC" sz="2000" dirty="0" err="1"/>
              <a:t>section</a:t>
            </a:r>
            <a:r>
              <a:rPr lang="es-EC" sz="2000" dirty="0"/>
              <a:t>&gt;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html</a:t>
            </a:r>
            <a:r>
              <a:rPr lang="es-EC" sz="2000" dirty="0"/>
              <a:t>&gt;</a:t>
            </a:r>
          </a:p>
          <a:p>
            <a:pPr marL="0" indent="0">
              <a:buFont typeface="Arial" pitchFamily="34" charset="0"/>
              <a:buNone/>
              <a:defRPr/>
            </a:pPr>
            <a:endParaRPr lang="es-EC" sz="2000" dirty="0"/>
          </a:p>
        </p:txBody>
      </p:sp>
      <p:sp>
        <p:nvSpPr>
          <p:cNvPr id="69637" name="4 Rectángulo"/>
          <p:cNvSpPr>
            <a:spLocks noChangeArrowheads="1"/>
          </p:cNvSpPr>
          <p:nvPr/>
        </p:nvSpPr>
        <p:spPr bwMode="auto">
          <a:xfrm>
            <a:off x="0" y="1381125"/>
            <a:ext cx="1161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&lt;input type="number" name="mynumber" id="mynumber" min=”0” max=”10” step=”5”&gt;</a:t>
            </a:r>
            <a:endParaRPr lang="es-EC" sz="20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a:t>type</a:t>
            </a:r>
            <a:r>
              <a:rPr lang="es-EC" dirty="0" smtClean="0"/>
              <a:t>=“date/</a:t>
            </a:r>
            <a:r>
              <a:rPr lang="es-EC" dirty="0" err="1" smtClean="0"/>
              <a:t>week</a:t>
            </a:r>
            <a:r>
              <a:rPr lang="es-EC" dirty="0" smtClean="0"/>
              <a:t>/</a:t>
            </a:r>
            <a:r>
              <a:rPr lang="es-EC" dirty="0" err="1" smtClean="0"/>
              <a:t>month</a:t>
            </a:r>
            <a:r>
              <a:rPr lang="es-EC" dirty="0" smtClean="0"/>
              <a:t>”</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000" dirty="0" err="1" smtClean="0"/>
              <a:t>Renderiza</a:t>
            </a:r>
            <a:r>
              <a:rPr lang="es-EC" sz="2000" dirty="0" smtClean="0"/>
              <a:t> un nuevo tipo de control</a:t>
            </a:r>
          </a:p>
          <a:p>
            <a:pPr algn="just">
              <a:defRPr/>
            </a:pPr>
            <a:r>
              <a:rPr lang="es-EC" sz="2000" dirty="0" smtClean="0"/>
              <a:t>Permite ingresar una fecha de mejor manera</a:t>
            </a:r>
          </a:p>
          <a:p>
            <a:pPr algn="just">
              <a:defRPr/>
            </a:pPr>
            <a:r>
              <a:rPr lang="es-EC" sz="2000" dirty="0" smtClean="0"/>
              <a:t>La interface no esta definida depende del navegador y el tipo de dispositivo</a:t>
            </a:r>
          </a:p>
          <a:p>
            <a:pPr algn="just">
              <a:defRPr/>
            </a:pPr>
            <a:r>
              <a:rPr lang="es-EC" sz="2000" dirty="0" smtClean="0"/>
              <a:t>El valor generado usualmente sigue el formato YYYY-MMM-DD</a:t>
            </a:r>
          </a:p>
          <a:p>
            <a:pPr algn="just">
              <a:defRPr/>
            </a:pPr>
            <a:endParaRPr lang="es-EC" sz="2000" dirty="0" smtClean="0"/>
          </a:p>
          <a:p>
            <a:pPr algn="just">
              <a:defRPr/>
            </a:pPr>
            <a:endParaRPr lang="es-EC" sz="700" dirty="0" smtClean="0"/>
          </a:p>
          <a:p>
            <a:pPr algn="just">
              <a:defRPr/>
            </a:pPr>
            <a:endParaRPr lang="es-EC" sz="2000" dirty="0"/>
          </a:p>
          <a:p>
            <a:pPr algn="just">
              <a:defRPr/>
            </a:pPr>
            <a:r>
              <a:rPr lang="es-EC" sz="2000" dirty="0" smtClean="0"/>
              <a:t>Similar al tipo fecha pero para seleccionar semanas</a:t>
            </a:r>
          </a:p>
          <a:p>
            <a:pPr algn="just">
              <a:defRPr/>
            </a:pPr>
            <a:r>
              <a:rPr lang="es-EC" sz="2000" dirty="0"/>
              <a:t>El valor generado usualmente sigue el formato </a:t>
            </a:r>
            <a:r>
              <a:rPr lang="es-EC" sz="2000" dirty="0" smtClean="0"/>
              <a:t>YYYY-WNN (ej. 2013-W20)</a:t>
            </a:r>
          </a:p>
          <a:p>
            <a:pPr algn="just">
              <a:defRPr/>
            </a:pPr>
            <a:endParaRPr lang="es-EC" sz="2000" dirty="0" smtClean="0"/>
          </a:p>
          <a:p>
            <a:pPr algn="just">
              <a:defRPr/>
            </a:pPr>
            <a:endParaRPr lang="es-EC" sz="700" dirty="0"/>
          </a:p>
          <a:p>
            <a:pPr algn="just">
              <a:defRPr/>
            </a:pPr>
            <a:endParaRPr lang="es-EC" sz="2000" dirty="0" smtClean="0"/>
          </a:p>
          <a:p>
            <a:pPr algn="just">
              <a:defRPr/>
            </a:pPr>
            <a:r>
              <a:rPr lang="es-EC" sz="2000" dirty="0" smtClean="0"/>
              <a:t>Para </a:t>
            </a:r>
            <a:r>
              <a:rPr lang="es-EC" sz="2000" dirty="0"/>
              <a:t>seleccionar </a:t>
            </a:r>
            <a:r>
              <a:rPr lang="es-EC" sz="2000" dirty="0" smtClean="0"/>
              <a:t>un mes</a:t>
            </a:r>
            <a:endParaRPr lang="es-EC" sz="2000" dirty="0"/>
          </a:p>
          <a:p>
            <a:pPr algn="just">
              <a:defRPr/>
            </a:pPr>
            <a:r>
              <a:rPr lang="es-EC" sz="2000" dirty="0" smtClean="0"/>
              <a:t>Usualmente </a:t>
            </a:r>
            <a:r>
              <a:rPr lang="es-EC" sz="2000" dirty="0"/>
              <a:t>sigue el formato </a:t>
            </a:r>
            <a:r>
              <a:rPr lang="es-EC" sz="2000" dirty="0" smtClean="0"/>
              <a:t>YYYY-MMM</a:t>
            </a:r>
            <a:endParaRPr lang="es-EC" sz="2000" dirty="0"/>
          </a:p>
          <a:p>
            <a:pPr algn="just">
              <a:defRPr/>
            </a:pPr>
            <a:endParaRPr lang="es-EC" sz="1800" dirty="0"/>
          </a:p>
          <a:p>
            <a:pPr algn="just">
              <a:defRPr/>
            </a:pPr>
            <a:endParaRPr lang="es-EC" sz="2000" dirty="0" smtClean="0"/>
          </a:p>
          <a:p>
            <a:pPr algn="just">
              <a:defRPr/>
            </a:pPr>
            <a:endParaRPr lang="es-EC" sz="1800" dirty="0" smtClean="0"/>
          </a:p>
        </p:txBody>
      </p:sp>
      <p:sp>
        <p:nvSpPr>
          <p:cNvPr id="4" name="3 Marcador de contenido"/>
          <p:cNvSpPr>
            <a:spLocks noGrp="1"/>
          </p:cNvSpPr>
          <p:nvPr>
            <p:ph sz="half" idx="2"/>
          </p:nvPr>
        </p:nvSpPr>
        <p:spPr>
          <a:xfrm>
            <a:off x="6899275" y="2181225"/>
            <a:ext cx="6140450" cy="5648325"/>
          </a:xfrm>
        </p:spPr>
        <p:txBody>
          <a:bodyPr/>
          <a:lstStyle/>
          <a:p>
            <a:pPr marL="0" indent="0">
              <a:buFont typeface="Arial" pitchFamily="34" charset="0"/>
              <a:buNone/>
              <a:defRPr/>
            </a:pPr>
            <a:r>
              <a:rPr lang="es-EC" sz="2000" dirty="0"/>
              <a:t>&lt;!DOCTYPE </a:t>
            </a:r>
            <a:r>
              <a:rPr lang="es-EC" sz="2000" dirty="0" err="1"/>
              <a:t>html</a:t>
            </a:r>
            <a:r>
              <a:rPr lang="es-EC" sz="2000" dirty="0"/>
              <a:t>&gt;</a:t>
            </a:r>
          </a:p>
          <a:p>
            <a:pPr marL="0" indent="0">
              <a:buFont typeface="Arial" pitchFamily="34" charset="0"/>
              <a:buNone/>
              <a:defRPr/>
            </a:pPr>
            <a:r>
              <a:rPr lang="es-EC" sz="2000" dirty="0"/>
              <a:t>&lt;</a:t>
            </a:r>
            <a:r>
              <a:rPr lang="es-EC" sz="2000" dirty="0" err="1"/>
              <a:t>html</a:t>
            </a:r>
            <a:r>
              <a:rPr lang="es-EC" sz="2000" dirty="0"/>
              <a:t> </a:t>
            </a:r>
            <a:r>
              <a:rPr lang="es-EC" sz="2000" dirty="0" err="1"/>
              <a:t>lang</a:t>
            </a:r>
            <a:r>
              <a:rPr lang="es-EC" sz="2000" dirty="0"/>
              <a:t>="en"&gt;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title</a:t>
            </a:r>
            <a:r>
              <a:rPr lang="es-EC" sz="2000" dirty="0"/>
              <a:t>&gt;</a:t>
            </a:r>
            <a:r>
              <a:rPr lang="es-EC" sz="2000" dirty="0" err="1"/>
              <a:t>Forms</a:t>
            </a:r>
            <a:r>
              <a:rPr lang="es-EC" sz="2000" dirty="0"/>
              <a:t>&lt;/</a:t>
            </a:r>
            <a:r>
              <a:rPr lang="es-EC" sz="2000" dirty="0" err="1"/>
              <a:t>title</a:t>
            </a:r>
            <a:r>
              <a:rPr lang="es-EC" sz="2000" dirty="0"/>
              <a:t>&gt;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section</a:t>
            </a:r>
            <a:r>
              <a:rPr lang="es-EC" sz="2000" dirty="0"/>
              <a:t> id="</a:t>
            </a:r>
            <a:r>
              <a:rPr lang="es-EC" sz="2000" dirty="0" err="1"/>
              <a:t>form</a:t>
            </a:r>
            <a:r>
              <a:rPr lang="es-EC" sz="2000" dirty="0"/>
              <a:t>"&gt;</a:t>
            </a:r>
          </a:p>
          <a:p>
            <a:pPr marL="0" indent="0">
              <a:buFont typeface="Arial" pitchFamily="34" charset="0"/>
              <a:buNone/>
              <a:defRPr/>
            </a:pPr>
            <a:r>
              <a:rPr lang="es-EC" sz="2000" dirty="0"/>
              <a:t>&lt;</a:t>
            </a:r>
            <a:r>
              <a:rPr lang="es-EC" sz="2000" dirty="0" err="1"/>
              <a:t>form</a:t>
            </a:r>
            <a:r>
              <a:rPr lang="es-EC" sz="2000" dirty="0"/>
              <a:t> </a:t>
            </a:r>
            <a:r>
              <a:rPr lang="es-EC" sz="2000" dirty="0" err="1"/>
              <a:t>name</a:t>
            </a:r>
            <a:r>
              <a:rPr lang="es-EC" sz="2000" dirty="0"/>
              <a:t>="</a:t>
            </a:r>
            <a:r>
              <a:rPr lang="es-EC" sz="2000" dirty="0" err="1"/>
              <a:t>myform</a:t>
            </a:r>
            <a:r>
              <a:rPr lang="es-EC" sz="2000" dirty="0"/>
              <a:t>" id="</a:t>
            </a:r>
            <a:r>
              <a:rPr lang="es-EC" sz="2000" dirty="0" err="1"/>
              <a:t>myform</a:t>
            </a:r>
            <a:r>
              <a:rPr lang="es-EC" sz="2000" dirty="0"/>
              <a:t>" </a:t>
            </a:r>
            <a:r>
              <a:rPr lang="es-EC" sz="2000" dirty="0" err="1"/>
              <a:t>method</a:t>
            </a:r>
            <a:r>
              <a:rPr lang="es-EC" sz="2000" dirty="0"/>
              <a:t>="</a:t>
            </a:r>
            <a:r>
              <a:rPr lang="es-EC" sz="2000" dirty="0" err="1"/>
              <a:t>get</a:t>
            </a:r>
            <a:r>
              <a:rPr lang="es-EC" sz="2000" dirty="0" smtClean="0"/>
              <a:t>"&gt;</a:t>
            </a:r>
          </a:p>
          <a:p>
            <a:pPr marL="0" indent="0">
              <a:buFont typeface="Arial" pitchFamily="34" charset="0"/>
              <a:buNone/>
              <a:defRPr/>
            </a:pPr>
            <a:r>
              <a:rPr lang="en-US" sz="2000" dirty="0"/>
              <a:t>&lt;input type="date" name="</a:t>
            </a:r>
            <a:r>
              <a:rPr lang="en-US" sz="2000" dirty="0" err="1"/>
              <a:t>mydate</a:t>
            </a:r>
            <a:r>
              <a:rPr lang="en-US" sz="2000" dirty="0"/>
              <a:t>" id="</a:t>
            </a:r>
            <a:r>
              <a:rPr lang="en-US" sz="2000" dirty="0" err="1"/>
              <a:t>mydate</a:t>
            </a:r>
            <a:r>
              <a:rPr lang="en-US" sz="2000" dirty="0" smtClean="0"/>
              <a:t>"&gt;</a:t>
            </a:r>
          </a:p>
          <a:p>
            <a:pPr marL="0" indent="0">
              <a:buFont typeface="Arial" pitchFamily="34" charset="0"/>
              <a:buNone/>
              <a:defRPr/>
            </a:pPr>
            <a:r>
              <a:rPr lang="es-EC" sz="2000" dirty="0"/>
              <a:t>&lt;input </a:t>
            </a:r>
            <a:r>
              <a:rPr lang="es-EC" sz="2000" dirty="0" err="1"/>
              <a:t>type</a:t>
            </a:r>
            <a:r>
              <a:rPr lang="es-EC" sz="2000" dirty="0"/>
              <a:t>="</a:t>
            </a:r>
            <a:r>
              <a:rPr lang="es-EC" sz="2000" dirty="0" err="1"/>
              <a:t>week</a:t>
            </a:r>
            <a:r>
              <a:rPr lang="es-EC" sz="2000" dirty="0"/>
              <a:t>" </a:t>
            </a:r>
            <a:r>
              <a:rPr lang="es-EC" sz="2000" dirty="0" err="1"/>
              <a:t>name</a:t>
            </a:r>
            <a:r>
              <a:rPr lang="es-EC" sz="2000" dirty="0"/>
              <a:t>="</a:t>
            </a:r>
            <a:r>
              <a:rPr lang="es-EC" sz="2000" dirty="0" err="1"/>
              <a:t>myweek</a:t>
            </a:r>
            <a:r>
              <a:rPr lang="es-EC" sz="2000" dirty="0"/>
              <a:t>" id="</a:t>
            </a:r>
            <a:r>
              <a:rPr lang="es-EC" sz="2000" dirty="0" err="1"/>
              <a:t>myweek</a:t>
            </a:r>
            <a:r>
              <a:rPr lang="es-EC" sz="2000" dirty="0"/>
              <a:t>"&gt;</a:t>
            </a:r>
          </a:p>
          <a:p>
            <a:pPr marL="0" indent="0">
              <a:buFont typeface="Arial" pitchFamily="34" charset="0"/>
              <a:buNone/>
              <a:defRPr/>
            </a:pPr>
            <a:r>
              <a:rPr lang="en-US" sz="2000" dirty="0"/>
              <a:t>&lt;input type="month" name="</a:t>
            </a:r>
            <a:r>
              <a:rPr lang="en-US" sz="2000" dirty="0" err="1"/>
              <a:t>mymonth</a:t>
            </a:r>
            <a:r>
              <a:rPr lang="en-US" sz="2000" dirty="0"/>
              <a:t>" id="</a:t>
            </a:r>
            <a:r>
              <a:rPr lang="en-US" sz="2000" dirty="0" err="1"/>
              <a:t>mymonth</a:t>
            </a:r>
            <a:r>
              <a:rPr lang="en-US" sz="2000" dirty="0"/>
              <a:t>"&gt;</a:t>
            </a:r>
            <a:endParaRPr lang="es-EC" sz="2000" dirty="0"/>
          </a:p>
          <a:p>
            <a:pPr marL="0" indent="0">
              <a:buFont typeface="Arial" pitchFamily="34" charset="0"/>
              <a:buNone/>
              <a:defRPr/>
            </a:pPr>
            <a:r>
              <a:rPr lang="es-EC" sz="2000" dirty="0" smtClean="0"/>
              <a:t>&lt;</a:t>
            </a:r>
            <a:r>
              <a:rPr lang="es-EC" sz="2000" dirty="0"/>
              <a:t>input </a:t>
            </a:r>
            <a:r>
              <a:rPr lang="es-EC" sz="2000" dirty="0" err="1"/>
              <a:t>type</a:t>
            </a:r>
            <a:r>
              <a:rPr lang="es-EC" sz="2000" dirty="0"/>
              <a:t>="</a:t>
            </a:r>
            <a:r>
              <a:rPr lang="es-EC" sz="2000" dirty="0" err="1"/>
              <a:t>submit</a:t>
            </a:r>
            <a:r>
              <a:rPr lang="es-EC" sz="2000" dirty="0"/>
              <a:t>" </a:t>
            </a:r>
            <a:r>
              <a:rPr lang="es-EC" sz="2000" dirty="0" err="1" smtClean="0"/>
              <a:t>value</a:t>
            </a:r>
            <a:r>
              <a:rPr lang="es-EC" sz="2000" dirty="0" smtClean="0"/>
              <a:t>="</a:t>
            </a:r>
            <a:r>
              <a:rPr lang="es-EC" sz="2000" dirty="0" err="1" smtClean="0"/>
              <a:t>Send</a:t>
            </a:r>
            <a:r>
              <a:rPr lang="es-EC" sz="2000" dirty="0"/>
              <a:t>"&gt;</a:t>
            </a:r>
          </a:p>
          <a:p>
            <a:pPr marL="0" indent="0">
              <a:buFont typeface="Arial" pitchFamily="34" charset="0"/>
              <a:buNone/>
              <a:defRPr/>
            </a:pPr>
            <a:r>
              <a:rPr lang="es-EC" sz="2000" dirty="0"/>
              <a:t>&lt;/</a:t>
            </a:r>
            <a:r>
              <a:rPr lang="es-EC" sz="2000" dirty="0" err="1"/>
              <a:t>form</a:t>
            </a:r>
            <a:r>
              <a:rPr lang="es-EC" sz="2000" dirty="0"/>
              <a:t>&gt;</a:t>
            </a:r>
          </a:p>
          <a:p>
            <a:pPr marL="0" indent="0">
              <a:buFont typeface="Arial" pitchFamily="34" charset="0"/>
              <a:buNone/>
              <a:defRPr/>
            </a:pPr>
            <a:r>
              <a:rPr lang="es-EC" sz="2000" dirty="0"/>
              <a:t>&lt;/</a:t>
            </a:r>
            <a:r>
              <a:rPr lang="es-EC" sz="2000" dirty="0" err="1"/>
              <a:t>section</a:t>
            </a:r>
            <a:r>
              <a:rPr lang="es-EC" sz="2000" dirty="0"/>
              <a:t>&gt;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html</a:t>
            </a:r>
            <a:r>
              <a:rPr lang="es-EC" sz="2000" dirty="0"/>
              <a:t>&gt;</a:t>
            </a:r>
          </a:p>
          <a:p>
            <a:pPr marL="0" indent="0">
              <a:buFont typeface="Arial" pitchFamily="34" charset="0"/>
              <a:buNone/>
              <a:defRPr/>
            </a:pPr>
            <a:endParaRPr lang="es-EC" sz="2000" dirty="0"/>
          </a:p>
        </p:txBody>
      </p:sp>
      <p:sp>
        <p:nvSpPr>
          <p:cNvPr id="70661" name="5 Rectángulo"/>
          <p:cNvSpPr>
            <a:spLocks noChangeArrowheads="1"/>
          </p:cNvSpPr>
          <p:nvPr/>
        </p:nvSpPr>
        <p:spPr bwMode="auto">
          <a:xfrm>
            <a:off x="641350" y="1930400"/>
            <a:ext cx="572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type="date" name="mydate" id="mydate"&gt;</a:t>
            </a:r>
            <a:endParaRPr lang="es-EC" sz="2000"/>
          </a:p>
        </p:txBody>
      </p:sp>
      <p:sp>
        <p:nvSpPr>
          <p:cNvPr id="70662" name="6 Rectángulo"/>
          <p:cNvSpPr>
            <a:spLocks noChangeArrowheads="1"/>
          </p:cNvSpPr>
          <p:nvPr/>
        </p:nvSpPr>
        <p:spPr bwMode="auto">
          <a:xfrm>
            <a:off x="396875" y="4948238"/>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C" sz="2000"/>
              <a:t>&lt;input type="week" name="myweek" id="myweek"&gt;</a:t>
            </a:r>
          </a:p>
        </p:txBody>
      </p:sp>
      <p:sp>
        <p:nvSpPr>
          <p:cNvPr id="70663" name="7 Rectángulo"/>
          <p:cNvSpPr>
            <a:spLocks noChangeArrowheads="1"/>
          </p:cNvSpPr>
          <p:nvPr/>
        </p:nvSpPr>
        <p:spPr bwMode="auto">
          <a:xfrm>
            <a:off x="647700" y="7140575"/>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&lt;input type="month" name="mymonth" id="mymonth"&gt;</a:t>
            </a:r>
            <a:endParaRPr lang="es-EC" sz="2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a:t>type</a:t>
            </a:r>
            <a:r>
              <a:rPr lang="es-EC" dirty="0" smtClean="0"/>
              <a:t>=“time/</a:t>
            </a:r>
            <a:r>
              <a:rPr lang="es-EC" dirty="0" err="1" smtClean="0"/>
              <a:t>datetime</a:t>
            </a:r>
            <a:r>
              <a:rPr lang="es-EC" dirty="0" smtClean="0"/>
              <a:t>/</a:t>
            </a:r>
            <a:r>
              <a:rPr lang="es-EC" dirty="0" err="1" smtClean="0"/>
              <a:t>datetime</a:t>
            </a:r>
            <a:r>
              <a:rPr lang="es-EC" dirty="0" smtClean="0"/>
              <a:t>-local”</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000" dirty="0" err="1" smtClean="0"/>
              <a:t>Renderiza</a:t>
            </a:r>
            <a:r>
              <a:rPr lang="es-EC" sz="2000" dirty="0" smtClean="0"/>
              <a:t> un nuevo tipo de control</a:t>
            </a:r>
          </a:p>
          <a:p>
            <a:pPr algn="just">
              <a:defRPr/>
            </a:pPr>
            <a:r>
              <a:rPr lang="es-EC" sz="2000" dirty="0" smtClean="0"/>
              <a:t>Permite ingresar tiempo</a:t>
            </a:r>
          </a:p>
          <a:p>
            <a:pPr algn="just">
              <a:defRPr/>
            </a:pPr>
            <a:r>
              <a:rPr lang="es-EC" sz="2000" dirty="0" smtClean="0"/>
              <a:t>El valor generado usualmente sigue el formato “</a:t>
            </a:r>
            <a:r>
              <a:rPr lang="es-EC" sz="2000" dirty="0" err="1" smtClean="0"/>
              <a:t>hora:minuto:segundo</a:t>
            </a:r>
            <a:r>
              <a:rPr lang="es-EC" sz="2000" dirty="0" smtClean="0"/>
              <a:t>” pero </a:t>
            </a:r>
            <a:r>
              <a:rPr lang="es-EC" sz="2000" dirty="0" err="1" smtClean="0"/>
              <a:t>tambien</a:t>
            </a:r>
            <a:r>
              <a:rPr lang="es-EC" sz="2000" dirty="0" smtClean="0"/>
              <a:t> puede ser “</a:t>
            </a:r>
            <a:r>
              <a:rPr lang="es-EC" sz="2000" dirty="0" err="1" smtClean="0"/>
              <a:t>hora:minutos</a:t>
            </a:r>
            <a:r>
              <a:rPr lang="es-EC" sz="2000" dirty="0" smtClean="0"/>
              <a:t>”</a:t>
            </a:r>
          </a:p>
          <a:p>
            <a:pPr algn="just">
              <a:defRPr/>
            </a:pPr>
            <a:endParaRPr lang="es-EC" sz="2000" dirty="0" smtClean="0"/>
          </a:p>
          <a:p>
            <a:pPr algn="just">
              <a:defRPr/>
            </a:pPr>
            <a:endParaRPr lang="es-EC" sz="2000" dirty="0" smtClean="0"/>
          </a:p>
          <a:p>
            <a:pPr algn="just">
              <a:defRPr/>
            </a:pPr>
            <a:endParaRPr lang="es-EC" sz="700" dirty="0" smtClean="0"/>
          </a:p>
          <a:p>
            <a:pPr algn="just">
              <a:defRPr/>
            </a:pPr>
            <a:endParaRPr lang="es-EC" sz="2000" dirty="0"/>
          </a:p>
          <a:p>
            <a:pPr algn="just">
              <a:defRPr/>
            </a:pPr>
            <a:r>
              <a:rPr lang="es-EC" sz="2000" dirty="0" smtClean="0"/>
              <a:t>Usado para fechas completas de fecha y hora</a:t>
            </a:r>
          </a:p>
          <a:p>
            <a:pPr algn="just">
              <a:defRPr/>
            </a:pPr>
            <a:r>
              <a:rPr lang="es-EC" sz="2000" dirty="0" smtClean="0"/>
              <a:t>Incluye zona horaria</a:t>
            </a:r>
          </a:p>
          <a:p>
            <a:pPr algn="just">
              <a:defRPr/>
            </a:pPr>
            <a:endParaRPr lang="es-EC" sz="2000" dirty="0" smtClean="0"/>
          </a:p>
          <a:p>
            <a:pPr algn="just">
              <a:defRPr/>
            </a:pPr>
            <a:endParaRPr lang="es-EC" sz="2000" dirty="0" smtClean="0"/>
          </a:p>
          <a:p>
            <a:pPr algn="just">
              <a:defRPr/>
            </a:pPr>
            <a:endParaRPr lang="es-EC" sz="700" dirty="0"/>
          </a:p>
          <a:p>
            <a:pPr algn="just">
              <a:defRPr/>
            </a:pPr>
            <a:endParaRPr lang="es-EC" sz="2000" dirty="0" smtClean="0"/>
          </a:p>
          <a:p>
            <a:pPr algn="just">
              <a:defRPr/>
            </a:pPr>
            <a:r>
              <a:rPr lang="es-EC" sz="2000" dirty="0"/>
              <a:t>Usado para fechas completas de fecha y hora</a:t>
            </a:r>
          </a:p>
          <a:p>
            <a:pPr algn="just">
              <a:defRPr/>
            </a:pPr>
            <a:r>
              <a:rPr lang="es-EC" sz="2000" dirty="0" smtClean="0"/>
              <a:t>No incluye </a:t>
            </a:r>
            <a:r>
              <a:rPr lang="es-EC" sz="2000" dirty="0"/>
              <a:t>zona horaria</a:t>
            </a:r>
          </a:p>
          <a:p>
            <a:pPr algn="just">
              <a:defRPr/>
            </a:pPr>
            <a:endParaRPr lang="es-EC" sz="1800" dirty="0"/>
          </a:p>
          <a:p>
            <a:pPr algn="just">
              <a:defRPr/>
            </a:pPr>
            <a:endParaRPr lang="es-EC" sz="2000" dirty="0" smtClean="0"/>
          </a:p>
          <a:p>
            <a:pPr algn="just">
              <a:defRPr/>
            </a:pPr>
            <a:endParaRPr lang="es-EC" sz="1800" dirty="0" smtClean="0"/>
          </a:p>
        </p:txBody>
      </p:sp>
      <p:sp>
        <p:nvSpPr>
          <p:cNvPr id="4" name="3 Marcador de contenido"/>
          <p:cNvSpPr>
            <a:spLocks noGrp="1"/>
          </p:cNvSpPr>
          <p:nvPr>
            <p:ph sz="half" idx="2"/>
          </p:nvPr>
        </p:nvSpPr>
        <p:spPr>
          <a:xfrm>
            <a:off x="6899275" y="2181225"/>
            <a:ext cx="6140450" cy="5648325"/>
          </a:xfrm>
        </p:spPr>
        <p:txBody>
          <a:bodyPr/>
          <a:lstStyle/>
          <a:p>
            <a:pPr marL="0" indent="0">
              <a:buFont typeface="Arial" pitchFamily="34" charset="0"/>
              <a:buNone/>
              <a:defRPr/>
            </a:pPr>
            <a:r>
              <a:rPr lang="es-EC" sz="2000" dirty="0"/>
              <a:t>&lt;!DOCTYPE </a:t>
            </a:r>
            <a:r>
              <a:rPr lang="es-EC" sz="2000" dirty="0" err="1"/>
              <a:t>html</a:t>
            </a:r>
            <a:r>
              <a:rPr lang="es-EC" sz="2000" dirty="0"/>
              <a:t>&gt;</a:t>
            </a:r>
          </a:p>
          <a:p>
            <a:pPr marL="0" indent="0">
              <a:buFont typeface="Arial" pitchFamily="34" charset="0"/>
              <a:buNone/>
              <a:defRPr/>
            </a:pPr>
            <a:r>
              <a:rPr lang="es-EC" sz="2000" dirty="0"/>
              <a:t>&lt;</a:t>
            </a:r>
            <a:r>
              <a:rPr lang="es-EC" sz="2000" dirty="0" err="1"/>
              <a:t>html</a:t>
            </a:r>
            <a:r>
              <a:rPr lang="es-EC" sz="2000" dirty="0"/>
              <a:t> </a:t>
            </a:r>
            <a:r>
              <a:rPr lang="es-EC" sz="2000" dirty="0" err="1"/>
              <a:t>lang</a:t>
            </a:r>
            <a:r>
              <a:rPr lang="es-EC" sz="2000" dirty="0"/>
              <a:t>="en"&gt;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title</a:t>
            </a:r>
            <a:r>
              <a:rPr lang="es-EC" sz="2000" dirty="0"/>
              <a:t>&gt;</a:t>
            </a:r>
            <a:r>
              <a:rPr lang="es-EC" sz="2000" dirty="0" err="1"/>
              <a:t>Forms</a:t>
            </a:r>
            <a:r>
              <a:rPr lang="es-EC" sz="2000" dirty="0"/>
              <a:t>&lt;/</a:t>
            </a:r>
            <a:r>
              <a:rPr lang="es-EC" sz="2000" dirty="0" err="1"/>
              <a:t>title</a:t>
            </a:r>
            <a:r>
              <a:rPr lang="es-EC" sz="2000" dirty="0"/>
              <a:t>&gt;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section</a:t>
            </a:r>
            <a:r>
              <a:rPr lang="es-EC" sz="2000" dirty="0"/>
              <a:t> id="</a:t>
            </a:r>
            <a:r>
              <a:rPr lang="es-EC" sz="2000" dirty="0" err="1"/>
              <a:t>form</a:t>
            </a:r>
            <a:r>
              <a:rPr lang="es-EC" sz="2000" dirty="0"/>
              <a:t>"&gt;</a:t>
            </a:r>
          </a:p>
          <a:p>
            <a:pPr marL="0" indent="0">
              <a:buFont typeface="Arial" pitchFamily="34" charset="0"/>
              <a:buNone/>
              <a:defRPr/>
            </a:pPr>
            <a:r>
              <a:rPr lang="es-EC" sz="2000" dirty="0"/>
              <a:t>&lt;</a:t>
            </a:r>
            <a:r>
              <a:rPr lang="es-EC" sz="2000" dirty="0" err="1"/>
              <a:t>form</a:t>
            </a:r>
            <a:r>
              <a:rPr lang="es-EC" sz="2000" dirty="0"/>
              <a:t> </a:t>
            </a:r>
            <a:r>
              <a:rPr lang="es-EC" sz="2000" dirty="0" err="1"/>
              <a:t>name</a:t>
            </a:r>
            <a:r>
              <a:rPr lang="es-EC" sz="2000" dirty="0"/>
              <a:t>="</a:t>
            </a:r>
            <a:r>
              <a:rPr lang="es-EC" sz="2000" dirty="0" err="1"/>
              <a:t>myform</a:t>
            </a:r>
            <a:r>
              <a:rPr lang="es-EC" sz="2000" dirty="0"/>
              <a:t>" id="</a:t>
            </a:r>
            <a:r>
              <a:rPr lang="es-EC" sz="2000" dirty="0" err="1"/>
              <a:t>myform</a:t>
            </a:r>
            <a:r>
              <a:rPr lang="es-EC" sz="2000" dirty="0"/>
              <a:t>" </a:t>
            </a:r>
            <a:r>
              <a:rPr lang="es-EC" sz="2000" dirty="0" err="1"/>
              <a:t>method</a:t>
            </a:r>
            <a:r>
              <a:rPr lang="es-EC" sz="2000" dirty="0"/>
              <a:t>="</a:t>
            </a:r>
            <a:r>
              <a:rPr lang="es-EC" sz="2000" dirty="0" err="1"/>
              <a:t>get</a:t>
            </a:r>
            <a:r>
              <a:rPr lang="es-EC" sz="2000" dirty="0" smtClean="0"/>
              <a:t>"&gt;</a:t>
            </a:r>
          </a:p>
          <a:p>
            <a:pPr marL="0" indent="0">
              <a:buFont typeface="Arial" pitchFamily="34" charset="0"/>
              <a:buNone/>
              <a:defRPr/>
            </a:pPr>
            <a:r>
              <a:rPr lang="en-US" sz="2000" dirty="0"/>
              <a:t>&lt;input type="time" name="</a:t>
            </a:r>
            <a:r>
              <a:rPr lang="en-US" sz="2000" dirty="0" err="1"/>
              <a:t>mytime</a:t>
            </a:r>
            <a:r>
              <a:rPr lang="en-US" sz="2000" dirty="0"/>
              <a:t>" id="</a:t>
            </a:r>
            <a:r>
              <a:rPr lang="en-US" sz="2000" dirty="0" err="1"/>
              <a:t>mytime</a:t>
            </a:r>
            <a:r>
              <a:rPr lang="en-US" sz="2000" dirty="0" smtClean="0"/>
              <a:t>"&gt;</a:t>
            </a:r>
          </a:p>
          <a:p>
            <a:pPr marL="0" indent="0">
              <a:buFont typeface="Arial" pitchFamily="34" charset="0"/>
              <a:buNone/>
              <a:defRPr/>
            </a:pPr>
            <a:r>
              <a:rPr lang="es-EC" sz="2000" dirty="0"/>
              <a:t>&lt;input </a:t>
            </a:r>
            <a:r>
              <a:rPr lang="es-EC" sz="2000" dirty="0" err="1"/>
              <a:t>type</a:t>
            </a:r>
            <a:r>
              <a:rPr lang="es-EC" sz="2000" dirty="0"/>
              <a:t>="</a:t>
            </a:r>
            <a:r>
              <a:rPr lang="es-EC" sz="2000" dirty="0" err="1"/>
              <a:t>datetime</a:t>
            </a:r>
            <a:r>
              <a:rPr lang="es-EC" sz="2000" dirty="0"/>
              <a:t>" </a:t>
            </a:r>
            <a:r>
              <a:rPr lang="es-EC" sz="2000" dirty="0" err="1"/>
              <a:t>name</a:t>
            </a:r>
            <a:r>
              <a:rPr lang="es-EC" sz="2000" dirty="0"/>
              <a:t>="</a:t>
            </a:r>
            <a:r>
              <a:rPr lang="es-EC" sz="2000" dirty="0" err="1"/>
              <a:t>mydatetime</a:t>
            </a:r>
            <a:r>
              <a:rPr lang="es-EC" sz="2000" dirty="0"/>
              <a:t>" id="</a:t>
            </a:r>
            <a:r>
              <a:rPr lang="es-EC" sz="2000" dirty="0" err="1"/>
              <a:t>mydatetime</a:t>
            </a:r>
            <a:r>
              <a:rPr lang="es-EC" sz="2000" dirty="0"/>
              <a:t>"&gt;</a:t>
            </a:r>
          </a:p>
          <a:p>
            <a:pPr marL="0" indent="0">
              <a:buFont typeface="Arial" pitchFamily="34" charset="0"/>
              <a:buNone/>
              <a:defRPr/>
            </a:pPr>
            <a:r>
              <a:rPr lang="es-EC" sz="2000" dirty="0" smtClean="0"/>
              <a:t>&lt;</a:t>
            </a:r>
            <a:r>
              <a:rPr lang="es-EC" sz="2000" dirty="0"/>
              <a:t>input </a:t>
            </a:r>
            <a:r>
              <a:rPr lang="es-EC" sz="2000" dirty="0" err="1"/>
              <a:t>type</a:t>
            </a:r>
            <a:r>
              <a:rPr lang="es-EC" sz="2000" dirty="0"/>
              <a:t>="</a:t>
            </a:r>
            <a:r>
              <a:rPr lang="es-EC" sz="2000" dirty="0" err="1"/>
              <a:t>submit</a:t>
            </a:r>
            <a:r>
              <a:rPr lang="es-EC" sz="2000" dirty="0"/>
              <a:t>" </a:t>
            </a:r>
            <a:r>
              <a:rPr lang="es-EC" sz="2000" dirty="0" err="1" smtClean="0"/>
              <a:t>value</a:t>
            </a:r>
            <a:r>
              <a:rPr lang="es-EC" sz="2000" dirty="0" smtClean="0"/>
              <a:t>="</a:t>
            </a:r>
            <a:r>
              <a:rPr lang="es-EC" sz="2000" dirty="0" err="1" smtClean="0"/>
              <a:t>Send</a:t>
            </a:r>
            <a:r>
              <a:rPr lang="es-EC" sz="2000" dirty="0"/>
              <a:t>"&gt;</a:t>
            </a:r>
          </a:p>
          <a:p>
            <a:pPr marL="0" indent="0">
              <a:buFont typeface="Arial" pitchFamily="34" charset="0"/>
              <a:buNone/>
              <a:defRPr/>
            </a:pPr>
            <a:r>
              <a:rPr lang="es-EC" sz="2000" dirty="0"/>
              <a:t>&lt;/</a:t>
            </a:r>
            <a:r>
              <a:rPr lang="es-EC" sz="2000" dirty="0" err="1"/>
              <a:t>form</a:t>
            </a:r>
            <a:r>
              <a:rPr lang="es-EC" sz="2000" dirty="0"/>
              <a:t>&gt;</a:t>
            </a:r>
          </a:p>
          <a:p>
            <a:pPr marL="0" indent="0">
              <a:buFont typeface="Arial" pitchFamily="34" charset="0"/>
              <a:buNone/>
              <a:defRPr/>
            </a:pPr>
            <a:r>
              <a:rPr lang="es-EC" sz="2000" dirty="0"/>
              <a:t>&lt;/</a:t>
            </a:r>
            <a:r>
              <a:rPr lang="es-EC" sz="2000" dirty="0" err="1"/>
              <a:t>section</a:t>
            </a:r>
            <a:r>
              <a:rPr lang="es-EC" sz="2000" dirty="0"/>
              <a:t>&gt;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html</a:t>
            </a:r>
            <a:r>
              <a:rPr lang="es-EC" sz="2000" dirty="0"/>
              <a:t>&gt;</a:t>
            </a:r>
          </a:p>
          <a:p>
            <a:pPr marL="0" indent="0">
              <a:buFont typeface="Arial" pitchFamily="34" charset="0"/>
              <a:buNone/>
              <a:defRPr/>
            </a:pPr>
            <a:endParaRPr lang="es-EC" sz="2000" dirty="0"/>
          </a:p>
        </p:txBody>
      </p:sp>
      <p:sp>
        <p:nvSpPr>
          <p:cNvPr id="71685" name="10 Rectángulo"/>
          <p:cNvSpPr>
            <a:spLocks noChangeArrowheads="1"/>
          </p:cNvSpPr>
          <p:nvPr/>
        </p:nvSpPr>
        <p:spPr bwMode="auto">
          <a:xfrm>
            <a:off x="647700" y="1924050"/>
            <a:ext cx="650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type="time" name="mytime" id="mytime"&gt;</a:t>
            </a:r>
            <a:endParaRPr lang="es-EC" sz="2000"/>
          </a:p>
        </p:txBody>
      </p:sp>
      <p:sp>
        <p:nvSpPr>
          <p:cNvPr id="71686" name="11 Rectángulo"/>
          <p:cNvSpPr>
            <a:spLocks noChangeArrowheads="1"/>
          </p:cNvSpPr>
          <p:nvPr/>
        </p:nvSpPr>
        <p:spPr bwMode="auto">
          <a:xfrm>
            <a:off x="669925" y="4600575"/>
            <a:ext cx="563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s-EC" sz="2000"/>
              <a:t>&lt;input type="datetime" name="mydatetime" id="mydatetime"&gt;</a:t>
            </a:r>
          </a:p>
        </p:txBody>
      </p:sp>
      <p:sp>
        <p:nvSpPr>
          <p:cNvPr id="71687" name="12 Rectángulo"/>
          <p:cNvSpPr>
            <a:spLocks noChangeArrowheads="1"/>
          </p:cNvSpPr>
          <p:nvPr/>
        </p:nvSpPr>
        <p:spPr bwMode="auto">
          <a:xfrm>
            <a:off x="647700" y="6521450"/>
            <a:ext cx="650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s-EC" sz="2000"/>
              <a:t>&lt;input type="datetime-local" name="mylocaldatetime" id="mylocaldatetime"&gt;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338" y="0"/>
            <a:ext cx="10052050" cy="1192213"/>
          </a:xfrm>
        </p:spPr>
        <p:txBody>
          <a:bodyPr>
            <a:normAutofit fontScale="90000"/>
          </a:bodyPr>
          <a:lstStyle/>
          <a:p>
            <a:pPr>
              <a:defRPr/>
            </a:pPr>
            <a:r>
              <a:rPr lang="es-EC" dirty="0" smtClean="0"/>
              <a:t>Elemento input</a:t>
            </a:r>
            <a:br>
              <a:rPr lang="es-EC" dirty="0" smtClean="0"/>
            </a:br>
            <a:r>
              <a:rPr lang="es-EC" dirty="0" err="1"/>
              <a:t>type</a:t>
            </a:r>
            <a:r>
              <a:rPr lang="es-EC" dirty="0" smtClean="0"/>
              <a:t>=“color”</a:t>
            </a:r>
            <a:endParaRPr lang="es-EC" dirty="0"/>
          </a:p>
        </p:txBody>
      </p:sp>
      <p:sp>
        <p:nvSpPr>
          <p:cNvPr id="3" name="2 Marcador de contenido"/>
          <p:cNvSpPr>
            <a:spLocks noGrp="1"/>
          </p:cNvSpPr>
          <p:nvPr>
            <p:ph sz="half" idx="1"/>
          </p:nvPr>
        </p:nvSpPr>
        <p:spPr>
          <a:xfrm>
            <a:off x="650875" y="2384425"/>
            <a:ext cx="5743575" cy="5648325"/>
          </a:xfrm>
        </p:spPr>
        <p:txBody>
          <a:bodyPr/>
          <a:lstStyle/>
          <a:p>
            <a:pPr algn="just">
              <a:defRPr/>
            </a:pPr>
            <a:r>
              <a:rPr lang="es-EC" sz="2800" dirty="0" err="1" smtClean="0"/>
              <a:t>Renderiza</a:t>
            </a:r>
            <a:r>
              <a:rPr lang="es-EC" sz="2800" dirty="0" smtClean="0"/>
              <a:t> un control que no existía antes</a:t>
            </a:r>
          </a:p>
          <a:p>
            <a:pPr algn="just">
              <a:defRPr/>
            </a:pPr>
            <a:r>
              <a:rPr lang="es-EC" sz="2800" dirty="0" smtClean="0"/>
              <a:t>Permite seleccionar al usuario un color</a:t>
            </a:r>
          </a:p>
          <a:p>
            <a:pPr algn="just">
              <a:defRPr/>
            </a:pPr>
            <a:r>
              <a:rPr lang="es-EC" sz="2800" dirty="0" smtClean="0"/>
              <a:t>El valor esperado por este campo es un numero hexadecimal</a:t>
            </a:r>
          </a:p>
          <a:p>
            <a:pPr lvl="1" algn="just">
              <a:defRPr/>
            </a:pPr>
            <a:r>
              <a:rPr lang="es-EC" sz="1600" dirty="0" smtClean="0"/>
              <a:t>#00FF00</a:t>
            </a:r>
          </a:p>
          <a:p>
            <a:pPr algn="just">
              <a:defRPr/>
            </a:pPr>
            <a:r>
              <a:rPr lang="es-EC" sz="2200" dirty="0" smtClean="0"/>
              <a:t>No existe interface estándar en HTML</a:t>
            </a:r>
          </a:p>
        </p:txBody>
      </p:sp>
      <p:sp>
        <p:nvSpPr>
          <p:cNvPr id="4" name="3 Marcador de contenido"/>
          <p:cNvSpPr>
            <a:spLocks noGrp="1"/>
          </p:cNvSpPr>
          <p:nvPr>
            <p:ph sz="half" idx="2"/>
          </p:nvPr>
        </p:nvSpPr>
        <p:spPr>
          <a:xfrm>
            <a:off x="6646863" y="2181225"/>
            <a:ext cx="6392862" cy="5648325"/>
          </a:xfrm>
        </p:spPr>
        <p:txBody>
          <a:bodyPr/>
          <a:lstStyle/>
          <a:p>
            <a:pPr marL="0" indent="0">
              <a:buFont typeface="Arial" pitchFamily="34" charset="0"/>
              <a:buNone/>
              <a:defRPr/>
            </a:pPr>
            <a:r>
              <a:rPr lang="es-EC" sz="2000" dirty="0"/>
              <a:t>&lt;!DOCTYPE </a:t>
            </a:r>
            <a:r>
              <a:rPr lang="es-EC" sz="2000" dirty="0" err="1"/>
              <a:t>html</a:t>
            </a:r>
            <a:r>
              <a:rPr lang="es-EC" sz="2000" dirty="0"/>
              <a:t>&gt;</a:t>
            </a:r>
          </a:p>
          <a:p>
            <a:pPr marL="0" indent="0">
              <a:buFont typeface="Arial" pitchFamily="34" charset="0"/>
              <a:buNone/>
              <a:defRPr/>
            </a:pPr>
            <a:r>
              <a:rPr lang="es-EC" sz="2000" dirty="0"/>
              <a:t>&lt;</a:t>
            </a:r>
            <a:r>
              <a:rPr lang="es-EC" sz="2000" dirty="0" err="1"/>
              <a:t>html</a:t>
            </a:r>
            <a:r>
              <a:rPr lang="es-EC" sz="2000" dirty="0"/>
              <a:t> </a:t>
            </a:r>
            <a:r>
              <a:rPr lang="es-EC" sz="2000" dirty="0" err="1"/>
              <a:t>lang</a:t>
            </a:r>
            <a:r>
              <a:rPr lang="es-EC" sz="2000" dirty="0"/>
              <a:t>="en"&gt;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title</a:t>
            </a:r>
            <a:r>
              <a:rPr lang="es-EC" sz="2000" dirty="0"/>
              <a:t>&gt;</a:t>
            </a:r>
            <a:r>
              <a:rPr lang="es-EC" sz="2000" dirty="0" err="1"/>
              <a:t>Forms</a:t>
            </a:r>
            <a:r>
              <a:rPr lang="es-EC" sz="2000" dirty="0"/>
              <a:t>&lt;/</a:t>
            </a:r>
            <a:r>
              <a:rPr lang="es-EC" sz="2000" dirty="0" err="1"/>
              <a:t>title</a:t>
            </a:r>
            <a:r>
              <a:rPr lang="es-EC" sz="2000" dirty="0"/>
              <a:t>&gt;</a:t>
            </a:r>
          </a:p>
          <a:p>
            <a:pPr marL="0" indent="0">
              <a:buFont typeface="Arial" pitchFamily="34" charset="0"/>
              <a:buNone/>
              <a:defRPr/>
            </a:pPr>
            <a:r>
              <a:rPr lang="es-EC" sz="2000" dirty="0"/>
              <a:t>&lt;/head&gt;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section</a:t>
            </a:r>
            <a:r>
              <a:rPr lang="es-EC" sz="2000" dirty="0"/>
              <a:t> id="</a:t>
            </a:r>
            <a:r>
              <a:rPr lang="es-EC" sz="2000" dirty="0" err="1"/>
              <a:t>form</a:t>
            </a:r>
            <a:r>
              <a:rPr lang="es-EC" sz="2000" dirty="0"/>
              <a:t>"&gt;</a:t>
            </a:r>
          </a:p>
          <a:p>
            <a:pPr marL="0" indent="0">
              <a:buFont typeface="Arial" pitchFamily="34" charset="0"/>
              <a:buNone/>
              <a:defRPr/>
            </a:pPr>
            <a:r>
              <a:rPr lang="es-EC" sz="2000" dirty="0"/>
              <a:t>&lt;</a:t>
            </a:r>
            <a:r>
              <a:rPr lang="es-EC" sz="2000" dirty="0" err="1"/>
              <a:t>form</a:t>
            </a:r>
            <a:r>
              <a:rPr lang="es-EC" sz="2000" dirty="0"/>
              <a:t> </a:t>
            </a:r>
            <a:r>
              <a:rPr lang="es-EC" sz="2000" dirty="0" err="1"/>
              <a:t>name</a:t>
            </a:r>
            <a:r>
              <a:rPr lang="es-EC" sz="2000" dirty="0"/>
              <a:t>="</a:t>
            </a:r>
            <a:r>
              <a:rPr lang="es-EC" sz="2000" dirty="0" err="1"/>
              <a:t>myform</a:t>
            </a:r>
            <a:r>
              <a:rPr lang="es-EC" sz="2000" dirty="0"/>
              <a:t>" id="</a:t>
            </a:r>
            <a:r>
              <a:rPr lang="es-EC" sz="2000" dirty="0" err="1"/>
              <a:t>myform</a:t>
            </a:r>
            <a:r>
              <a:rPr lang="es-EC" sz="2000" dirty="0"/>
              <a:t>" </a:t>
            </a:r>
            <a:r>
              <a:rPr lang="es-EC" sz="2000" dirty="0" err="1"/>
              <a:t>method</a:t>
            </a:r>
            <a:r>
              <a:rPr lang="es-EC" sz="2000" dirty="0"/>
              <a:t>="</a:t>
            </a:r>
            <a:r>
              <a:rPr lang="es-EC" sz="2000" dirty="0" err="1"/>
              <a:t>get</a:t>
            </a:r>
            <a:r>
              <a:rPr lang="es-EC" sz="2000" dirty="0" smtClean="0"/>
              <a:t>"&gt;</a:t>
            </a:r>
          </a:p>
          <a:p>
            <a:pPr marL="0" indent="0">
              <a:buFont typeface="Arial" pitchFamily="34" charset="0"/>
              <a:buNone/>
              <a:defRPr/>
            </a:pPr>
            <a:r>
              <a:rPr lang="en-US" sz="2000" dirty="0"/>
              <a:t>&lt;input type="color" name="</a:t>
            </a:r>
            <a:r>
              <a:rPr lang="en-US" sz="2000" dirty="0" err="1"/>
              <a:t>mycolor</a:t>
            </a:r>
            <a:r>
              <a:rPr lang="en-US" sz="2000" dirty="0"/>
              <a:t>" id="</a:t>
            </a:r>
            <a:r>
              <a:rPr lang="en-US" sz="2000" dirty="0" err="1"/>
              <a:t>mycolor</a:t>
            </a:r>
            <a:r>
              <a:rPr lang="en-US" sz="2000" dirty="0" smtClean="0"/>
              <a:t>"&gt;</a:t>
            </a:r>
          </a:p>
          <a:p>
            <a:pPr marL="0" indent="0">
              <a:buFont typeface="Arial" pitchFamily="34" charset="0"/>
              <a:buNone/>
              <a:defRPr/>
            </a:pPr>
            <a:r>
              <a:rPr lang="es-EC" sz="2000" dirty="0" smtClean="0"/>
              <a:t>&lt;</a:t>
            </a:r>
            <a:r>
              <a:rPr lang="es-EC" sz="2000" dirty="0"/>
              <a:t>input </a:t>
            </a:r>
            <a:r>
              <a:rPr lang="es-EC" sz="2000" dirty="0" err="1"/>
              <a:t>type</a:t>
            </a:r>
            <a:r>
              <a:rPr lang="es-EC" sz="2000" dirty="0"/>
              <a:t>="</a:t>
            </a:r>
            <a:r>
              <a:rPr lang="es-EC" sz="2000" dirty="0" err="1"/>
              <a:t>submit</a:t>
            </a:r>
            <a:r>
              <a:rPr lang="es-EC" sz="2000" dirty="0"/>
              <a:t>" </a:t>
            </a:r>
            <a:r>
              <a:rPr lang="es-EC" sz="2000" dirty="0" err="1" smtClean="0"/>
              <a:t>value</a:t>
            </a:r>
            <a:r>
              <a:rPr lang="es-EC" sz="2000" dirty="0" smtClean="0"/>
              <a:t>="</a:t>
            </a:r>
            <a:r>
              <a:rPr lang="es-EC" sz="2000" dirty="0" err="1" smtClean="0"/>
              <a:t>Send</a:t>
            </a:r>
            <a:r>
              <a:rPr lang="es-EC" sz="2000" dirty="0"/>
              <a:t>"&gt;</a:t>
            </a:r>
          </a:p>
          <a:p>
            <a:pPr marL="0" indent="0">
              <a:buFont typeface="Arial" pitchFamily="34" charset="0"/>
              <a:buNone/>
              <a:defRPr/>
            </a:pPr>
            <a:r>
              <a:rPr lang="es-EC" sz="2000" dirty="0"/>
              <a:t>&lt;/</a:t>
            </a:r>
            <a:r>
              <a:rPr lang="es-EC" sz="2000" dirty="0" err="1"/>
              <a:t>form</a:t>
            </a:r>
            <a:r>
              <a:rPr lang="es-EC" sz="2000" dirty="0"/>
              <a:t>&gt;</a:t>
            </a:r>
          </a:p>
          <a:p>
            <a:pPr marL="0" indent="0">
              <a:buFont typeface="Arial" pitchFamily="34" charset="0"/>
              <a:buNone/>
              <a:defRPr/>
            </a:pPr>
            <a:r>
              <a:rPr lang="es-EC" sz="2000" dirty="0"/>
              <a:t>&lt;/</a:t>
            </a:r>
            <a:r>
              <a:rPr lang="es-EC" sz="2000" dirty="0" err="1"/>
              <a:t>section</a:t>
            </a:r>
            <a:r>
              <a:rPr lang="es-EC" sz="2000" dirty="0"/>
              <a:t>&gt;</a:t>
            </a:r>
          </a:p>
          <a:p>
            <a:pPr marL="0" indent="0">
              <a:buFont typeface="Arial" pitchFamily="34" charset="0"/>
              <a:buNone/>
              <a:defRPr/>
            </a:pPr>
            <a:r>
              <a:rPr lang="es-EC" sz="2000" dirty="0"/>
              <a:t>&lt;/</a:t>
            </a:r>
            <a:r>
              <a:rPr lang="es-EC" sz="2000" dirty="0" err="1"/>
              <a:t>body</a:t>
            </a:r>
            <a:r>
              <a:rPr lang="es-EC" sz="2000" dirty="0"/>
              <a:t>&gt;</a:t>
            </a:r>
          </a:p>
          <a:p>
            <a:pPr marL="0" indent="0">
              <a:buFont typeface="Arial" pitchFamily="34" charset="0"/>
              <a:buNone/>
              <a:defRPr/>
            </a:pPr>
            <a:r>
              <a:rPr lang="es-EC" sz="2000" dirty="0"/>
              <a:t>&lt;/</a:t>
            </a:r>
            <a:r>
              <a:rPr lang="es-EC" sz="2000" dirty="0" err="1"/>
              <a:t>html</a:t>
            </a:r>
            <a:r>
              <a:rPr lang="es-EC" sz="2000" dirty="0"/>
              <a:t>&gt;</a:t>
            </a:r>
          </a:p>
          <a:p>
            <a:pPr marL="0" indent="0">
              <a:buFont typeface="Arial" pitchFamily="34" charset="0"/>
              <a:buNone/>
              <a:defRPr/>
            </a:pPr>
            <a:endParaRPr lang="es-EC" sz="2000" dirty="0"/>
          </a:p>
        </p:txBody>
      </p:sp>
      <p:sp>
        <p:nvSpPr>
          <p:cNvPr id="72709" name="5 Rectángulo"/>
          <p:cNvSpPr>
            <a:spLocks noChangeArrowheads="1"/>
          </p:cNvSpPr>
          <p:nvPr/>
        </p:nvSpPr>
        <p:spPr bwMode="auto">
          <a:xfrm>
            <a:off x="1030288" y="1479550"/>
            <a:ext cx="1144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&lt;input type="color" name="mycolor" id="mycolor"&gt;</a:t>
            </a:r>
            <a:endParaRPr lang="es-EC" sz="2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a:spLocks noGrp="1"/>
          </p:cNvSpPr>
          <p:nvPr>
            <p:ph type="title"/>
          </p:nvPr>
        </p:nvSpPr>
        <p:spPr>
          <a:xfrm>
            <a:off x="541338" y="0"/>
            <a:ext cx="10052050" cy="1192213"/>
          </a:xfrm>
        </p:spPr>
        <p:txBody>
          <a:bodyPr/>
          <a:lstStyle/>
          <a:p>
            <a:r>
              <a:rPr lang="es-EC" smtClean="0"/>
              <a:t>Nuevos atributos</a:t>
            </a:r>
          </a:p>
        </p:txBody>
      </p:sp>
      <p:sp>
        <p:nvSpPr>
          <p:cNvPr id="3" name="2 Marcador de contenido"/>
          <p:cNvSpPr>
            <a:spLocks noGrp="1"/>
          </p:cNvSpPr>
          <p:nvPr>
            <p:ph sz="half" idx="1"/>
          </p:nvPr>
        </p:nvSpPr>
        <p:spPr>
          <a:xfrm>
            <a:off x="650875" y="2384425"/>
            <a:ext cx="5743575" cy="5648325"/>
          </a:xfrm>
        </p:spPr>
        <p:txBody>
          <a:bodyPr/>
          <a:lstStyle/>
          <a:p>
            <a:pPr>
              <a:defRPr/>
            </a:pPr>
            <a:r>
              <a:rPr lang="es-EC" sz="2400" dirty="0" err="1"/>
              <a:t>p</a:t>
            </a:r>
            <a:r>
              <a:rPr lang="es-EC" sz="2400" dirty="0" err="1" smtClean="0"/>
              <a:t>laceholder</a:t>
            </a:r>
            <a:endParaRPr lang="es-EC" sz="2400" dirty="0" smtClean="0"/>
          </a:p>
          <a:p>
            <a:pPr lvl="1">
              <a:defRPr/>
            </a:pPr>
            <a:r>
              <a:rPr lang="es-EC" sz="2000" dirty="0" smtClean="0"/>
              <a:t>Usado usualmente con </a:t>
            </a:r>
            <a:r>
              <a:rPr lang="es-EC" sz="2000" dirty="0" err="1" smtClean="0"/>
              <a:t>type</a:t>
            </a:r>
            <a:r>
              <a:rPr lang="es-EC" sz="2000" dirty="0" smtClean="0"/>
              <a:t>=“</a:t>
            </a:r>
            <a:r>
              <a:rPr lang="es-EC" sz="2000" dirty="0" err="1" smtClean="0"/>
              <a:t>search</a:t>
            </a:r>
            <a:r>
              <a:rPr lang="es-EC" sz="2000" dirty="0" smtClean="0"/>
              <a:t>” </a:t>
            </a:r>
          </a:p>
          <a:p>
            <a:pPr lvl="1">
              <a:defRPr/>
            </a:pPr>
            <a:r>
              <a:rPr lang="es-EC" sz="2000" dirty="0" err="1" smtClean="0"/>
              <a:t>Tambien</a:t>
            </a:r>
            <a:r>
              <a:rPr lang="es-EC" sz="2000" dirty="0" smtClean="0"/>
              <a:t> se usa con entradas de texto</a:t>
            </a:r>
          </a:p>
          <a:p>
            <a:pPr lvl="1">
              <a:defRPr/>
            </a:pPr>
            <a:r>
              <a:rPr lang="es-EC" sz="2000" dirty="0" smtClean="0"/>
              <a:t>Representa palabras claves o frases para ayudar al usuario con un dato de entrada correcto</a:t>
            </a:r>
          </a:p>
          <a:p>
            <a:pPr lvl="1">
              <a:defRPr/>
            </a:pPr>
            <a:endParaRPr lang="es-EC" sz="2000" dirty="0"/>
          </a:p>
          <a:p>
            <a:pPr lvl="1">
              <a:defRPr/>
            </a:pPr>
            <a:endParaRPr lang="es-EC" sz="2000" dirty="0" smtClean="0"/>
          </a:p>
          <a:p>
            <a:pPr lvl="1">
              <a:defRPr/>
            </a:pPr>
            <a:endParaRPr lang="es-EC" sz="2000" dirty="0"/>
          </a:p>
          <a:p>
            <a:pPr lvl="1">
              <a:defRPr/>
            </a:pPr>
            <a:endParaRPr lang="es-EC" sz="2000" dirty="0" smtClean="0"/>
          </a:p>
          <a:p>
            <a:pPr>
              <a:defRPr/>
            </a:pPr>
            <a:r>
              <a:rPr lang="es-EC" sz="2600" dirty="0" err="1"/>
              <a:t>r</a:t>
            </a:r>
            <a:r>
              <a:rPr lang="es-EC" sz="2600" dirty="0" err="1" smtClean="0"/>
              <a:t>equired</a:t>
            </a:r>
            <a:endParaRPr lang="es-EC" sz="2600" dirty="0" smtClean="0"/>
          </a:p>
          <a:p>
            <a:pPr lvl="1">
              <a:defRPr/>
            </a:pPr>
            <a:r>
              <a:rPr lang="es-EC" sz="2000" dirty="0" smtClean="0"/>
              <a:t>Valida que el campo este lleno </a:t>
            </a:r>
          </a:p>
          <a:p>
            <a:pPr lvl="1">
              <a:defRPr/>
            </a:pPr>
            <a:r>
              <a:rPr lang="es-EC" sz="2000" dirty="0" smtClean="0"/>
              <a:t>No requiere valor (atributo </a:t>
            </a:r>
            <a:r>
              <a:rPr lang="es-EC" sz="2000" dirty="0" err="1" smtClean="0"/>
              <a:t>boolean</a:t>
            </a:r>
            <a:r>
              <a:rPr lang="es-EC" sz="2000" dirty="0" smtClean="0"/>
              <a:t>)</a:t>
            </a:r>
            <a:endParaRPr lang="es-EC" sz="2000" dirty="0"/>
          </a:p>
        </p:txBody>
      </p:sp>
      <p:sp>
        <p:nvSpPr>
          <p:cNvPr id="4" name="3 Marcador de contenido"/>
          <p:cNvSpPr>
            <a:spLocks noGrp="1"/>
          </p:cNvSpPr>
          <p:nvPr>
            <p:ph sz="half" idx="2"/>
          </p:nvPr>
        </p:nvSpPr>
        <p:spPr>
          <a:xfrm>
            <a:off x="6610350" y="2384425"/>
            <a:ext cx="5743575" cy="7172325"/>
          </a:xfrm>
        </p:spPr>
        <p:txBody>
          <a:bodyPr/>
          <a:lstStyle/>
          <a:p>
            <a:pPr>
              <a:defRPr/>
            </a:pPr>
            <a:r>
              <a:rPr lang="es-EC" sz="2400" dirty="0" err="1" smtClean="0"/>
              <a:t>multiple</a:t>
            </a:r>
            <a:endParaRPr lang="es-EC" sz="2400" dirty="0" smtClean="0"/>
          </a:p>
          <a:p>
            <a:pPr lvl="1">
              <a:defRPr/>
            </a:pPr>
            <a:r>
              <a:rPr lang="es-EC" sz="2000" dirty="0" smtClean="0"/>
              <a:t>Atributo </a:t>
            </a:r>
            <a:r>
              <a:rPr lang="es-EC" sz="2000" dirty="0" err="1" smtClean="0"/>
              <a:t>boolean</a:t>
            </a:r>
            <a:endParaRPr lang="es-EC" sz="2000" dirty="0" smtClean="0"/>
          </a:p>
          <a:p>
            <a:pPr lvl="1">
              <a:defRPr/>
            </a:pPr>
            <a:r>
              <a:rPr lang="es-EC" sz="2000" dirty="0" smtClean="0"/>
              <a:t>Usado con tipos email y file</a:t>
            </a:r>
          </a:p>
          <a:p>
            <a:pPr lvl="1">
              <a:defRPr/>
            </a:pPr>
            <a:r>
              <a:rPr lang="es-EC" sz="2000" dirty="0" smtClean="0"/>
              <a:t>Permite entradas </a:t>
            </a:r>
            <a:r>
              <a:rPr lang="es-EC" sz="2000" dirty="0" err="1" smtClean="0"/>
              <a:t>multiples</a:t>
            </a:r>
            <a:r>
              <a:rPr lang="es-EC" sz="2000" dirty="0" smtClean="0"/>
              <a:t> en el mismo campo</a:t>
            </a:r>
          </a:p>
          <a:p>
            <a:pPr lvl="1">
              <a:defRPr/>
            </a:pPr>
            <a:r>
              <a:rPr lang="es-EC" sz="2000" dirty="0" smtClean="0"/>
              <a:t>El separador por defecto es la coma</a:t>
            </a:r>
          </a:p>
          <a:p>
            <a:pPr lvl="1">
              <a:defRPr/>
            </a:pPr>
            <a:r>
              <a:rPr lang="es-EC" sz="2000" dirty="0" smtClean="0"/>
              <a:t>El navegador valida cada valor de la lista</a:t>
            </a:r>
          </a:p>
          <a:p>
            <a:pPr lvl="1">
              <a:defRPr/>
            </a:pPr>
            <a:endParaRPr lang="es-EC" sz="2000" dirty="0"/>
          </a:p>
          <a:p>
            <a:pPr lvl="1">
              <a:defRPr/>
            </a:pPr>
            <a:endParaRPr lang="es-EC" sz="2000" dirty="0" smtClean="0"/>
          </a:p>
          <a:p>
            <a:pPr lvl="1">
              <a:defRPr/>
            </a:pPr>
            <a:endParaRPr lang="es-EC" sz="2000" dirty="0"/>
          </a:p>
          <a:p>
            <a:pPr>
              <a:defRPr/>
            </a:pPr>
            <a:r>
              <a:rPr lang="es-EC" sz="2600" dirty="0"/>
              <a:t>a</a:t>
            </a:r>
            <a:r>
              <a:rPr lang="es-EC" sz="2600" dirty="0" smtClean="0"/>
              <a:t>utofocus</a:t>
            </a:r>
          </a:p>
          <a:p>
            <a:pPr lvl="1">
              <a:defRPr/>
            </a:pPr>
            <a:r>
              <a:rPr lang="es-EC" sz="2000" dirty="0" smtClean="0"/>
              <a:t>Era aplicado por los desarrolladores utilizando el método </a:t>
            </a:r>
            <a:r>
              <a:rPr lang="es-EC" sz="2000" dirty="0" err="1" smtClean="0"/>
              <a:t>Javascript</a:t>
            </a:r>
            <a:r>
              <a:rPr lang="es-EC" sz="2000" dirty="0" smtClean="0"/>
              <a:t> “</a:t>
            </a:r>
            <a:r>
              <a:rPr lang="es-EC" sz="2000" dirty="0" err="1" smtClean="0"/>
              <a:t>focus</a:t>
            </a:r>
            <a:r>
              <a:rPr lang="es-EC" sz="2000" dirty="0" smtClean="0"/>
              <a:t>()”</a:t>
            </a:r>
          </a:p>
          <a:p>
            <a:pPr lvl="1">
              <a:defRPr/>
            </a:pPr>
            <a:r>
              <a:rPr lang="es-EC" sz="2000" dirty="0" smtClean="0"/>
              <a:t>Pone la pagina web sobre el elemento seleccionado pero considerando la posición actual</a:t>
            </a:r>
            <a:endParaRPr lang="es-EC" sz="2000" dirty="0"/>
          </a:p>
        </p:txBody>
      </p:sp>
      <p:sp>
        <p:nvSpPr>
          <p:cNvPr id="73733" name="5 Rectángulo"/>
          <p:cNvSpPr>
            <a:spLocks noChangeArrowheads="1"/>
          </p:cNvSpPr>
          <p:nvPr/>
        </p:nvSpPr>
        <p:spPr bwMode="auto">
          <a:xfrm>
            <a:off x="1389063" y="4589463"/>
            <a:ext cx="47529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type="search" name="mysearch" id="mysearch"</a:t>
            </a:r>
            <a:r>
              <a:rPr lang="en-US" sz="2000" b="1"/>
              <a:t>placeholder="type your seach"</a:t>
            </a:r>
            <a:r>
              <a:rPr lang="en-US" sz="2000"/>
              <a:t>&gt;</a:t>
            </a:r>
            <a:endParaRPr lang="es-EC" sz="2000"/>
          </a:p>
        </p:txBody>
      </p:sp>
      <p:sp>
        <p:nvSpPr>
          <p:cNvPr id="73734" name="6 Rectángulo"/>
          <p:cNvSpPr>
            <a:spLocks noChangeArrowheads="1"/>
          </p:cNvSpPr>
          <p:nvPr/>
        </p:nvSpPr>
        <p:spPr bwMode="auto">
          <a:xfrm>
            <a:off x="1389063" y="7397750"/>
            <a:ext cx="47529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type="email" name="myemail" id="myemail"</a:t>
            </a:r>
            <a:r>
              <a:rPr lang="en-US" sz="2000" b="1"/>
              <a:t>required</a:t>
            </a:r>
            <a:r>
              <a:rPr lang="en-US" sz="2000"/>
              <a:t>&gt;</a:t>
            </a:r>
            <a:endParaRPr lang="es-EC" sz="2000"/>
          </a:p>
        </p:txBody>
      </p:sp>
      <p:sp>
        <p:nvSpPr>
          <p:cNvPr id="73735" name="7 Rectángulo"/>
          <p:cNvSpPr>
            <a:spLocks noChangeArrowheads="1"/>
          </p:cNvSpPr>
          <p:nvPr/>
        </p:nvSpPr>
        <p:spPr bwMode="auto">
          <a:xfrm>
            <a:off x="7366000" y="5094288"/>
            <a:ext cx="4651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type="email" name="myemail" id="myemail"</a:t>
            </a:r>
            <a:r>
              <a:rPr lang="en-US" sz="2000" b="1"/>
              <a:t>multiple</a:t>
            </a:r>
            <a:r>
              <a:rPr lang="en-US" sz="2000"/>
              <a:t>&gt;</a:t>
            </a:r>
            <a:endParaRPr lang="es-EC" sz="2000"/>
          </a:p>
        </p:txBody>
      </p:sp>
      <p:sp>
        <p:nvSpPr>
          <p:cNvPr id="73736" name="8 Rectángulo"/>
          <p:cNvSpPr>
            <a:spLocks noChangeArrowheads="1"/>
          </p:cNvSpPr>
          <p:nvPr/>
        </p:nvSpPr>
        <p:spPr bwMode="auto">
          <a:xfrm>
            <a:off x="7366000" y="8548688"/>
            <a:ext cx="4968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type="search" name="mysearch" id="mysearch"</a:t>
            </a:r>
            <a:r>
              <a:rPr lang="en-US" sz="2000" b="1"/>
              <a:t>autofocus</a:t>
            </a:r>
            <a:r>
              <a:rPr lang="en-US" sz="2000"/>
              <a:t>&gt;</a:t>
            </a:r>
            <a:endParaRPr lang="es-EC" sz="2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Título"/>
          <p:cNvSpPr>
            <a:spLocks noGrp="1"/>
          </p:cNvSpPr>
          <p:nvPr>
            <p:ph type="title"/>
          </p:nvPr>
        </p:nvSpPr>
        <p:spPr>
          <a:xfrm>
            <a:off x="541338" y="0"/>
            <a:ext cx="10052050" cy="1192213"/>
          </a:xfrm>
        </p:spPr>
        <p:txBody>
          <a:bodyPr/>
          <a:lstStyle/>
          <a:p>
            <a:r>
              <a:rPr lang="es-EC" smtClean="0"/>
              <a:t>Nuevos atributos</a:t>
            </a:r>
          </a:p>
        </p:txBody>
      </p:sp>
      <p:sp>
        <p:nvSpPr>
          <p:cNvPr id="3" name="2 Marcador de contenido"/>
          <p:cNvSpPr>
            <a:spLocks noGrp="1"/>
          </p:cNvSpPr>
          <p:nvPr>
            <p:ph sz="half" idx="1"/>
          </p:nvPr>
        </p:nvSpPr>
        <p:spPr>
          <a:xfrm>
            <a:off x="650875" y="2384425"/>
            <a:ext cx="5743575" cy="5648325"/>
          </a:xfrm>
        </p:spPr>
        <p:txBody>
          <a:bodyPr/>
          <a:lstStyle/>
          <a:p>
            <a:pPr>
              <a:defRPr/>
            </a:pPr>
            <a:r>
              <a:rPr lang="es-EC" sz="2400" dirty="0" err="1" smtClean="0"/>
              <a:t>pattern</a:t>
            </a:r>
            <a:endParaRPr lang="es-EC" sz="2400" dirty="0" smtClean="0"/>
          </a:p>
          <a:p>
            <a:pPr lvl="1">
              <a:defRPr/>
            </a:pPr>
            <a:r>
              <a:rPr lang="es-EC" sz="2000" dirty="0" smtClean="0"/>
              <a:t>Usado para validaciones </a:t>
            </a:r>
          </a:p>
          <a:p>
            <a:pPr lvl="1">
              <a:defRPr/>
            </a:pPr>
            <a:r>
              <a:rPr lang="es-EC" sz="2000" dirty="0" smtClean="0"/>
              <a:t>Utiliza expresiones regulares</a:t>
            </a:r>
          </a:p>
          <a:p>
            <a:pPr lvl="1">
              <a:defRPr/>
            </a:pPr>
            <a:r>
              <a:rPr lang="es-EC" sz="2000" dirty="0" smtClean="0"/>
              <a:t>Se aplica a entradas tipo </a:t>
            </a:r>
            <a:r>
              <a:rPr lang="es-EC" sz="2000" dirty="0" err="1" smtClean="0"/>
              <a:t>string</a:t>
            </a:r>
            <a:endParaRPr lang="es-EC" sz="2000" dirty="0" smtClean="0"/>
          </a:p>
          <a:p>
            <a:pPr lvl="1">
              <a:defRPr/>
            </a:pPr>
            <a:r>
              <a:rPr lang="es-EC" sz="2000" dirty="0" smtClean="0"/>
              <a:t>Puede utilizar el atributo </a:t>
            </a:r>
            <a:r>
              <a:rPr lang="es-EC" sz="2000" dirty="0" err="1" smtClean="0"/>
              <a:t>title</a:t>
            </a:r>
            <a:r>
              <a:rPr lang="es-EC" sz="2000" dirty="0" smtClean="0"/>
              <a:t> para personalizar mensajes de error</a:t>
            </a:r>
          </a:p>
          <a:p>
            <a:pPr lvl="1">
              <a:defRPr/>
            </a:pPr>
            <a:endParaRPr lang="es-EC" sz="2000" dirty="0"/>
          </a:p>
          <a:p>
            <a:pPr lvl="1">
              <a:defRPr/>
            </a:pPr>
            <a:endParaRPr lang="es-EC" sz="2000" dirty="0" smtClean="0"/>
          </a:p>
          <a:p>
            <a:pPr lvl="1">
              <a:defRPr/>
            </a:pPr>
            <a:endParaRPr lang="es-EC" sz="2000" dirty="0"/>
          </a:p>
          <a:p>
            <a:pPr lvl="1">
              <a:defRPr/>
            </a:pPr>
            <a:endParaRPr lang="es-EC" sz="2000" dirty="0" smtClean="0"/>
          </a:p>
          <a:p>
            <a:pPr>
              <a:defRPr/>
            </a:pPr>
            <a:r>
              <a:rPr lang="es-EC" sz="2000" dirty="0" smtClean="0"/>
              <a:t>)</a:t>
            </a:r>
            <a:endParaRPr lang="es-EC" sz="2000" dirty="0"/>
          </a:p>
        </p:txBody>
      </p:sp>
      <p:sp>
        <p:nvSpPr>
          <p:cNvPr id="4" name="3 Marcador de contenido"/>
          <p:cNvSpPr>
            <a:spLocks noGrp="1"/>
          </p:cNvSpPr>
          <p:nvPr>
            <p:ph sz="half" idx="2"/>
          </p:nvPr>
        </p:nvSpPr>
        <p:spPr>
          <a:xfrm>
            <a:off x="6610350" y="2384425"/>
            <a:ext cx="5743575" cy="7172325"/>
          </a:xfrm>
        </p:spPr>
        <p:txBody>
          <a:bodyPr/>
          <a:lstStyle/>
          <a:p>
            <a:pPr>
              <a:defRPr/>
            </a:pPr>
            <a:r>
              <a:rPr lang="es-EC" sz="2400" dirty="0" err="1" smtClean="0"/>
              <a:t>form</a:t>
            </a:r>
            <a:endParaRPr lang="es-EC" sz="2400" dirty="0" smtClean="0"/>
          </a:p>
          <a:p>
            <a:pPr lvl="1">
              <a:defRPr/>
            </a:pPr>
            <a:r>
              <a:rPr lang="es-EC" sz="2000" dirty="0" smtClean="0"/>
              <a:t>Permite declarar elementos de un formulario fuera del </a:t>
            </a:r>
            <a:r>
              <a:rPr lang="es-EC" sz="2000" dirty="0" err="1" smtClean="0"/>
              <a:t>tag</a:t>
            </a:r>
            <a:r>
              <a:rPr lang="es-EC" sz="2000" dirty="0" smtClean="0"/>
              <a:t> &lt;</a:t>
            </a:r>
            <a:r>
              <a:rPr lang="es-EC" sz="2000" dirty="0" err="1" smtClean="0"/>
              <a:t>form</a:t>
            </a:r>
            <a:r>
              <a:rPr lang="es-EC" sz="2000" dirty="0" smtClean="0"/>
              <a:t>&gt;</a:t>
            </a:r>
          </a:p>
          <a:p>
            <a:pPr lvl="1">
              <a:defRPr/>
            </a:pPr>
            <a:r>
              <a:rPr lang="es-EC" sz="2000" dirty="0" smtClean="0"/>
              <a:t>El separador por defecto es la coma</a:t>
            </a:r>
          </a:p>
          <a:p>
            <a:pPr lvl="1">
              <a:defRPr/>
            </a:pPr>
            <a:r>
              <a:rPr lang="es-EC" sz="2000" dirty="0" smtClean="0"/>
              <a:t>El navegador valida cada valor de la lista</a:t>
            </a:r>
          </a:p>
          <a:p>
            <a:pPr lvl="1">
              <a:defRPr/>
            </a:pPr>
            <a:endParaRPr lang="es-EC" sz="2000" dirty="0"/>
          </a:p>
          <a:p>
            <a:pPr lvl="1">
              <a:defRPr/>
            </a:pPr>
            <a:endParaRPr lang="es-EC" sz="2000" dirty="0" smtClean="0"/>
          </a:p>
          <a:p>
            <a:pPr lvl="1">
              <a:defRPr/>
            </a:pPr>
            <a:endParaRPr lang="es-EC" sz="2000" dirty="0"/>
          </a:p>
        </p:txBody>
      </p:sp>
      <p:sp>
        <p:nvSpPr>
          <p:cNvPr id="74757" name="4 Rectángulo"/>
          <p:cNvSpPr>
            <a:spLocks noChangeArrowheads="1"/>
          </p:cNvSpPr>
          <p:nvPr/>
        </p:nvSpPr>
        <p:spPr bwMode="auto">
          <a:xfrm>
            <a:off x="1389063" y="4737100"/>
            <a:ext cx="49228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000"/>
              <a:t>&lt;input </a:t>
            </a:r>
            <a:r>
              <a:rPr lang="en-US" sz="2000" b="1"/>
              <a:t>pattern=”[0-9]{5}"</a:t>
            </a:r>
            <a:r>
              <a:rPr lang="en-US" sz="2000"/>
              <a:t> name="pcode" id="pcode” title=”insert the 5 numbers of your postal code”&gt;</a:t>
            </a:r>
            <a:endParaRPr lang="es-EC" sz="2000"/>
          </a:p>
        </p:txBody>
      </p:sp>
      <p:sp>
        <p:nvSpPr>
          <p:cNvPr id="74758" name="9 Rectángulo"/>
          <p:cNvSpPr>
            <a:spLocks noChangeArrowheads="1"/>
          </p:cNvSpPr>
          <p:nvPr/>
        </p:nvSpPr>
        <p:spPr bwMode="auto">
          <a:xfrm>
            <a:off x="7269163" y="4516438"/>
            <a:ext cx="53546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s-EC" sz="1500"/>
              <a:t>&lt;!DOCTYPE html&gt;</a:t>
            </a:r>
          </a:p>
          <a:p>
            <a:pPr algn="l"/>
            <a:r>
              <a:rPr lang="es-EC" sz="1500"/>
              <a:t>&lt;html lang="en"&gt;</a:t>
            </a:r>
          </a:p>
          <a:p>
            <a:pPr algn="l"/>
            <a:r>
              <a:rPr lang="es-EC" sz="1500"/>
              <a:t>&lt;head&gt;</a:t>
            </a:r>
          </a:p>
          <a:p>
            <a:pPr algn="l"/>
            <a:r>
              <a:rPr lang="es-EC" sz="1500"/>
              <a:t>&lt;title&gt;Forms&lt;/title&gt;</a:t>
            </a:r>
          </a:p>
          <a:p>
            <a:pPr algn="l"/>
            <a:r>
              <a:rPr lang="es-EC" sz="1500"/>
              <a:t>&lt;/head&gt;</a:t>
            </a:r>
          </a:p>
          <a:p>
            <a:pPr algn="l"/>
            <a:r>
              <a:rPr lang="es-EC" sz="1500"/>
              <a:t>&lt;body&gt;</a:t>
            </a:r>
          </a:p>
          <a:p>
            <a:pPr algn="l"/>
            <a:r>
              <a:rPr lang="es-EC" sz="1500"/>
              <a:t>&lt;nav&gt;</a:t>
            </a:r>
          </a:p>
          <a:p>
            <a:pPr algn="l"/>
            <a:r>
              <a:rPr lang="es-EC" sz="1500" b="1"/>
              <a:t>&lt;input type="search" name="mysearch" id="mysearch" form="myform"&gt;</a:t>
            </a:r>
          </a:p>
          <a:p>
            <a:pPr algn="l"/>
            <a:r>
              <a:rPr lang="es-EC" sz="1500"/>
              <a:t>&lt;/nav&gt;</a:t>
            </a:r>
          </a:p>
          <a:p>
            <a:pPr algn="l"/>
            <a:r>
              <a:rPr lang="es-EC" sz="1500"/>
              <a:t>&lt;section id="form"&gt;</a:t>
            </a:r>
          </a:p>
          <a:p>
            <a:pPr algn="l"/>
            <a:r>
              <a:rPr lang="es-EC" sz="1500"/>
              <a:t>&lt;form name="myform" id="myform" method="get"&gt;</a:t>
            </a:r>
          </a:p>
          <a:p>
            <a:pPr algn="l"/>
            <a:r>
              <a:rPr lang="es-EC" sz="1500"/>
              <a:t>&lt;input type="text" name="name" id="name"&gt;</a:t>
            </a:r>
          </a:p>
          <a:p>
            <a:pPr algn="l"/>
            <a:r>
              <a:rPr lang="es-EC" sz="1500"/>
              <a:t>&lt;input type="submit" value="Send"&gt;</a:t>
            </a:r>
          </a:p>
          <a:p>
            <a:pPr algn="l"/>
            <a:r>
              <a:rPr lang="es-EC" sz="1500"/>
              <a:t>&lt;/form&gt;</a:t>
            </a:r>
          </a:p>
          <a:p>
            <a:pPr algn="l"/>
            <a:r>
              <a:rPr lang="es-EC" sz="1500"/>
              <a:t>&lt;/section&gt;</a:t>
            </a:r>
          </a:p>
          <a:p>
            <a:pPr algn="l"/>
            <a:r>
              <a:rPr lang="es-EC" sz="1500"/>
              <a:t>&lt;/body&gt;</a:t>
            </a:r>
          </a:p>
          <a:p>
            <a:pPr algn="l"/>
            <a:r>
              <a:rPr lang="es-EC" sz="1500"/>
              <a:t>&lt;/html&gt;</a:t>
            </a:r>
          </a:p>
          <a:p>
            <a:pPr algn="l"/>
            <a:endParaRPr lang="es-EC" sz="15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Título"/>
          <p:cNvSpPr>
            <a:spLocks noGrp="1"/>
          </p:cNvSpPr>
          <p:nvPr>
            <p:ph type="title"/>
          </p:nvPr>
        </p:nvSpPr>
        <p:spPr>
          <a:xfrm>
            <a:off x="541338" y="0"/>
            <a:ext cx="10052050" cy="1192213"/>
          </a:xfrm>
        </p:spPr>
        <p:txBody>
          <a:bodyPr/>
          <a:lstStyle/>
          <a:p>
            <a:r>
              <a:rPr lang="es-EC" smtClean="0"/>
              <a:t>Nuevos elementos de formulario</a:t>
            </a:r>
          </a:p>
        </p:txBody>
      </p:sp>
      <p:sp>
        <p:nvSpPr>
          <p:cNvPr id="3" name="2 Marcador de contenido"/>
          <p:cNvSpPr>
            <a:spLocks noGrp="1"/>
          </p:cNvSpPr>
          <p:nvPr>
            <p:ph sz="half" idx="1"/>
          </p:nvPr>
        </p:nvSpPr>
        <p:spPr>
          <a:xfrm>
            <a:off x="650875" y="1389063"/>
            <a:ext cx="5743575" cy="5648325"/>
          </a:xfrm>
        </p:spPr>
        <p:txBody>
          <a:bodyPr/>
          <a:lstStyle/>
          <a:p>
            <a:pPr>
              <a:defRPr/>
            </a:pPr>
            <a:r>
              <a:rPr lang="es-EC" sz="2400" dirty="0" smtClean="0"/>
              <a:t>&lt;</a:t>
            </a:r>
            <a:r>
              <a:rPr lang="es-EC" sz="2400" dirty="0" err="1" smtClean="0"/>
              <a:t>datalist</a:t>
            </a:r>
            <a:r>
              <a:rPr lang="es-EC" sz="2400" dirty="0" smtClean="0"/>
              <a:t>&gt;</a:t>
            </a:r>
          </a:p>
          <a:p>
            <a:pPr lvl="1">
              <a:defRPr/>
            </a:pPr>
            <a:r>
              <a:rPr lang="es-EC" sz="2000" dirty="0" smtClean="0"/>
              <a:t>Elemento para pre-construir listas de elementos</a:t>
            </a:r>
            <a:endParaRPr lang="es-EC" sz="2000" dirty="0"/>
          </a:p>
          <a:p>
            <a:pPr lvl="1">
              <a:defRPr/>
            </a:pPr>
            <a:r>
              <a:rPr lang="es-EC" sz="2000" dirty="0" smtClean="0"/>
              <a:t>Usado en combinación del atributo </a:t>
            </a:r>
            <a:r>
              <a:rPr lang="es-EC" sz="2000" dirty="0" err="1" smtClean="0"/>
              <a:t>list</a:t>
            </a:r>
            <a:r>
              <a:rPr lang="es-EC" sz="2000" dirty="0" smtClean="0"/>
              <a:t> para mostrar sugerencias de entradas</a:t>
            </a:r>
          </a:p>
          <a:p>
            <a:pPr lvl="1">
              <a:defRPr/>
            </a:pPr>
            <a:endParaRPr lang="es-EC" sz="2000" dirty="0"/>
          </a:p>
          <a:p>
            <a:pPr lvl="1">
              <a:defRPr/>
            </a:pPr>
            <a:endParaRPr lang="es-EC" sz="2000" dirty="0" smtClean="0"/>
          </a:p>
          <a:p>
            <a:pPr lvl="1">
              <a:defRPr/>
            </a:pPr>
            <a:endParaRPr lang="es-EC" sz="2000" dirty="0"/>
          </a:p>
          <a:p>
            <a:pPr lvl="1">
              <a:defRPr/>
            </a:pPr>
            <a:endParaRPr lang="es-EC" sz="2000" dirty="0" smtClean="0"/>
          </a:p>
          <a:p>
            <a:pPr lvl="1">
              <a:defRPr/>
            </a:pPr>
            <a:endParaRPr lang="es-EC" sz="2000" dirty="0"/>
          </a:p>
          <a:p>
            <a:pPr lvl="1">
              <a:defRPr/>
            </a:pPr>
            <a:endParaRPr lang="es-EC" sz="2000" dirty="0" smtClean="0"/>
          </a:p>
          <a:p>
            <a:pPr lvl="1">
              <a:defRPr/>
            </a:pPr>
            <a:endParaRPr lang="es-EC" sz="2000" dirty="0"/>
          </a:p>
          <a:p>
            <a:pPr>
              <a:defRPr/>
            </a:pPr>
            <a:r>
              <a:rPr lang="es-EC" sz="2400" dirty="0"/>
              <a:t>Investigar elementos</a:t>
            </a:r>
          </a:p>
          <a:p>
            <a:pPr lvl="1">
              <a:defRPr/>
            </a:pPr>
            <a:r>
              <a:rPr lang="es-EC" sz="2000" dirty="0"/>
              <a:t>&lt;</a:t>
            </a:r>
            <a:r>
              <a:rPr lang="es-EC" sz="2000" dirty="0" err="1"/>
              <a:t>progress</a:t>
            </a:r>
            <a:r>
              <a:rPr lang="es-EC" sz="2000" dirty="0"/>
              <a:t>&gt;</a:t>
            </a:r>
          </a:p>
          <a:p>
            <a:pPr lvl="1">
              <a:defRPr/>
            </a:pPr>
            <a:r>
              <a:rPr lang="es-EC" sz="2000" dirty="0"/>
              <a:t>&lt;meter&gt;</a:t>
            </a:r>
          </a:p>
          <a:p>
            <a:pPr lvl="1">
              <a:defRPr/>
            </a:pPr>
            <a:r>
              <a:rPr lang="es-EC" sz="2000" dirty="0"/>
              <a:t>&lt;output&gt;</a:t>
            </a:r>
          </a:p>
          <a:p>
            <a:pPr lvl="1">
              <a:defRPr/>
            </a:pPr>
            <a:endParaRPr lang="es-EC" sz="2000" dirty="0"/>
          </a:p>
        </p:txBody>
      </p:sp>
      <p:sp>
        <p:nvSpPr>
          <p:cNvPr id="4" name="3 Marcador de contenido"/>
          <p:cNvSpPr>
            <a:spLocks noGrp="1"/>
          </p:cNvSpPr>
          <p:nvPr>
            <p:ph sz="half" idx="2"/>
          </p:nvPr>
        </p:nvSpPr>
        <p:spPr>
          <a:xfrm>
            <a:off x="6610350" y="1347788"/>
            <a:ext cx="5743575" cy="5648325"/>
          </a:xfrm>
        </p:spPr>
        <p:txBody>
          <a:bodyPr/>
          <a:lstStyle/>
          <a:p>
            <a:pPr>
              <a:defRPr/>
            </a:pPr>
            <a:r>
              <a:rPr lang="es-EC" sz="2400" dirty="0" err="1" smtClean="0"/>
              <a:t>Forms</a:t>
            </a:r>
            <a:r>
              <a:rPr lang="es-EC" sz="2400" dirty="0" smtClean="0"/>
              <a:t> </a:t>
            </a:r>
            <a:r>
              <a:rPr lang="es-EC" sz="2400" dirty="0"/>
              <a:t>API (Sección JavaScript)</a:t>
            </a:r>
          </a:p>
          <a:p>
            <a:pPr>
              <a:defRPr/>
            </a:pPr>
            <a:endParaRPr lang="es-EC" sz="2400" dirty="0"/>
          </a:p>
        </p:txBody>
      </p:sp>
      <p:sp>
        <p:nvSpPr>
          <p:cNvPr id="75781" name="4 Rectángulo"/>
          <p:cNvSpPr>
            <a:spLocks noChangeArrowheads="1"/>
          </p:cNvSpPr>
          <p:nvPr/>
        </p:nvSpPr>
        <p:spPr bwMode="auto">
          <a:xfrm>
            <a:off x="1317625" y="3362325"/>
            <a:ext cx="48974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800"/>
              <a:t>&lt;datalist id="mydata"&gt;</a:t>
            </a:r>
          </a:p>
          <a:p>
            <a:pPr algn="l"/>
            <a:r>
              <a:rPr lang="en-US" sz="1800"/>
              <a:t>&lt;option value=”123123123” label=”Phone 1”&gt;</a:t>
            </a:r>
          </a:p>
          <a:p>
            <a:pPr algn="l"/>
            <a:r>
              <a:rPr lang="en-US" sz="1800"/>
              <a:t>&lt;option value=”456456456” label=”Phone 2”&gt;</a:t>
            </a:r>
          </a:p>
          <a:p>
            <a:pPr algn="l"/>
            <a:r>
              <a:rPr lang="en-US" sz="1800"/>
              <a:t>&lt;/datalist&gt;</a:t>
            </a:r>
          </a:p>
        </p:txBody>
      </p:sp>
      <p:sp>
        <p:nvSpPr>
          <p:cNvPr id="75782" name="5 Rectángulo"/>
          <p:cNvSpPr>
            <a:spLocks noChangeArrowheads="1"/>
          </p:cNvSpPr>
          <p:nvPr/>
        </p:nvSpPr>
        <p:spPr bwMode="auto">
          <a:xfrm>
            <a:off x="1330325" y="4745038"/>
            <a:ext cx="48847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800"/>
              <a:t>&lt;input type="tel" name="myphone" id="myphone" list="mydata"&gt;</a:t>
            </a:r>
            <a:endParaRPr lang="es-EC" sz="1800"/>
          </a:p>
        </p:txBody>
      </p:sp>
      <p:sp>
        <p:nvSpPr>
          <p:cNvPr id="75783" name="6 Rectángulo"/>
          <p:cNvSpPr>
            <a:spLocks noChangeArrowheads="1"/>
          </p:cNvSpPr>
          <p:nvPr/>
        </p:nvSpPr>
        <p:spPr bwMode="auto">
          <a:xfrm>
            <a:off x="7223125" y="1852613"/>
            <a:ext cx="5811838" cy="794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s-EC" sz="1500"/>
              <a:t>&lt;!DOCTYPE html&gt;</a:t>
            </a:r>
          </a:p>
          <a:p>
            <a:pPr algn="l"/>
            <a:r>
              <a:rPr lang="es-EC" sz="1500"/>
              <a:t>&lt;html lang="en"&gt;</a:t>
            </a:r>
          </a:p>
          <a:p>
            <a:pPr algn="l"/>
            <a:r>
              <a:rPr lang="es-EC" sz="1500"/>
              <a:t>&lt;head&gt;&lt;title&gt;Forms&lt;/title&gt;</a:t>
            </a:r>
          </a:p>
          <a:p>
            <a:pPr algn="l"/>
            <a:r>
              <a:rPr lang="es-EC" sz="1500"/>
              <a:t>&lt;script&gt;</a:t>
            </a:r>
          </a:p>
          <a:p>
            <a:pPr algn="l"/>
            <a:r>
              <a:rPr lang="es-EC" sz="1500"/>
              <a:t>function initiate(){</a:t>
            </a:r>
          </a:p>
          <a:p>
            <a:pPr algn="l"/>
            <a:r>
              <a:rPr lang="es-EC" sz="1500"/>
              <a:t>name1=document.getElementById("firstname");</a:t>
            </a:r>
          </a:p>
          <a:p>
            <a:pPr algn="l"/>
            <a:r>
              <a:rPr lang="es-EC" sz="1500"/>
              <a:t>name2=document.getElementById("lastname");</a:t>
            </a:r>
          </a:p>
          <a:p>
            <a:pPr algn="l"/>
            <a:r>
              <a:rPr lang="es-EC" sz="1500"/>
              <a:t>name1.addEventListener("input", validation, false);</a:t>
            </a:r>
          </a:p>
          <a:p>
            <a:pPr algn="l"/>
            <a:r>
              <a:rPr lang="es-EC" sz="1500"/>
              <a:t>name2.addEventListener("input", validation, false);</a:t>
            </a:r>
          </a:p>
          <a:p>
            <a:pPr algn="l"/>
            <a:r>
              <a:rPr lang="es-EC" sz="1500"/>
              <a:t>validation();</a:t>
            </a:r>
          </a:p>
          <a:p>
            <a:pPr algn="l"/>
            <a:r>
              <a:rPr lang="es-EC" sz="1500"/>
              <a:t>}</a:t>
            </a:r>
          </a:p>
          <a:p>
            <a:pPr algn="l"/>
            <a:r>
              <a:rPr lang="es-EC" sz="1500"/>
              <a:t>function validation(){</a:t>
            </a:r>
          </a:p>
          <a:p>
            <a:pPr algn="l"/>
            <a:r>
              <a:rPr lang="es-EC" sz="1500"/>
              <a:t>if(name1.value=='' &amp;&amp; name2.value==''){</a:t>
            </a:r>
          </a:p>
          <a:p>
            <a:pPr algn="l"/>
            <a:r>
              <a:rPr lang="es-EC" sz="1500"/>
              <a:t>name1.setCustomValidity('insert at least one name');</a:t>
            </a:r>
          </a:p>
          <a:p>
            <a:pPr algn="l"/>
            <a:r>
              <a:rPr lang="es-EC" sz="1500"/>
              <a:t>name1.style.background='#FFDDDD';</a:t>
            </a:r>
          </a:p>
          <a:p>
            <a:pPr algn="l"/>
            <a:r>
              <a:rPr lang="es-EC" sz="1500"/>
              <a:t>}else{</a:t>
            </a:r>
          </a:p>
          <a:p>
            <a:pPr algn="l"/>
            <a:r>
              <a:rPr lang="es-EC" sz="1500"/>
              <a:t>name1.setCustomValidity('');</a:t>
            </a:r>
          </a:p>
          <a:p>
            <a:pPr algn="l"/>
            <a:r>
              <a:rPr lang="es-EC" sz="1500"/>
              <a:t>name1.style.background='#FFFFFF';</a:t>
            </a:r>
          </a:p>
          <a:p>
            <a:pPr algn="l"/>
            <a:r>
              <a:rPr lang="es-EC" sz="1500"/>
              <a:t>}}</a:t>
            </a:r>
          </a:p>
          <a:p>
            <a:pPr algn="l"/>
            <a:r>
              <a:rPr lang="es-EC" sz="1500"/>
              <a:t>window.addEventListener("load", initiate, false);</a:t>
            </a:r>
          </a:p>
          <a:p>
            <a:pPr algn="l"/>
            <a:r>
              <a:rPr lang="es-EC" sz="1500"/>
              <a:t>&lt;/script&gt;</a:t>
            </a:r>
          </a:p>
          <a:p>
            <a:pPr algn="l"/>
            <a:r>
              <a:rPr lang="es-EC" sz="1500"/>
              <a:t>&lt;/head&gt;</a:t>
            </a:r>
          </a:p>
          <a:p>
            <a:pPr algn="l"/>
            <a:r>
              <a:rPr lang="es-EC" sz="1500"/>
              <a:t>&lt;body&gt;</a:t>
            </a:r>
          </a:p>
          <a:p>
            <a:pPr algn="l"/>
            <a:r>
              <a:rPr lang="es-EC" sz="1500"/>
              <a:t>&lt;section id="form"&gt;</a:t>
            </a:r>
          </a:p>
          <a:p>
            <a:pPr algn="l"/>
            <a:r>
              <a:rPr lang="es-EC" sz="1500"/>
              <a:t>&lt;form name="registration" method="get"&gt;</a:t>
            </a:r>
          </a:p>
          <a:p>
            <a:pPr algn="l"/>
            <a:r>
              <a:rPr lang="es-EC" sz="1500"/>
              <a:t>First Name:</a:t>
            </a:r>
          </a:p>
          <a:p>
            <a:pPr algn="l"/>
            <a:r>
              <a:rPr lang="es-EC" sz="1500"/>
              <a:t>&lt;input type="text" name="firstname" id="firstname"&gt;</a:t>
            </a:r>
          </a:p>
          <a:p>
            <a:pPr algn="l"/>
            <a:r>
              <a:rPr lang="es-EC" sz="1500"/>
              <a:t>Last Name:</a:t>
            </a:r>
          </a:p>
          <a:p>
            <a:pPr algn="l"/>
            <a:r>
              <a:rPr lang="es-EC" sz="1500"/>
              <a:t>&lt;input type="text" name="lastname" id="lastname"&gt;</a:t>
            </a:r>
          </a:p>
          <a:p>
            <a:pPr algn="l"/>
            <a:r>
              <a:rPr lang="es-EC" sz="1500"/>
              <a:t>&lt;input type="submit" id="send" value="sign up"&gt;</a:t>
            </a:r>
          </a:p>
          <a:p>
            <a:pPr algn="l"/>
            <a:r>
              <a:rPr lang="es-EC" sz="1500"/>
              <a:t>&lt;/form&gt;</a:t>
            </a:r>
          </a:p>
          <a:p>
            <a:pPr algn="l"/>
            <a:r>
              <a:rPr lang="es-EC" sz="1500"/>
              <a:t>&lt;/section&gt;</a:t>
            </a:r>
          </a:p>
          <a:p>
            <a:pPr algn="l"/>
            <a:r>
              <a:rPr lang="es-EC" sz="1500"/>
              <a:t>&lt;/body&gt;</a:t>
            </a:r>
          </a:p>
          <a:p>
            <a:pPr algn="l"/>
            <a:r>
              <a:rPr lang="es-EC" sz="1500"/>
              <a:t>&lt;/html&gt;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Título"/>
          <p:cNvSpPr>
            <a:spLocks noGrp="1"/>
          </p:cNvSpPr>
          <p:nvPr>
            <p:ph type="title"/>
          </p:nvPr>
        </p:nvSpPr>
        <p:spPr>
          <a:xfrm>
            <a:off x="541338" y="0"/>
            <a:ext cx="10052050" cy="1192213"/>
          </a:xfrm>
        </p:spPr>
        <p:txBody>
          <a:bodyPr/>
          <a:lstStyle/>
          <a:p>
            <a:r>
              <a:rPr smtClean="0"/>
              <a:t>Canvas</a:t>
            </a:r>
          </a:p>
        </p:txBody>
      </p:sp>
      <p:sp>
        <p:nvSpPr>
          <p:cNvPr id="3" name="2 Marcador de contenido"/>
          <p:cNvSpPr>
            <a:spLocks noGrp="1"/>
          </p:cNvSpPr>
          <p:nvPr>
            <p:ph sz="half" idx="1"/>
          </p:nvPr>
        </p:nvSpPr>
        <p:spPr>
          <a:xfrm>
            <a:off x="650875" y="2384425"/>
            <a:ext cx="5743575" cy="5648325"/>
          </a:xfrm>
        </p:spPr>
        <p:txBody>
          <a:bodyPr/>
          <a:lstStyle/>
          <a:p>
            <a:pPr>
              <a:defRPr/>
            </a:pPr>
            <a:endParaRPr lang="es-EC"/>
          </a:p>
        </p:txBody>
      </p:sp>
      <p:sp>
        <p:nvSpPr>
          <p:cNvPr id="5" name="4 Marcador de contenido"/>
          <p:cNvSpPr>
            <a:spLocks noGrp="1"/>
          </p:cNvSpPr>
          <p:nvPr>
            <p:ph sz="half" idx="2"/>
          </p:nvPr>
        </p:nvSpPr>
        <p:spPr>
          <a:xfrm>
            <a:off x="6610350" y="2384425"/>
            <a:ext cx="5743575" cy="5648325"/>
          </a:xfrm>
        </p:spPr>
        <p:txBody>
          <a:bodyPr/>
          <a:lstStyle/>
          <a:p>
            <a:pPr>
              <a:defRPr/>
            </a:pPr>
            <a:endParaRPr lang="es-EC"/>
          </a:p>
        </p:txBody>
      </p:sp>
      <p:pic>
        <p:nvPicPr>
          <p:cNvPr id="91139" name="Picture 3"/>
          <p:cNvPicPr>
            <a:picLocks noChangeAspect="1"/>
          </p:cNvPicPr>
          <p:nvPr/>
        </p:nvPicPr>
        <p:blipFill>
          <a:blip r:embed="rId2">
            <a:extLst>
              <a:ext uri="{28A0092B-C50C-407E-A947-70E740481C1C}">
                <a14:useLocalDpi xmlns:a14="http://schemas.microsoft.com/office/drawing/2010/main" val="0"/>
              </a:ext>
            </a:extLst>
          </a:blip>
          <a:srcRect l="15378" t="19231" r="40408" b="21429"/>
          <a:stretch>
            <a:fillRect/>
          </a:stretch>
        </p:blipFill>
        <p:spPr bwMode="auto">
          <a:xfrm>
            <a:off x="309563" y="1563688"/>
            <a:ext cx="9648825" cy="690403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038" y="1347788"/>
            <a:ext cx="6823075" cy="461168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7"/>
          <p:cNvPicPr>
            <a:picLocks noChangeAspect="1"/>
          </p:cNvPicPr>
          <p:nvPr/>
        </p:nvPicPr>
        <p:blipFill>
          <a:blip r:embed="rId4">
            <a:extLst>
              <a:ext uri="{28A0092B-C50C-407E-A947-70E740481C1C}">
                <a14:useLocalDpi xmlns:a14="http://schemas.microsoft.com/office/drawing/2010/main" val="0"/>
              </a:ext>
            </a:extLst>
          </a:blip>
          <a:srcRect l="26077" t="16107" r="60873" b="78944"/>
          <a:stretch>
            <a:fillRect/>
          </a:stretch>
        </p:blipFill>
        <p:spPr bwMode="auto">
          <a:xfrm>
            <a:off x="9345613" y="392113"/>
            <a:ext cx="3659187" cy="739775"/>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6313488" y="6892925"/>
            <a:ext cx="6684962" cy="2906713"/>
          </a:xfrm>
          <a:prstGeom prst="rect">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buFont typeface="Arial" pitchFamily="34" charset="0"/>
              <a:buChar char="•"/>
              <a:defRPr/>
            </a:pPr>
            <a:r>
              <a:rPr lang="en-US" sz="2400" dirty="0">
                <a:solidFill>
                  <a:schemeClr val="tx1"/>
                </a:solidFill>
              </a:rPr>
              <a:t>&lt;canvas&gt; </a:t>
            </a:r>
            <a:r>
              <a:rPr lang="en-US" sz="2400" dirty="0" err="1">
                <a:solidFill>
                  <a:schemeClr val="tx1"/>
                </a:solidFill>
              </a:rPr>
              <a:t>es</a:t>
            </a:r>
            <a:r>
              <a:rPr lang="en-US" sz="2400" dirty="0">
                <a:solidFill>
                  <a:schemeClr val="tx1"/>
                </a:solidFill>
              </a:rPr>
              <a:t> un </a:t>
            </a:r>
            <a:r>
              <a:rPr lang="en-US" sz="2400" dirty="0" err="1">
                <a:solidFill>
                  <a:schemeClr val="tx1"/>
                </a:solidFill>
              </a:rPr>
              <a:t>nuevo</a:t>
            </a:r>
            <a:r>
              <a:rPr lang="en-US" sz="2400" dirty="0">
                <a:solidFill>
                  <a:schemeClr val="tx1"/>
                </a:solidFill>
              </a:rPr>
              <a:t> tag en HTML5.</a:t>
            </a:r>
          </a:p>
          <a:p>
            <a:pPr marL="342900" indent="-342900" algn="l">
              <a:buFont typeface="Arial" pitchFamily="34" charset="0"/>
              <a:buChar char="•"/>
              <a:defRPr/>
            </a:pPr>
            <a:r>
              <a:rPr lang="en-US" sz="2400" dirty="0" err="1">
                <a:solidFill>
                  <a:schemeClr val="tx1"/>
                </a:solidFill>
              </a:rPr>
              <a:t>Es</a:t>
            </a:r>
            <a:r>
              <a:rPr lang="en-US" sz="2400" dirty="0">
                <a:solidFill>
                  <a:schemeClr val="tx1"/>
                </a:solidFill>
              </a:rPr>
              <a:t> un tag </a:t>
            </a:r>
            <a:r>
              <a:rPr lang="en-US" sz="2400" dirty="0" err="1">
                <a:solidFill>
                  <a:schemeClr val="tx1"/>
                </a:solidFill>
              </a:rPr>
              <a:t>utilizado</a:t>
            </a:r>
            <a:r>
              <a:rPr lang="en-US" sz="2400" dirty="0">
                <a:solidFill>
                  <a:schemeClr val="tx1"/>
                </a:solidFill>
              </a:rPr>
              <a:t> </a:t>
            </a:r>
            <a:r>
              <a:rPr lang="en-US" sz="2400" dirty="0" err="1">
                <a:solidFill>
                  <a:schemeClr val="tx1"/>
                </a:solidFill>
              </a:rPr>
              <a:t>para</a:t>
            </a:r>
            <a:r>
              <a:rPr lang="en-US" sz="2400" dirty="0">
                <a:solidFill>
                  <a:schemeClr val="tx1"/>
                </a:solidFill>
              </a:rPr>
              <a:t> </a:t>
            </a:r>
            <a:r>
              <a:rPr lang="en-US" sz="2400" dirty="0" err="1">
                <a:solidFill>
                  <a:schemeClr val="tx1"/>
                </a:solidFill>
              </a:rPr>
              <a:t>dibujar</a:t>
            </a:r>
            <a:r>
              <a:rPr lang="en-US" sz="2400" dirty="0">
                <a:solidFill>
                  <a:schemeClr val="tx1"/>
                </a:solidFill>
              </a:rPr>
              <a:t> </a:t>
            </a:r>
            <a:r>
              <a:rPr lang="en-US" sz="2400" dirty="0" err="1">
                <a:solidFill>
                  <a:schemeClr val="tx1"/>
                </a:solidFill>
              </a:rPr>
              <a:t>graficos</a:t>
            </a:r>
            <a:r>
              <a:rPr lang="en-US" sz="2400" dirty="0">
                <a:solidFill>
                  <a:schemeClr val="tx1"/>
                </a:solidFill>
              </a:rPr>
              <a:t>, via scripting. Sin embargo, solo </a:t>
            </a:r>
            <a:r>
              <a:rPr lang="en-US" sz="2400" dirty="0" err="1">
                <a:solidFill>
                  <a:schemeClr val="tx1"/>
                </a:solidFill>
              </a:rPr>
              <a:t>es</a:t>
            </a:r>
            <a:r>
              <a:rPr lang="en-US" sz="2400" dirty="0">
                <a:solidFill>
                  <a:schemeClr val="tx1"/>
                </a:solidFill>
              </a:rPr>
              <a:t> el </a:t>
            </a:r>
            <a:r>
              <a:rPr lang="en-US" sz="2400" dirty="0" err="1">
                <a:solidFill>
                  <a:schemeClr val="tx1"/>
                </a:solidFill>
              </a:rPr>
              <a:t>contenedor</a:t>
            </a:r>
            <a:r>
              <a:rPr lang="en-US" sz="2400" dirty="0">
                <a:solidFill>
                  <a:schemeClr val="tx1"/>
                </a:solidFill>
              </a:rPr>
              <a:t>.</a:t>
            </a:r>
          </a:p>
          <a:p>
            <a:pPr marL="342900" indent="-342900" algn="l">
              <a:buFont typeface="Arial" pitchFamily="34" charset="0"/>
              <a:buChar char="•"/>
              <a:defRPr/>
            </a:pPr>
            <a:r>
              <a:rPr lang="en-US" sz="2400" dirty="0" err="1">
                <a:solidFill>
                  <a:schemeClr val="tx1"/>
                </a:solidFill>
              </a:rPr>
              <a:t>Cualquier</a:t>
            </a:r>
            <a:r>
              <a:rPr lang="en-US" sz="2400" dirty="0">
                <a:solidFill>
                  <a:schemeClr val="tx1"/>
                </a:solidFill>
              </a:rPr>
              <a:t> </a:t>
            </a:r>
            <a:r>
              <a:rPr lang="en-US" sz="2400" dirty="0" err="1">
                <a:solidFill>
                  <a:schemeClr val="tx1"/>
                </a:solidFill>
              </a:rPr>
              <a:t>texto</a:t>
            </a:r>
            <a:r>
              <a:rPr lang="en-US" sz="2400" dirty="0">
                <a:solidFill>
                  <a:schemeClr val="tx1"/>
                </a:solidFill>
              </a:rPr>
              <a:t> </a:t>
            </a:r>
            <a:r>
              <a:rPr lang="en-US" sz="2400" dirty="0" err="1">
                <a:solidFill>
                  <a:schemeClr val="tx1"/>
                </a:solidFill>
              </a:rPr>
              <a:t>dentro</a:t>
            </a:r>
            <a:r>
              <a:rPr lang="en-US" sz="2400" dirty="0">
                <a:solidFill>
                  <a:schemeClr val="tx1"/>
                </a:solidFill>
              </a:rPr>
              <a:t> de </a:t>
            </a:r>
            <a:r>
              <a:rPr lang="en-US" sz="2400" dirty="0" err="1">
                <a:solidFill>
                  <a:schemeClr val="tx1"/>
                </a:solidFill>
              </a:rPr>
              <a:t>este</a:t>
            </a:r>
            <a:r>
              <a:rPr lang="en-US" sz="2400" dirty="0">
                <a:solidFill>
                  <a:schemeClr val="tx1"/>
                </a:solidFill>
              </a:rPr>
              <a:t> </a:t>
            </a:r>
            <a:r>
              <a:rPr lang="en-US" sz="2400" dirty="0" err="1">
                <a:solidFill>
                  <a:schemeClr val="tx1"/>
                </a:solidFill>
              </a:rPr>
              <a:t>elemento</a:t>
            </a:r>
            <a:r>
              <a:rPr lang="en-US" sz="2400" dirty="0">
                <a:solidFill>
                  <a:schemeClr val="tx1"/>
                </a:solidFill>
              </a:rPr>
              <a:t> sera visible </a:t>
            </a:r>
            <a:r>
              <a:rPr lang="en-US" sz="2400" dirty="0" err="1">
                <a:solidFill>
                  <a:schemeClr val="tx1"/>
                </a:solidFill>
              </a:rPr>
              <a:t>si</a:t>
            </a:r>
            <a:r>
              <a:rPr lang="en-US" sz="2400" dirty="0">
                <a:solidFill>
                  <a:schemeClr val="tx1"/>
                </a:solidFill>
              </a:rPr>
              <a:t> el browser no lo </a:t>
            </a:r>
            <a:r>
              <a:rPr lang="en-US" sz="2400" dirty="0" err="1">
                <a:solidFill>
                  <a:schemeClr val="tx1"/>
                </a:solidFill>
              </a:rPr>
              <a:t>soporta</a:t>
            </a:r>
            <a:r>
              <a:rPr lang="en-US" sz="2400" dirty="0">
                <a:solidFill>
                  <a:schemeClr val="tx1"/>
                </a:solidFill>
              </a:rPr>
              <a:t>.</a:t>
            </a:r>
          </a:p>
          <a:p>
            <a:pPr marL="342900" indent="-342900" algn="l">
              <a:buFont typeface="Arial" pitchFamily="34" charset="0"/>
              <a:buChar char="•"/>
              <a:defRPr/>
            </a:pPr>
            <a:r>
              <a:rPr lang="en-US" sz="2400" b="1" dirty="0" err="1">
                <a:solidFill>
                  <a:schemeClr val="tx1"/>
                </a:solidFill>
              </a:rPr>
              <a:t>Atributos</a:t>
            </a:r>
            <a:r>
              <a:rPr lang="en-US" sz="2400" b="1" dirty="0">
                <a:solidFill>
                  <a:schemeClr val="tx1"/>
                </a:solidFill>
              </a:rPr>
              <a:t>: </a:t>
            </a:r>
            <a:r>
              <a:rPr lang="en-US" sz="2400" dirty="0">
                <a:solidFill>
                  <a:schemeClr val="tx1"/>
                </a:solidFill>
              </a:rPr>
              <a:t>height, width, </a:t>
            </a:r>
            <a:r>
              <a:rPr lang="en-US" sz="2400" dirty="0" err="1">
                <a:solidFill>
                  <a:schemeClr val="tx1"/>
                </a:solidFill>
              </a:rPr>
              <a:t>atributos</a:t>
            </a:r>
            <a:r>
              <a:rPr lang="en-US" sz="2400" dirty="0">
                <a:solidFill>
                  <a:schemeClr val="tx1"/>
                </a:solidFill>
              </a:rPr>
              <a:t> </a:t>
            </a:r>
            <a:r>
              <a:rPr lang="en-US" sz="2400" dirty="0" err="1">
                <a:solidFill>
                  <a:schemeClr val="tx1"/>
                </a:solidFill>
              </a:rPr>
              <a:t>globales</a:t>
            </a:r>
            <a:r>
              <a:rPr lang="en-US" sz="2400" dirty="0">
                <a:solidFill>
                  <a:schemeClr val="tx1"/>
                </a:solidFill>
              </a:rPr>
              <a:t> de HTML5</a:t>
            </a:r>
          </a:p>
          <a:p>
            <a:pPr marL="342900" indent="-342900" algn="l">
              <a:buFont typeface="Arial" pitchFamily="34" charset="0"/>
              <a:buChar char="•"/>
              <a:defRPr/>
            </a:pPr>
            <a:r>
              <a:rPr lang="en-US" sz="2400" b="1" dirty="0" err="1">
                <a:solidFill>
                  <a:schemeClr val="tx1"/>
                </a:solidFill>
              </a:rPr>
              <a:t>Eventos</a:t>
            </a:r>
            <a:r>
              <a:rPr lang="en-US" sz="2400" b="1" dirty="0">
                <a:solidFill>
                  <a:schemeClr val="tx1"/>
                </a:solidFill>
              </a:rPr>
              <a:t>: </a:t>
            </a:r>
            <a:r>
              <a:rPr lang="en-US" sz="2400" dirty="0" err="1">
                <a:solidFill>
                  <a:schemeClr val="tx1"/>
                </a:solidFill>
              </a:rPr>
              <a:t>todos</a:t>
            </a:r>
            <a:r>
              <a:rPr lang="en-US" sz="2400" dirty="0">
                <a:solidFill>
                  <a:schemeClr val="tx1"/>
                </a:solidFill>
              </a:rPr>
              <a:t> los </a:t>
            </a:r>
            <a:r>
              <a:rPr lang="en-US" sz="2400" dirty="0" err="1">
                <a:solidFill>
                  <a:schemeClr val="tx1"/>
                </a:solidFill>
              </a:rPr>
              <a:t>especificados</a:t>
            </a:r>
            <a:r>
              <a:rPr lang="en-US" sz="2400" dirty="0">
                <a:solidFill>
                  <a:schemeClr val="tx1"/>
                </a:solidFill>
              </a:rPr>
              <a:t> en HTML5</a:t>
            </a:r>
            <a:endParaRPr lang="es-ES" sz="24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fade">
                                      <p:cBhvr>
                                        <p:cTn id="7" dur="500"/>
                                        <p:tgtEl>
                                          <p:spTgt spid="9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fade">
                                      <p:cBhvr>
                                        <p:cTn id="12"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7"/>
          <p:cNvPicPr>
            <a:picLocks noChangeAspect="1"/>
          </p:cNvPicPr>
          <p:nvPr/>
        </p:nvPicPr>
        <p:blipFill>
          <a:blip r:embed="rId2">
            <a:extLst>
              <a:ext uri="{28A0092B-C50C-407E-A947-70E740481C1C}">
                <a14:useLocalDpi xmlns:a14="http://schemas.microsoft.com/office/drawing/2010/main" val="0"/>
              </a:ext>
            </a:extLst>
          </a:blip>
          <a:srcRect l="19431" t="18501" r="3842" b="28404"/>
          <a:stretch>
            <a:fillRect/>
          </a:stretch>
        </p:blipFill>
        <p:spPr bwMode="auto">
          <a:xfrm>
            <a:off x="309563" y="1504950"/>
            <a:ext cx="12563475" cy="6180138"/>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7" name="1 Título"/>
          <p:cNvSpPr>
            <a:spLocks noGrp="1"/>
          </p:cNvSpPr>
          <p:nvPr>
            <p:ph type="title"/>
          </p:nvPr>
        </p:nvSpPr>
        <p:spPr>
          <a:xfrm>
            <a:off x="541338" y="0"/>
            <a:ext cx="10052050" cy="1192213"/>
          </a:xfrm>
        </p:spPr>
        <p:txBody>
          <a:bodyPr/>
          <a:lstStyle/>
          <a:p>
            <a:r>
              <a:rPr smtClean="0"/>
              <a:t>Audio</a:t>
            </a:r>
          </a:p>
        </p:txBody>
      </p:sp>
      <p:pic>
        <p:nvPicPr>
          <p:cNvPr id="10957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32750" y="1276350"/>
            <a:ext cx="4945063" cy="3910013"/>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29" name="Picture 7"/>
          <p:cNvPicPr>
            <a:picLocks noChangeAspect="1"/>
          </p:cNvPicPr>
          <p:nvPr/>
        </p:nvPicPr>
        <p:blipFill>
          <a:blip r:embed="rId4">
            <a:extLst>
              <a:ext uri="{28A0092B-C50C-407E-A947-70E740481C1C}">
                <a14:useLocalDpi xmlns:a14="http://schemas.microsoft.com/office/drawing/2010/main" val="0"/>
              </a:ext>
            </a:extLst>
          </a:blip>
          <a:srcRect l="26077" t="16107" r="60873" b="78944"/>
          <a:stretch>
            <a:fillRect/>
          </a:stretch>
        </p:blipFill>
        <p:spPr bwMode="auto">
          <a:xfrm>
            <a:off x="9345613" y="392113"/>
            <a:ext cx="3659187" cy="739775"/>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6313488" y="6892925"/>
            <a:ext cx="6684962" cy="2906713"/>
          </a:xfrm>
          <a:prstGeom prst="rect">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buFont typeface="Arial" pitchFamily="34" charset="0"/>
              <a:buChar char="•"/>
              <a:defRPr/>
            </a:pPr>
            <a:r>
              <a:rPr lang="en-US" sz="2400" dirty="0">
                <a:solidFill>
                  <a:schemeClr val="tx1"/>
                </a:solidFill>
              </a:rPr>
              <a:t>&lt;audio&gt; </a:t>
            </a:r>
            <a:r>
              <a:rPr lang="en-US" sz="2400" dirty="0" err="1">
                <a:solidFill>
                  <a:schemeClr val="tx1"/>
                </a:solidFill>
              </a:rPr>
              <a:t>es</a:t>
            </a:r>
            <a:r>
              <a:rPr lang="en-US" sz="2400" dirty="0">
                <a:solidFill>
                  <a:schemeClr val="tx1"/>
                </a:solidFill>
              </a:rPr>
              <a:t> un </a:t>
            </a:r>
            <a:r>
              <a:rPr lang="en-US" sz="2400" dirty="0" err="1">
                <a:solidFill>
                  <a:schemeClr val="tx1"/>
                </a:solidFill>
              </a:rPr>
              <a:t>nuevo</a:t>
            </a:r>
            <a:r>
              <a:rPr lang="en-US" sz="2400" dirty="0">
                <a:solidFill>
                  <a:schemeClr val="tx1"/>
                </a:solidFill>
              </a:rPr>
              <a:t> tag en HTML5.</a:t>
            </a:r>
          </a:p>
          <a:p>
            <a:pPr marL="342900" indent="-342900" algn="l">
              <a:buFont typeface="Arial" pitchFamily="34" charset="0"/>
              <a:buChar char="•"/>
              <a:defRPr/>
            </a:pPr>
            <a:r>
              <a:rPr lang="en-US" sz="2400" dirty="0" err="1">
                <a:solidFill>
                  <a:schemeClr val="tx1"/>
                </a:solidFill>
              </a:rPr>
              <a:t>Es</a:t>
            </a:r>
            <a:r>
              <a:rPr lang="en-US" sz="2400" dirty="0">
                <a:solidFill>
                  <a:schemeClr val="tx1"/>
                </a:solidFill>
              </a:rPr>
              <a:t> un tag </a:t>
            </a:r>
            <a:r>
              <a:rPr lang="en-US" sz="2400" dirty="0" err="1">
                <a:solidFill>
                  <a:schemeClr val="tx1"/>
                </a:solidFill>
              </a:rPr>
              <a:t>utilizado</a:t>
            </a:r>
            <a:r>
              <a:rPr lang="en-US" sz="2400" dirty="0">
                <a:solidFill>
                  <a:schemeClr val="tx1"/>
                </a:solidFill>
              </a:rPr>
              <a:t> </a:t>
            </a:r>
            <a:r>
              <a:rPr lang="en-US" sz="2400" dirty="0" err="1">
                <a:solidFill>
                  <a:schemeClr val="tx1"/>
                </a:solidFill>
              </a:rPr>
              <a:t>para</a:t>
            </a:r>
            <a:r>
              <a:rPr lang="en-US" sz="2400" dirty="0">
                <a:solidFill>
                  <a:schemeClr val="tx1"/>
                </a:solidFill>
              </a:rPr>
              <a:t> </a:t>
            </a:r>
            <a:r>
              <a:rPr lang="en-US" sz="2400" dirty="0" err="1">
                <a:solidFill>
                  <a:schemeClr val="tx1"/>
                </a:solidFill>
              </a:rPr>
              <a:t>definir</a:t>
            </a:r>
            <a:r>
              <a:rPr lang="en-US" sz="2400" dirty="0">
                <a:solidFill>
                  <a:schemeClr val="tx1"/>
                </a:solidFill>
              </a:rPr>
              <a:t> </a:t>
            </a:r>
            <a:r>
              <a:rPr lang="en-US" sz="2400" dirty="0" err="1">
                <a:solidFill>
                  <a:schemeClr val="tx1"/>
                </a:solidFill>
              </a:rPr>
              <a:t>sonido</a:t>
            </a:r>
            <a:r>
              <a:rPr lang="en-US" sz="2400" dirty="0">
                <a:solidFill>
                  <a:schemeClr val="tx1"/>
                </a:solidFill>
              </a:rPr>
              <a:t> u </a:t>
            </a:r>
            <a:r>
              <a:rPr lang="en-US" sz="2400" dirty="0" err="1">
                <a:solidFill>
                  <a:schemeClr val="tx1"/>
                </a:solidFill>
              </a:rPr>
              <a:t>otro</a:t>
            </a:r>
            <a:r>
              <a:rPr lang="en-US" sz="2400" dirty="0">
                <a:solidFill>
                  <a:schemeClr val="tx1"/>
                </a:solidFill>
              </a:rPr>
              <a:t> </a:t>
            </a:r>
            <a:r>
              <a:rPr lang="en-US" sz="2400" dirty="0" err="1">
                <a:solidFill>
                  <a:schemeClr val="tx1"/>
                </a:solidFill>
              </a:rPr>
              <a:t>elemento</a:t>
            </a:r>
            <a:r>
              <a:rPr lang="en-US" sz="2400" dirty="0">
                <a:solidFill>
                  <a:schemeClr val="tx1"/>
                </a:solidFill>
              </a:rPr>
              <a:t> de audio stream.</a:t>
            </a:r>
          </a:p>
          <a:p>
            <a:pPr marL="342900" indent="-342900" algn="l">
              <a:buFont typeface="Arial" pitchFamily="34" charset="0"/>
              <a:buChar char="•"/>
              <a:defRPr/>
            </a:pPr>
            <a:r>
              <a:rPr lang="en-US" sz="2400" dirty="0" err="1">
                <a:solidFill>
                  <a:schemeClr val="tx1"/>
                </a:solidFill>
              </a:rPr>
              <a:t>Cualquier</a:t>
            </a:r>
            <a:r>
              <a:rPr lang="en-US" sz="2400" dirty="0">
                <a:solidFill>
                  <a:schemeClr val="tx1"/>
                </a:solidFill>
              </a:rPr>
              <a:t> </a:t>
            </a:r>
            <a:r>
              <a:rPr lang="en-US" sz="2400" dirty="0" err="1">
                <a:solidFill>
                  <a:schemeClr val="tx1"/>
                </a:solidFill>
              </a:rPr>
              <a:t>texto</a:t>
            </a:r>
            <a:r>
              <a:rPr lang="en-US" sz="2400" dirty="0">
                <a:solidFill>
                  <a:schemeClr val="tx1"/>
                </a:solidFill>
              </a:rPr>
              <a:t> </a:t>
            </a:r>
            <a:r>
              <a:rPr lang="en-US" sz="2400" dirty="0" err="1">
                <a:solidFill>
                  <a:schemeClr val="tx1"/>
                </a:solidFill>
              </a:rPr>
              <a:t>dentro</a:t>
            </a:r>
            <a:r>
              <a:rPr lang="en-US" sz="2400" dirty="0">
                <a:solidFill>
                  <a:schemeClr val="tx1"/>
                </a:solidFill>
              </a:rPr>
              <a:t> de </a:t>
            </a:r>
            <a:r>
              <a:rPr lang="en-US" sz="2400" dirty="0" err="1">
                <a:solidFill>
                  <a:schemeClr val="tx1"/>
                </a:solidFill>
              </a:rPr>
              <a:t>este</a:t>
            </a:r>
            <a:r>
              <a:rPr lang="en-US" sz="2400" dirty="0">
                <a:solidFill>
                  <a:schemeClr val="tx1"/>
                </a:solidFill>
              </a:rPr>
              <a:t> </a:t>
            </a:r>
            <a:r>
              <a:rPr lang="en-US" sz="2400" dirty="0" err="1">
                <a:solidFill>
                  <a:schemeClr val="tx1"/>
                </a:solidFill>
              </a:rPr>
              <a:t>elemento</a:t>
            </a:r>
            <a:r>
              <a:rPr lang="en-US" sz="2400" dirty="0">
                <a:solidFill>
                  <a:schemeClr val="tx1"/>
                </a:solidFill>
              </a:rPr>
              <a:t> sera visible </a:t>
            </a:r>
            <a:r>
              <a:rPr lang="en-US" sz="2400" dirty="0" err="1">
                <a:solidFill>
                  <a:schemeClr val="tx1"/>
                </a:solidFill>
              </a:rPr>
              <a:t>si</a:t>
            </a:r>
            <a:r>
              <a:rPr lang="en-US" sz="2400" dirty="0">
                <a:solidFill>
                  <a:schemeClr val="tx1"/>
                </a:solidFill>
              </a:rPr>
              <a:t> el browser no lo </a:t>
            </a:r>
            <a:r>
              <a:rPr lang="en-US" sz="2400" dirty="0" err="1">
                <a:solidFill>
                  <a:schemeClr val="tx1"/>
                </a:solidFill>
              </a:rPr>
              <a:t>soporta</a:t>
            </a:r>
            <a:r>
              <a:rPr lang="en-US" sz="2400" dirty="0">
                <a:solidFill>
                  <a:schemeClr val="tx1"/>
                </a:solidFill>
              </a:rPr>
              <a:t>.</a:t>
            </a:r>
          </a:p>
          <a:p>
            <a:pPr marL="342900" indent="-342900" algn="l">
              <a:buFont typeface="Arial" pitchFamily="34" charset="0"/>
              <a:buChar char="•"/>
              <a:defRPr/>
            </a:pPr>
            <a:r>
              <a:rPr lang="en-US" sz="2400" b="1" dirty="0" err="1">
                <a:solidFill>
                  <a:schemeClr val="tx1"/>
                </a:solidFill>
              </a:rPr>
              <a:t>Atributos</a:t>
            </a:r>
            <a:r>
              <a:rPr lang="en-US" sz="2400" b="1" dirty="0">
                <a:solidFill>
                  <a:schemeClr val="tx1"/>
                </a:solidFill>
              </a:rPr>
              <a:t>: </a:t>
            </a:r>
            <a:r>
              <a:rPr lang="en-US" sz="2400" dirty="0" err="1">
                <a:solidFill>
                  <a:schemeClr val="tx1"/>
                </a:solidFill>
              </a:rPr>
              <a:t>autoplay</a:t>
            </a:r>
            <a:r>
              <a:rPr lang="en-US" sz="2400" dirty="0">
                <a:solidFill>
                  <a:schemeClr val="tx1"/>
                </a:solidFill>
              </a:rPr>
              <a:t>, controls, loop, preload, </a:t>
            </a:r>
            <a:r>
              <a:rPr lang="en-US" sz="2400" dirty="0" err="1">
                <a:solidFill>
                  <a:schemeClr val="tx1"/>
                </a:solidFill>
              </a:rPr>
              <a:t>src</a:t>
            </a:r>
            <a:r>
              <a:rPr lang="en-US" sz="2400" dirty="0">
                <a:solidFill>
                  <a:schemeClr val="tx1"/>
                </a:solidFill>
              </a:rPr>
              <a:t>, </a:t>
            </a:r>
            <a:r>
              <a:rPr lang="en-US" sz="2400" dirty="0" err="1">
                <a:solidFill>
                  <a:schemeClr val="tx1"/>
                </a:solidFill>
              </a:rPr>
              <a:t>todos</a:t>
            </a:r>
            <a:r>
              <a:rPr lang="en-US" sz="2400" dirty="0">
                <a:solidFill>
                  <a:schemeClr val="tx1"/>
                </a:solidFill>
              </a:rPr>
              <a:t> los </a:t>
            </a:r>
            <a:r>
              <a:rPr lang="en-US" sz="2400" dirty="0" err="1">
                <a:solidFill>
                  <a:schemeClr val="tx1"/>
                </a:solidFill>
              </a:rPr>
              <a:t>soportados</a:t>
            </a:r>
            <a:r>
              <a:rPr lang="en-US" sz="2400" dirty="0">
                <a:solidFill>
                  <a:schemeClr val="tx1"/>
                </a:solidFill>
              </a:rPr>
              <a:t> </a:t>
            </a:r>
            <a:r>
              <a:rPr lang="en-US" sz="2400" dirty="0" err="1">
                <a:solidFill>
                  <a:schemeClr val="tx1"/>
                </a:solidFill>
              </a:rPr>
              <a:t>por</a:t>
            </a:r>
            <a:r>
              <a:rPr lang="en-US" sz="2400" dirty="0">
                <a:solidFill>
                  <a:schemeClr val="tx1"/>
                </a:solidFill>
              </a:rPr>
              <a:t> HTML 5</a:t>
            </a:r>
          </a:p>
          <a:p>
            <a:pPr marL="342900" indent="-342900" algn="l">
              <a:buFont typeface="Arial" pitchFamily="34" charset="0"/>
              <a:buChar char="•"/>
              <a:defRPr/>
            </a:pPr>
            <a:r>
              <a:rPr lang="en-US" sz="2400" b="1" dirty="0" err="1">
                <a:solidFill>
                  <a:schemeClr val="tx1"/>
                </a:solidFill>
              </a:rPr>
              <a:t>Eventos</a:t>
            </a:r>
            <a:r>
              <a:rPr lang="en-US" sz="2400" b="1" dirty="0">
                <a:solidFill>
                  <a:schemeClr val="tx1"/>
                </a:solidFill>
              </a:rPr>
              <a:t>: </a:t>
            </a:r>
            <a:r>
              <a:rPr lang="en-US" sz="2400" dirty="0" err="1">
                <a:solidFill>
                  <a:schemeClr val="tx1"/>
                </a:solidFill>
              </a:rPr>
              <a:t>todos</a:t>
            </a:r>
            <a:r>
              <a:rPr lang="en-US" sz="2400" dirty="0">
                <a:solidFill>
                  <a:schemeClr val="tx1"/>
                </a:solidFill>
              </a:rPr>
              <a:t> los </a:t>
            </a:r>
            <a:r>
              <a:rPr lang="en-US" sz="2400" dirty="0" err="1">
                <a:solidFill>
                  <a:schemeClr val="tx1"/>
                </a:solidFill>
              </a:rPr>
              <a:t>especificados</a:t>
            </a:r>
            <a:r>
              <a:rPr lang="en-US" sz="2400" dirty="0">
                <a:solidFill>
                  <a:schemeClr val="tx1"/>
                </a:solidFill>
              </a:rPr>
              <a:t> en HTML5</a:t>
            </a:r>
            <a:endParaRPr lang="es-ES" sz="24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fade">
                                      <p:cBhvr>
                                        <p:cTn id="7" dur="5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Título"/>
          <p:cNvSpPr>
            <a:spLocks noGrp="1"/>
          </p:cNvSpPr>
          <p:nvPr>
            <p:ph type="title"/>
          </p:nvPr>
        </p:nvSpPr>
        <p:spPr>
          <a:xfrm>
            <a:off x="541338" y="0"/>
            <a:ext cx="10052050" cy="1192213"/>
          </a:xfrm>
        </p:spPr>
        <p:txBody>
          <a:bodyPr/>
          <a:lstStyle/>
          <a:p>
            <a:r>
              <a:rPr smtClean="0"/>
              <a:t>Video</a:t>
            </a:r>
          </a:p>
        </p:txBody>
      </p:sp>
      <p:sp>
        <p:nvSpPr>
          <p:cNvPr id="3" name="2 Marcador de contenido"/>
          <p:cNvSpPr>
            <a:spLocks noGrp="1"/>
          </p:cNvSpPr>
          <p:nvPr>
            <p:ph sz="half" idx="1"/>
          </p:nvPr>
        </p:nvSpPr>
        <p:spPr>
          <a:xfrm>
            <a:off x="650875" y="2384425"/>
            <a:ext cx="5743575" cy="5648325"/>
          </a:xfrm>
        </p:spPr>
        <p:txBody>
          <a:bodyPr/>
          <a:lstStyle/>
          <a:p>
            <a:pPr>
              <a:defRPr/>
            </a:pPr>
            <a:endParaRPr lang="es-EC"/>
          </a:p>
        </p:txBody>
      </p:sp>
      <p:sp>
        <p:nvSpPr>
          <p:cNvPr id="4" name="3 Marcador de contenido"/>
          <p:cNvSpPr>
            <a:spLocks noGrp="1"/>
          </p:cNvSpPr>
          <p:nvPr>
            <p:ph sz="half" idx="2"/>
          </p:nvPr>
        </p:nvSpPr>
        <p:spPr>
          <a:xfrm>
            <a:off x="6610350" y="2384425"/>
            <a:ext cx="5743575" cy="5648325"/>
          </a:xfrm>
        </p:spPr>
        <p:txBody>
          <a:bodyPr/>
          <a:lstStyle/>
          <a:p>
            <a:pPr>
              <a:defRPr/>
            </a:pPr>
            <a:endParaRPr lang="es-EC"/>
          </a:p>
        </p:txBody>
      </p:sp>
      <p:pic>
        <p:nvPicPr>
          <p:cNvPr id="78853" name="Picture 7"/>
          <p:cNvPicPr>
            <a:picLocks noChangeAspect="1"/>
          </p:cNvPicPr>
          <p:nvPr/>
        </p:nvPicPr>
        <p:blipFill>
          <a:blip r:embed="rId2">
            <a:extLst>
              <a:ext uri="{28A0092B-C50C-407E-A947-70E740481C1C}">
                <a14:useLocalDpi xmlns:a14="http://schemas.microsoft.com/office/drawing/2010/main" val="0"/>
              </a:ext>
            </a:extLst>
          </a:blip>
          <a:srcRect l="26077" t="16107" r="60873" b="78944"/>
          <a:stretch>
            <a:fillRect/>
          </a:stretch>
        </p:blipFill>
        <p:spPr bwMode="auto">
          <a:xfrm>
            <a:off x="9345613" y="392113"/>
            <a:ext cx="3659187" cy="739775"/>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594" name="Picture 2"/>
          <p:cNvPicPr>
            <a:picLocks noChangeAspect="1"/>
          </p:cNvPicPr>
          <p:nvPr/>
        </p:nvPicPr>
        <p:blipFill>
          <a:blip r:embed="rId3">
            <a:extLst>
              <a:ext uri="{28A0092B-C50C-407E-A947-70E740481C1C}">
                <a14:useLocalDpi xmlns:a14="http://schemas.microsoft.com/office/drawing/2010/main" val="0"/>
              </a:ext>
            </a:extLst>
          </a:blip>
          <a:srcRect l="15166" t="18884" r="36935" b="30104"/>
          <a:stretch>
            <a:fillRect/>
          </a:stretch>
        </p:blipFill>
        <p:spPr bwMode="auto">
          <a:xfrm>
            <a:off x="309563" y="1462088"/>
            <a:ext cx="12130087" cy="688498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6313488" y="6532563"/>
            <a:ext cx="6684962" cy="3267075"/>
          </a:xfrm>
          <a:prstGeom prst="rect">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buFont typeface="Arial" pitchFamily="34" charset="0"/>
              <a:buChar char="•"/>
              <a:defRPr/>
            </a:pPr>
            <a:r>
              <a:rPr lang="en-US" sz="2400" dirty="0">
                <a:solidFill>
                  <a:schemeClr val="tx1"/>
                </a:solidFill>
              </a:rPr>
              <a:t>&lt;video&gt; </a:t>
            </a:r>
            <a:r>
              <a:rPr lang="en-US" sz="2400" dirty="0" err="1">
                <a:solidFill>
                  <a:schemeClr val="tx1"/>
                </a:solidFill>
              </a:rPr>
              <a:t>es</a:t>
            </a:r>
            <a:r>
              <a:rPr lang="en-US" sz="2400" dirty="0">
                <a:solidFill>
                  <a:schemeClr val="tx1"/>
                </a:solidFill>
              </a:rPr>
              <a:t> un </a:t>
            </a:r>
            <a:r>
              <a:rPr lang="en-US" sz="2400" dirty="0" err="1">
                <a:solidFill>
                  <a:schemeClr val="tx1"/>
                </a:solidFill>
              </a:rPr>
              <a:t>nuevo</a:t>
            </a:r>
            <a:r>
              <a:rPr lang="en-US" sz="2400" dirty="0">
                <a:solidFill>
                  <a:schemeClr val="tx1"/>
                </a:solidFill>
              </a:rPr>
              <a:t> tag en HTML5.</a:t>
            </a:r>
          </a:p>
          <a:p>
            <a:pPr marL="342900" indent="-342900" algn="l">
              <a:buFont typeface="Arial" pitchFamily="34" charset="0"/>
              <a:buChar char="•"/>
              <a:defRPr/>
            </a:pPr>
            <a:r>
              <a:rPr lang="en-US" sz="2400" dirty="0" err="1">
                <a:solidFill>
                  <a:schemeClr val="tx1"/>
                </a:solidFill>
              </a:rPr>
              <a:t>Es</a:t>
            </a:r>
            <a:r>
              <a:rPr lang="en-US" sz="2400" dirty="0">
                <a:solidFill>
                  <a:schemeClr val="tx1"/>
                </a:solidFill>
              </a:rPr>
              <a:t> un tag </a:t>
            </a:r>
            <a:r>
              <a:rPr lang="en-US" sz="2400" dirty="0" err="1">
                <a:solidFill>
                  <a:schemeClr val="tx1"/>
                </a:solidFill>
              </a:rPr>
              <a:t>utilizado</a:t>
            </a:r>
            <a:r>
              <a:rPr lang="en-US" sz="2400" dirty="0">
                <a:solidFill>
                  <a:schemeClr val="tx1"/>
                </a:solidFill>
              </a:rPr>
              <a:t> </a:t>
            </a:r>
            <a:r>
              <a:rPr lang="en-US" sz="2400" dirty="0" err="1">
                <a:solidFill>
                  <a:schemeClr val="tx1"/>
                </a:solidFill>
              </a:rPr>
              <a:t>para</a:t>
            </a:r>
            <a:r>
              <a:rPr lang="en-US" sz="2400" dirty="0">
                <a:solidFill>
                  <a:schemeClr val="tx1"/>
                </a:solidFill>
              </a:rPr>
              <a:t> </a:t>
            </a:r>
            <a:r>
              <a:rPr lang="en-US" sz="2400" dirty="0" err="1">
                <a:solidFill>
                  <a:schemeClr val="tx1"/>
                </a:solidFill>
              </a:rPr>
              <a:t>definir</a:t>
            </a:r>
            <a:r>
              <a:rPr lang="en-US" sz="2400" dirty="0">
                <a:solidFill>
                  <a:schemeClr val="tx1"/>
                </a:solidFill>
              </a:rPr>
              <a:t> </a:t>
            </a:r>
            <a:r>
              <a:rPr lang="en-US" sz="2400" dirty="0" err="1">
                <a:solidFill>
                  <a:schemeClr val="tx1"/>
                </a:solidFill>
              </a:rPr>
              <a:t>sonido</a:t>
            </a:r>
            <a:r>
              <a:rPr lang="en-US" sz="2400" dirty="0">
                <a:solidFill>
                  <a:schemeClr val="tx1"/>
                </a:solidFill>
              </a:rPr>
              <a:t> u </a:t>
            </a:r>
            <a:r>
              <a:rPr lang="en-US" sz="2400" dirty="0" err="1">
                <a:solidFill>
                  <a:schemeClr val="tx1"/>
                </a:solidFill>
              </a:rPr>
              <a:t>otro</a:t>
            </a:r>
            <a:r>
              <a:rPr lang="en-US" sz="2400" dirty="0">
                <a:solidFill>
                  <a:schemeClr val="tx1"/>
                </a:solidFill>
              </a:rPr>
              <a:t> </a:t>
            </a:r>
            <a:r>
              <a:rPr lang="en-US" sz="2400" dirty="0" err="1">
                <a:solidFill>
                  <a:schemeClr val="tx1"/>
                </a:solidFill>
              </a:rPr>
              <a:t>elemento</a:t>
            </a:r>
            <a:r>
              <a:rPr lang="en-US" sz="2400" dirty="0">
                <a:solidFill>
                  <a:schemeClr val="tx1"/>
                </a:solidFill>
              </a:rPr>
              <a:t> de audio stream.</a:t>
            </a:r>
          </a:p>
          <a:p>
            <a:pPr marL="342900" indent="-342900" algn="l">
              <a:buFont typeface="Arial" pitchFamily="34" charset="0"/>
              <a:buChar char="•"/>
              <a:defRPr/>
            </a:pPr>
            <a:r>
              <a:rPr lang="en-US" sz="2400" dirty="0" err="1">
                <a:solidFill>
                  <a:schemeClr val="tx1"/>
                </a:solidFill>
              </a:rPr>
              <a:t>Cualquier</a:t>
            </a:r>
            <a:r>
              <a:rPr lang="en-US" sz="2400" dirty="0">
                <a:solidFill>
                  <a:schemeClr val="tx1"/>
                </a:solidFill>
              </a:rPr>
              <a:t> </a:t>
            </a:r>
            <a:r>
              <a:rPr lang="en-US" sz="2400" dirty="0" err="1">
                <a:solidFill>
                  <a:schemeClr val="tx1"/>
                </a:solidFill>
              </a:rPr>
              <a:t>texto</a:t>
            </a:r>
            <a:r>
              <a:rPr lang="en-US" sz="2400" dirty="0">
                <a:solidFill>
                  <a:schemeClr val="tx1"/>
                </a:solidFill>
              </a:rPr>
              <a:t> </a:t>
            </a:r>
            <a:r>
              <a:rPr lang="en-US" sz="2400" dirty="0" err="1">
                <a:solidFill>
                  <a:schemeClr val="tx1"/>
                </a:solidFill>
              </a:rPr>
              <a:t>dentro</a:t>
            </a:r>
            <a:r>
              <a:rPr lang="en-US" sz="2400" dirty="0">
                <a:solidFill>
                  <a:schemeClr val="tx1"/>
                </a:solidFill>
              </a:rPr>
              <a:t> de </a:t>
            </a:r>
            <a:r>
              <a:rPr lang="en-US" sz="2400" dirty="0" err="1">
                <a:solidFill>
                  <a:schemeClr val="tx1"/>
                </a:solidFill>
              </a:rPr>
              <a:t>este</a:t>
            </a:r>
            <a:r>
              <a:rPr lang="en-US" sz="2400" dirty="0">
                <a:solidFill>
                  <a:schemeClr val="tx1"/>
                </a:solidFill>
              </a:rPr>
              <a:t> </a:t>
            </a:r>
            <a:r>
              <a:rPr lang="en-US" sz="2400" dirty="0" err="1">
                <a:solidFill>
                  <a:schemeClr val="tx1"/>
                </a:solidFill>
              </a:rPr>
              <a:t>elemento</a:t>
            </a:r>
            <a:r>
              <a:rPr lang="en-US" sz="2400" dirty="0">
                <a:solidFill>
                  <a:schemeClr val="tx1"/>
                </a:solidFill>
              </a:rPr>
              <a:t> sera visible </a:t>
            </a:r>
            <a:r>
              <a:rPr lang="en-US" sz="2400" dirty="0" err="1">
                <a:solidFill>
                  <a:schemeClr val="tx1"/>
                </a:solidFill>
              </a:rPr>
              <a:t>si</a:t>
            </a:r>
            <a:r>
              <a:rPr lang="en-US" sz="2400" dirty="0">
                <a:solidFill>
                  <a:schemeClr val="tx1"/>
                </a:solidFill>
              </a:rPr>
              <a:t> el browser no lo </a:t>
            </a:r>
            <a:r>
              <a:rPr lang="en-US" sz="2400" dirty="0" err="1">
                <a:solidFill>
                  <a:schemeClr val="tx1"/>
                </a:solidFill>
              </a:rPr>
              <a:t>soporta</a:t>
            </a:r>
            <a:r>
              <a:rPr lang="en-US" sz="2400" dirty="0">
                <a:solidFill>
                  <a:schemeClr val="tx1"/>
                </a:solidFill>
              </a:rPr>
              <a:t>.</a:t>
            </a:r>
          </a:p>
          <a:p>
            <a:pPr marL="342900" indent="-342900" algn="l">
              <a:buFont typeface="Arial" pitchFamily="34" charset="0"/>
              <a:buChar char="•"/>
              <a:defRPr/>
            </a:pPr>
            <a:r>
              <a:rPr lang="en-US" sz="2400" b="1" dirty="0" err="1">
                <a:solidFill>
                  <a:schemeClr val="tx1"/>
                </a:solidFill>
              </a:rPr>
              <a:t>Atributos</a:t>
            </a:r>
            <a:r>
              <a:rPr lang="en-US" sz="2400" b="1" dirty="0">
                <a:solidFill>
                  <a:schemeClr val="tx1"/>
                </a:solidFill>
              </a:rPr>
              <a:t>: </a:t>
            </a:r>
            <a:r>
              <a:rPr lang="en-US" sz="2400" dirty="0" err="1">
                <a:solidFill>
                  <a:schemeClr val="tx1"/>
                </a:solidFill>
              </a:rPr>
              <a:t>autoplay</a:t>
            </a:r>
            <a:r>
              <a:rPr lang="en-US" sz="2400" dirty="0">
                <a:solidFill>
                  <a:schemeClr val="tx1"/>
                </a:solidFill>
              </a:rPr>
              <a:t>, controls, height, loop, muted, poster, preload, </a:t>
            </a:r>
            <a:r>
              <a:rPr lang="en-US" sz="2400" dirty="0" err="1">
                <a:solidFill>
                  <a:schemeClr val="tx1"/>
                </a:solidFill>
              </a:rPr>
              <a:t>src</a:t>
            </a:r>
            <a:r>
              <a:rPr lang="en-US" sz="2400" dirty="0">
                <a:solidFill>
                  <a:schemeClr val="tx1"/>
                </a:solidFill>
              </a:rPr>
              <a:t>, width, </a:t>
            </a:r>
            <a:r>
              <a:rPr lang="en-US" sz="2400" dirty="0" err="1">
                <a:solidFill>
                  <a:schemeClr val="tx1"/>
                </a:solidFill>
              </a:rPr>
              <a:t>todos</a:t>
            </a:r>
            <a:r>
              <a:rPr lang="en-US" sz="2400" dirty="0">
                <a:solidFill>
                  <a:schemeClr val="tx1"/>
                </a:solidFill>
              </a:rPr>
              <a:t> los </a:t>
            </a:r>
            <a:r>
              <a:rPr lang="en-US" sz="2400" dirty="0" err="1">
                <a:solidFill>
                  <a:schemeClr val="tx1"/>
                </a:solidFill>
              </a:rPr>
              <a:t>soportados</a:t>
            </a:r>
            <a:r>
              <a:rPr lang="en-US" sz="2400" dirty="0">
                <a:solidFill>
                  <a:schemeClr val="tx1"/>
                </a:solidFill>
              </a:rPr>
              <a:t> </a:t>
            </a:r>
            <a:r>
              <a:rPr lang="en-US" sz="2400" dirty="0" err="1">
                <a:solidFill>
                  <a:schemeClr val="tx1"/>
                </a:solidFill>
              </a:rPr>
              <a:t>por</a:t>
            </a:r>
            <a:r>
              <a:rPr lang="en-US" sz="2400" dirty="0">
                <a:solidFill>
                  <a:schemeClr val="tx1"/>
                </a:solidFill>
              </a:rPr>
              <a:t> HTML 5</a:t>
            </a:r>
          </a:p>
          <a:p>
            <a:pPr marL="342900" indent="-342900" algn="l">
              <a:buFont typeface="Arial" pitchFamily="34" charset="0"/>
              <a:buChar char="•"/>
              <a:defRPr/>
            </a:pPr>
            <a:r>
              <a:rPr lang="en-US" sz="2400" b="1" dirty="0" err="1">
                <a:solidFill>
                  <a:schemeClr val="tx1"/>
                </a:solidFill>
              </a:rPr>
              <a:t>Eventos</a:t>
            </a:r>
            <a:r>
              <a:rPr lang="en-US" sz="2400" b="1" dirty="0">
                <a:solidFill>
                  <a:schemeClr val="tx1"/>
                </a:solidFill>
              </a:rPr>
              <a:t>: </a:t>
            </a:r>
            <a:r>
              <a:rPr lang="en-US" sz="2400" dirty="0" err="1">
                <a:solidFill>
                  <a:schemeClr val="tx1"/>
                </a:solidFill>
              </a:rPr>
              <a:t>todos</a:t>
            </a:r>
            <a:r>
              <a:rPr lang="en-US" sz="2400" dirty="0">
                <a:solidFill>
                  <a:schemeClr val="tx1"/>
                </a:solidFill>
              </a:rPr>
              <a:t> los </a:t>
            </a:r>
            <a:r>
              <a:rPr lang="en-US" sz="2400" dirty="0" err="1">
                <a:solidFill>
                  <a:schemeClr val="tx1"/>
                </a:solidFill>
              </a:rPr>
              <a:t>especificados</a:t>
            </a:r>
            <a:r>
              <a:rPr lang="en-US" sz="2400" dirty="0">
                <a:solidFill>
                  <a:schemeClr val="tx1"/>
                </a:solidFill>
              </a:rPr>
              <a:t> en HTML5</a:t>
            </a:r>
            <a:endParaRPr lang="es-ES" sz="2400" dirty="0">
              <a:solidFill>
                <a:schemeClr val="tx1"/>
              </a:solidFill>
            </a:endParaRPr>
          </a:p>
        </p:txBody>
      </p:sp>
      <p:pic>
        <p:nvPicPr>
          <p:cNvPr id="110595" name="Picture 3"/>
          <p:cNvPicPr>
            <a:picLocks noChangeAspect="1"/>
          </p:cNvPicPr>
          <p:nvPr/>
        </p:nvPicPr>
        <p:blipFill>
          <a:blip r:embed="rId4">
            <a:extLst>
              <a:ext uri="{28A0092B-C50C-407E-A947-70E740481C1C}">
                <a14:useLocalDpi xmlns:a14="http://schemas.microsoft.com/office/drawing/2010/main" val="0"/>
              </a:ext>
            </a:extLst>
          </a:blip>
          <a:srcRect l="50552" t="27905" r="25000" b="36047"/>
          <a:stretch>
            <a:fillRect/>
          </a:stretch>
        </p:blipFill>
        <p:spPr bwMode="auto">
          <a:xfrm>
            <a:off x="9134475" y="1455738"/>
            <a:ext cx="3849688" cy="3024187"/>
          </a:xfrm>
          <a:prstGeom prst="rect">
            <a:avLst/>
          </a:prstGeom>
          <a:noFill/>
          <a:ln>
            <a:noFill/>
          </a:ln>
          <a:effectLst/>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fade">
                                      <p:cBhvr>
                                        <p:cTn id="7" dur="5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5"/>
                                        </p:tgtEl>
                                        <p:attrNameLst>
                                          <p:attrName>style.visibility</p:attrName>
                                        </p:attrNameLst>
                                      </p:cBhvr>
                                      <p:to>
                                        <p:strVal val="visible"/>
                                      </p:to>
                                    </p:set>
                                    <p:animEffect transition="in" filter="fade">
                                      <p:cBhvr>
                                        <p:cTn id="12"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normAutofit fontScale="90000"/>
          </a:bodyPr>
          <a:lstStyle/>
          <a:p>
            <a:pPr>
              <a:defRPr/>
            </a:pPr>
            <a:r>
              <a:rPr dirty="0"/>
              <a:t>HTML5</a:t>
            </a:r>
            <a:br>
              <a:rPr dirty="0"/>
            </a:br>
            <a:r>
              <a:rPr dirty="0"/>
              <a:t>Introducción</a:t>
            </a:r>
          </a:p>
        </p:txBody>
      </p:sp>
      <p:sp>
        <p:nvSpPr>
          <p:cNvPr id="3" name="2 Marcador de contenido"/>
          <p:cNvSpPr>
            <a:spLocks noGrp="1"/>
          </p:cNvSpPr>
          <p:nvPr>
            <p:ph idx="1"/>
          </p:nvPr>
        </p:nvSpPr>
        <p:spPr>
          <a:xfrm>
            <a:off x="650875" y="1497013"/>
            <a:ext cx="11703050" cy="7215187"/>
          </a:xfrm>
        </p:spPr>
        <p:txBody>
          <a:bodyPr/>
          <a:lstStyle/>
          <a:p>
            <a:pPr>
              <a:defRPr/>
            </a:pPr>
            <a:r>
              <a:rPr sz="2800" dirty="0" smtClean="0"/>
              <a:t>No todos los navegadores soportan completamente a HTML5 por lo cual debemos de utilizar las ultimas versiones.</a:t>
            </a:r>
          </a:p>
          <a:p>
            <a:pPr>
              <a:defRPr/>
            </a:pPr>
            <a:endParaRPr sz="2800" dirty="0" smtClean="0"/>
          </a:p>
          <a:p>
            <a:pPr lvl="1">
              <a:defRPr/>
            </a:pPr>
            <a:r>
              <a:rPr sz="2400" dirty="0" smtClean="0"/>
              <a:t>Google Chrome y Safari están basados en </a:t>
            </a:r>
            <a:r>
              <a:rPr sz="2400" dirty="0" err="1" smtClean="0"/>
              <a:t>Webkit</a:t>
            </a:r>
            <a:r>
              <a:rPr sz="2400" dirty="0" smtClean="0"/>
              <a:t> (motor de código abierto), implementa casi todas las características implementadas en HTML5</a:t>
            </a:r>
          </a:p>
          <a:p>
            <a:pPr lvl="1">
              <a:defRPr/>
            </a:pPr>
            <a:endParaRPr sz="2400" dirty="0" smtClean="0"/>
          </a:p>
          <a:p>
            <a:pPr lvl="1">
              <a:defRPr/>
            </a:pPr>
            <a:r>
              <a:rPr sz="2400" dirty="0" smtClean="0"/>
              <a:t>Firefox, uno de los mejores navegadores para desarrolladores y su motor </a:t>
            </a:r>
            <a:r>
              <a:rPr sz="2400" dirty="0" err="1" smtClean="0"/>
              <a:t>Gecko</a:t>
            </a:r>
            <a:endParaRPr sz="2400" dirty="0" smtClean="0"/>
          </a:p>
          <a:p>
            <a:pPr lvl="1">
              <a:defRPr/>
            </a:pPr>
            <a:endParaRPr sz="2400" dirty="0" smtClean="0"/>
          </a:p>
          <a:p>
            <a:pPr lvl="1">
              <a:defRPr/>
            </a:pPr>
            <a:r>
              <a:rPr sz="2400" dirty="0" smtClean="0"/>
              <a:t>Internet Explorer (IE9) que soporta la mayores de las nuevas características de HTML5</a:t>
            </a:r>
          </a:p>
          <a:p>
            <a:pPr>
              <a:defRPr/>
            </a:pPr>
            <a:endParaRPr sz="2800" dirty="0" smtClean="0"/>
          </a:p>
          <a:p>
            <a:pPr>
              <a:defRPr/>
            </a:pPr>
            <a:endParaRPr sz="2800" dirty="0"/>
          </a:p>
        </p:txBody>
      </p:sp>
      <p:pic>
        <p:nvPicPr>
          <p:cNvPr id="245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3" y="6316663"/>
            <a:ext cx="2457450" cy="185737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pic>
        <p:nvPicPr>
          <p:cNvPr id="2458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6246813"/>
            <a:ext cx="2860675" cy="2230437"/>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24582" name="AutoShape 5" descr="data:image/jpeg;base64,/9j/4AAQSkZJRgABAQAAAQABAAD/2wCEAAkGBhMSERQUEhMWFBUWFRgZGBYWGBgaFRQXFxUdGhgVFBcXHSYeFxkkHBQXHy8gIycpLSwsFR4xNTAqNSYrLCkBCQoKDgwOGg8PGiwkHyQpLDQqNiksLCwwNTQuLCwsKiwpLCkpLC0sLC4tLSwpLyosKSwpLyksLCksLCwsLCkpKf/AABEIALAAsAMBIgACEQEDEQH/xAAbAAACAgMBAAAAAAAAAAAAAAAABQQGAgMHAf/EAD0QAAIBAgMFBQQIBQUBAQAAAAECAwARBCExBQYSQVETImFxgTKRocEHI0JSYnKx0RRDkuHwM1OissKCJP/EABoBAQADAQEBAAAAAAAAAAAAAAADBAUCAQb/xAAqEQACAgIBAwMDBAMAAAAAAAAAAQIDERIhBDFBEyJRYZHhBXHR8DNSof/aAAwDAQACEQMRAD8A7jRRRQBRRRQBRRRQBRRRQBRRRQBRRRQBWjGYoRoWIJ5ADVidAK31Dx3tw304z7+E2+dARG2diJM3xDRdEhCWXwLODxfCtS4ifDMomcTQsQva8IV42OQ7QDJlJy4ha186eVC2yoMEgOhUj15fGgJtFa4AeFb62F/O2dbKAKKKKAKKKKAKKKKAKKKKAKKKKAKKgY3bCR5XuegqvY/eg9beA199AWySdV1IFRJNtRD7V/Kue4zeQDU+83NLpd5jyJPkKA6cd4Y/H3UDeGL8XurlR3gfoffXq7xP0PvoDrce2Yj9q3nlVT3q37RZTholMhWxkdLMUOoAUHivobgc6rEO8/X41J/i8PMbyRoT96wDejDvfGgH2B3muOOLEdpb2o3OfqD3lq0YS84SRrBMmVBnnyLHnbpXM9p7AEy3ikDEaCW9x+WVe+vxq/7mvwYSGJ2vIiAMCbm+tuL7Vr2v4UA+ooooAooooAooooAooooAoorCWUKCTkBQBLKFFybCqztjeTUKbD4ny6VE29t6/lyHzNUfH7UZ2IQ+bftQDDae8HLn0GvqaTtLLJ4DoK9hw4DBQC8hFwi+0Rf2j91fxHKnkO65YAzucs+yiJC5cnf2n9LCpI1trJw5JcFdKxqbFuJvuqCz/wBK3NScLg55BePByWuf9QrHobaG55Vd8FBFEoESKi/hAF/Pr61u7aplXFeMkbkyjS7Ex914cPDYmx4pMwLHoRnXj7Hxw1w8Z/K/7tV3eW9vA3oM9dKK/wBV/wB/k8y/k539cFBmwcqXFzw98DzsK1xYmJ24UkAf7h7ra20NdJubXuAOVza/lS7H7IilJM0SPfINYE2HRhmM+V65dcHweqUkVSLGSRmn2zd4A1gxsevOluP3feMXw78Q5RSkkf8AzJmVy63FLOHvEWKONUbUeI5MviKhlW4kkZpnV9l7w6CQ3HJuY8+tWBWBFxmK47srbRQ2bSrxsTbfDa5uh/4+IqM7LXRXisCLjMGvaAKKKKAKKKKACaqu8e2NQDkPiac7axvZplqch+9cz27tLkNTkPmaAgbTxzSMVB8z8hWOGgJbs47GS1yTpGp+0/j0Xn5VqH1aiw4nc8KL1Y8z4DU04wOAEK3U3kObsf5jfi8OQ6Cp6q8+5kU544GOAwEcI7ubH2nPtP8AmPTw0FSzPUHt687appvTl9hXD1Fqu/j6k3tqxM9QTPWJnqVRIGycZ6yge7qDoSB8aXGesf4i1e6nmR/gWV1JkALTOY0v9jhUm46d4qtRmQRssedzFxODorWLCw5EC3vNL5IwwEobsyW5g2LDMlCMxqMramsZcZmzcReR/aciwtzCjxtrlUKg8kjksG4z1A2rAki9+4I9ll9tT+E9fDQ868M9a2cEgnUaeF6sOJFsJwGvwSACQZgj2XHVehHMcvKm2xdqFDwtp+lRNqoHTnxA3UrqrciPn4XqDhcQXW7ALIptIoNwD1HVSMxVG6rTlFmue3c61sDalrRscj7J6Hp5GrDXL9gbQ4l4Scxp5V0TZWN7SME+0Mj59fWoCUmUUUUAUUVpxk3CjHoKAqG9G0Ls1jpkPnVFUdpITyGQp1vHitfL4mq/jJGiwzlBd2sqgm1y2WvLK9exWzweN4WTPAxiSYz3ICXjjzyK37zW0zPPW1NzPSzZkipH31ZVjUZffY6AMOpufIGmeFd5o+KEROwvxQBfrAo0Zbm7i2tjcVp5jHhFPDfcxM9edvWmRgQHUEK1xYnNWXVb89QfWsJZwF0rtwU44+ThWOuSa7olGW/n+vjWDMQAeRJF/Eaj4j3iokkw+zy/y1M9k7QV0aJ8g+atzRwLA+XIjp5Vm13OiXpz7G3f066qpX1d8cr++SGZ62YaNpHVEF2YgD1+X7UunJRirZEGxq9/R5sklTiHHVY/L7TfL0NaVklCOxiRTlLAt3vRYWhgXSOO5PVmOZPnYVXTPUzfDG8eNm8GC/0gA/Okxkvpeuqo+1ZPJyWzJnaZXrAz0JEBrnUaWNszyrtIiViZvM9KsbiRDKspICN3JL6WPst6H4VLkB1saV4nBqVa92JHtNnby5D0rmcNlg7hNJ5LDg5jFID0Pw510Td7G2cdHFvXl/njXKtlYnjhRj7S9xvNcv0tV22DiSYx1U292lY0lh4NJPKydIorXBLxKG6gH31srw9Clu35LRHxIFMqTbynuL5/I0BzXbj3e34v0pRtvFIsmHiLAGzSWJAJ+ytvXipnj85R6/rSrb7jtxf7MS/Ek1Z6ZZsRDc8RGGDw5mRogwUsyEFjlcEgg2z0Yn0qwSYyRIO7icOs0KgKIwpMtsgpjdA6yeK68wNao0O1QoPw6VIi3jlbIuw5DP4X1+NaM6HJ5KCvcc8DrDxpwBJ5ezkZ2kYleNQXsLPY3U5XOR1plJuViCvFGI51bRo3GnXvAXqpWqTsfbeJwsvFFIeEnvIc0PmvzFjXrrkl7X9yKN0ZP3r7G/E7ExcTENhpQPvWuPet6UTbQaNrlSM+8L2KnrpXXN3t/wCHEMsb/VynILqrH8J5eR+Nc8+kTGrJtCVQoAUKhP3mC3JPvt6VldXGdnLjhpc/sfSfpF8IT02ypdvo/wA9vsM9kb0ydk3ZRRPKMyHW7MB90ixJ8D6U12L9KXsjEQhQTrH9kdSh5eR9Krm5+67FRK8hReIiMKLuwGt76AHKp+9G7RIMyapm4tbiW4Be3Ig2uPG/WvOklGS0sX7M4/VYxjNzofK7ow3k3cKydvGxminYsjpcniYklTb/ADI1hDurOF42UQxjMtKQo9xz9LU4+jXbTDtYB3rKZEF8uIZFfAG4PoetVnbW8M2KbikbIeygyVfIdfE1px9TbT48nz83DVT558GqZwCQrcQ62IB8gc7VrM1R68vVjBTybXxYGpFQ8dj+6VU2J8AbehqJiXHFdeuvW1RMRiQubXzPIEm/kAa61WOSeEPJM3WJBnQsW0cXt+VtB+Wrxu1Lmy+APyPyrn+6+LDYlgA2cbaqw0IPMeFXnd0/W/8Ayf1FYnUJKx4NmpvXk6fsOS8K+Fx7jU+lO7bfVt4Of0FNqgJQpNvKO4v5vkac0s3gjvFfoRQHLcav1o/znVb3wjk/iQUZQDEvtKScrjkw6Vatrx2kv41Xt9WCGCQ8R4lZO6pOaniGn5z7qs9K0rFkhvTceBHCrAd4gnqBYe65rZRRW6jMG8EoYZV5JIozvmOXOlccpU3FS8H2TP8AWllF7ngHEzfhUHIeZPvrhrBD6fIw3REr46BkQuVkViFHsrfvEnkACda3/SHs9otoTX0kIkU9Qw+RBHpTqLfP+Gj7PA4eOIc2cl5GP3mIsL+d6zwuPTa8Yw+JPZ4xOIxS8NlkGpVgNNNPC45iqzlJS3kvbjH5LkHBx1g+SfuU5mwcfCRxRFlsM7Am44wMxfUHP9bWjZao5kDEMR3XUi3tKMiD9nh9+dc92dsfaGzpeIQO4BzMffSRTqptn8MqvrsXCYqJHWQLaSJhZ2TUowP211U/I1mXVKt+15Xgvwtla25rnyKN0N2Gw20J8u4id1rWush7g8SArA+VKNvfR/NDdorzRjoPrFHio18x7quG3cdL/CmfCMCwXjGVw6DMix5jM9ciKpeC+l3ED/Uhjf8AKWQ/+h8Ks1Sum944fyVLKqktJZ+hV+MXtfMcqi4yUHIag+6rdtXeLZ2MPFLBLBL/ALsYVrn8QBHF7r+NV6TCqhTs2WeSZ+GIsCEUCwLyKRfK+hyyJztV5WcZkmip6GJcPImIvWQSnGOwGNhTtZFixOH144wjRcN7ZMgDR+trVDxUAFityjKGUnXhbkfEZj0rqFql2JHDU0bvp/8ApY9I2+Nh86uO76/W+Sn9RVQ3TwIV5nBa3CEF2JGZubX590e+rru5H3nPQAe/M/oKxuoebGaNSxE6Du2Pq2/P/wCRTal2wY7QjxJPx/tTGoCUK0Y2HjjZeoP9q30UBzDbWGv7viKR7bw3a4RiPajIceQyb/iT7qvG8WB4Xaw17w+Y/Wq+kXC17XVtRyz5HzrqEtZJo5ksrBzgyAC5IA6nIe+sq82psAQYh0e7gHij4s14D7Nl0uNL63Fe19DXPdbGVKOrwFeq1jcV5avQtdnA2gl4lB0qzfRvF2mPuNIo3Y9Lmyj/ALGqh2hWNQOd6un0e4tcLhcXin5cCKPvMASFHmWX3VWv/wAbx54HTwXqZfgZfSRvnJDIkGGkKOO9Iy2uLjupmD5n0qtbu77YhcQGnlaRSOFg2lr6gAZW199V/FTtLI0jm7OxZj1JrAR15Hp4KGrRPK2TllM7bBII24l/0ZTfwjkbn+V/1I+9XL99N3v4bEsFFo5O8nQXOa+h+BFSNgb2vDwJIO0hsUdTqUOlvFbtbqDbkKuW29nrjMLwq3GyjtIX/wBxRyP4rd0+NjVKCl01nPZlmTV0OO6OUhKlmJ2jXsf9SMSDhGbMkosxQc2F20zs2WlYCOs1StGS2WCmuCNDLLKrxJEwZkij0IVI47sQ3FpdgrEk/e61q21M8fCqBZI0RUBBKuSM2YcWTAsTbTK1NXxDsLM7EdCxI9xNKMKy4qZY0PdB7+oKqNbg5g8vWq8kq1nJLHMnhDjYUHBhkJBDSEuQdRfS/oBVu2BBaK/NiT8h+lJDHxuEXK5sLch/YVeNh4IGRQB3UAPoNB77VkN5eTQSwsFowsPAir0AH71toorw9CiiigFu3MFxx3Gq5+Y5j/OlU5oRcryOnzHzrodVXbuy+Brj2Sbj8J6UBSd7N32nh+rt2yXMZOjjmh/UeI8TVFwqnhAYksMiSLG/O45eVdhhIYWOo1HzFVPfDdNu9PAvE9rsg/m+K9H6jn563el6jR6y7Fa6rblFSCVmEqNs2HVnN5G9rooGiKOQHxN6aYeMcS8Wlxfyvn8K1VLKyUWsPBhJEkYHbScBIuEC8T2OjEXAUHlc1PfGLJhkjhfjSNmdxYq/ExsGZc7qBYXBOZPUVG2Vimj2m0jKjskkh4HYJxZkARs3dDgEFb9BUvFi20UjEnbKoN5CE7TgeO7xzOmUhTS9zVZ2Ny5JlBYFwSswlbQlZhKs5ITUEqwbsbwHDtwMT2ZN+pjb76jmORHMeNJwlZhKjnFTWrO4txeUOt7tlhZRNHbs5c8swH1YA9DfiHnVflJVSQpYgX4Ra58BfK9PMBjwY2glP1beyx/lvyP5b6+Zqv4vaKrxKDdgxUgahgbEW61FCTitZeDuS2eURptpqyAxni4sh1vpwkahr5WpzsvZggQlgO2kA4zldQNEv4anx8q07G3eETnESi0rDJOS9Hcfftl4fo5wODMz3PsA5nr+EVn33OfBaqr15JuwsFYdodTkvl19av8AsTBcEdz7TZnwHIf51pRsTZvG1yO4vuJ5Dyq0VWJwooooAooooArXPCHUqwuDWyigKdtPZjRN/wBW6+B/ajC4kN3WFj05Hyq2zwK6lWFwarO1NiMmY7y9ea+f70BXN49x1nvJCQkv/Fz+MD/sM/OqGcHNhbJiVPFc9/7LE52U6W6DWwrqsGOZfa7w6j2h5jnUx0jmUhgrqddD6EH51YrvlAinUpHIJsRFPKqOpJEd2kRgGtfhRWBBDHJs8jZedT8PDHGpWJSOIWZ2N3I+6LABR5DOrTjvozw5ZnhLRM1r2NxkLDutlbyIqv7U3DxqraN1bvKb3ZCQGBI5gXAtrzqzHqId2QSql4I4SsYZVYuo1Q2bwJUN65MK3HYmNH8tT5Ov71Gwu7uNEkrdmoDspF3XkgU8/Cpn1EPkjVUiVw1C2vL9U3A1nFmXPUqbhT4G1j51Kk3NxEjRs8scfA18ru2akEC1hoetOMJuhCubB5j+Pup/SPmTUU+qj2R3GllZwOJkxYH8OhIIzJyVfBm0BHSnezdgx4dzIfrZyBdvsrYWBUdbZcRzsOVPjBYBRZQNEQWHoBWyLZ455DoPmap2XSn3LMa1EWwYBpWuTYcz8l8as+yNk8dlUcKLqen7mpGzNis9ie6nxP5R86ssECooVRYCoSQ9hhCKFUWArOiigCiiigCiiigCiiigCiiigFeN2Ej5r3D/AMT6cvSkeK2TJGblT+Zf3GnrVwooCkDEyjRwfzC/xFjWY2pINY1P5WI+BHzq1z7Ojf2kHnofeKhybuRnQsPW/wCooBAdrE6xN70PzrWccD/JPrwfvT07sj/cP9P96BuyP9w/0/3oBB/ENyQL5n5AfOsSpOregyH7/GrPHu5GNSx9bfpU2DZ8aeygHjqfeaAq+D2Q7eyth1OQ+OZp7gthImbd9vgPIfvTOigCiiigCiiigCiiigP/2Q=="/>
          <p:cNvSpPr>
            <a:spLocks noChangeAspect="1" noChangeArrowheads="1"/>
          </p:cNvSpPr>
          <p:nvPr/>
        </p:nvSpPr>
        <p:spPr bwMode="auto">
          <a:xfrm>
            <a:off x="6469063" y="-2746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2458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99525" y="30163"/>
            <a:ext cx="1112838" cy="111442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pic>
        <p:nvPicPr>
          <p:cNvPr id="2458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54925" y="30163"/>
            <a:ext cx="1112838" cy="111442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24585" name="AutoShape 9" descr="data:image/jpeg;base64,/9j/4AAQSkZJRgABAQAAAQABAAD/2wCEAAkGBhISEBQUEBQSFRAVFBUUFBAUFBQUFRUVFRAVFBQUFRQXHCYeFxkjGRQUHy8gIycpLCwsFR4xNTAqNSYrLCkBCQoKDgwOGg8PGiklHiQqMCkqLCopLCwvLSwsKSwpKS8sNS0pLC8sLCksLCwsKSkvLy8pLCkqLCwsLCwsLCksLP/AABEIAOEA4QMBIgACEQEDEQH/xAAcAAABBQEBAQAAAAAAAAAAAAAAAwQFBgcCAQj/xABKEAABAwICBgYGBwUGBAcAAAABAAIDBBEFIQYSMUFRYRMicYGRoQcUMrHB0SNCUmJygvAzkqKy4RUkQ3PC8VNkk7MlNDVjdNLi/8QAGwEAAgMBAQEAAAAAAAAAAAAAAAQDBQYCAQf/xAA1EQABAwIEAggGAgIDAQAAAAABAAIDBBEFEiExQVETMmFxkbHR8AYigaHB8RThM0IjUmIV/9oADAMBAAIRAxEAPwDcUIQhCEIQhCEIQhCEIVc0p09pKAWmfrTWuII7OkPAkbGjm63eumtLjYLwkDUqxqKxnSqkpP8AzE0bD9i93nsY27j4LG8c9KNfWEsgPq8R2NiJ6Qj70u393VTTBNEHSvu+7nHM5+bnFOso+Lyk5atrNle8Q9NEV9Wkp5ZTuc8iMdzRrOPko52m+MTn6NkUIOyzLn+Mm/gprCNEoYgLgE8BkO87SrFSwtbk1th90KTLGzZvikzVSPOhsqOzDsYlzfVTN/D1PdqpZmh2IHN1ZU/9Z/8A91f+iCWBUZnI2A8F2I3HrOKoMOhtffKuqG9srz5a6lafCq6IZVMrz/7lnDwIKtBKNZcmZx3A8Au+i06x8VXRjtbH7bGSDkLHyPwSjfSBE39vHLHxcBrgcyB1rdgKm3gHaAVG1+FRuByHYcx/RA6N3Wb4KMvmj1a647VKYZjcFQ3Wp5WSDfquBI7W7R3hPVi+L6JvZKX0wdG8dYCMnLm1zcwnGDelCrpjqVjemYMtbJso/Nsf3+K9dSX1jN+zimIq1rusLLYEKKwHSanrGa1PIHEe0w5Pb+JpzHbs5qVSRBabFPAgi4QhCF4vUIQhCEIQhCEIQhCEIQhCEJGara1zGk9Z5s0dguT2JV7gASdgzJ5BUWux3WqRKL6rS3VHIZ+efik6upEAHMn7cU3TUxnJ7B+le1xNM1jS55DWtBLnOIAAAuSSdgSFXicUULppHtbC1uu6QnIN4r579IXpNlxB5ji1o6IHKPY6WxyfJ8G7BzKsYojIdNki9+TdWnTn0zucXQ4abNzDqsjM/wCU07B9458ANqzemp3SPLnEucTdz3EkknaSTmSmdJDcqxUMYACuYIWt0Cr5ZCd1L4DhN3Brd+13LeVotBG2NoawWHmTxPNVLR5wa0neTbuA/qrDFVZZnLiupuSrn6lWSniDm3ufgn7MhYKoR6awsyJLwNhYMvEkA9yf4LpT6w8tZC8NHtPLm2bfZcfJUjqqIvyB1z2a+StmUE7I+kLCBzOnmrGHL3WSIcutZSWUQclNZGsk9ZeFyLIzLsuSbnrlzkk566AUbnKGxvDy4dVxB2tcCQQeII2FV12Lwuf0GLxNcDkytaNV43DpC3Pv8RvVsrKttiDe+75qr6Q0zZGZjMfFMiMSCx0PMbpVsvRu01HJI4n6NJ4HCowyYut1mjWDZLHPqvHVeCN2V+amtE/SZrv9XxEdDUA6vSEajXHg8H9m7yPLYqvovpdJh7xFMS6jcct5hJPtN4s4t7xzv2O6PUtfGOkAJLbx1DLawBFwQ76zeRyVbU1TqZ4jqhcHZw9+IVvEwPGeE94VkFYwyGPWHSBocWb9U3sbbxkUssLx+nrsPlj6V7nMYNWCpbf2QSQwnaCLnqndsuFomg+njKtojlIbOPB/Mc1A6QNcL9U9Vw2PoVZNh6SLpGbjrDiPUdquCEIUqXQhCEIQhCEIQhCEIUDpniPRU1gbGRwZ3bXeQt3rN5a3PvPyVk9KFdaSFnBrneLgP9JWfPqS4gNBJ3ALM4g4vnI5aLYYVAG04ceNyudNJp56ZsTJHGONxk6Dc4kbeZGZA5nes/hFz8FqcOFZXlP5R8T8ktEI4yTGxjScy4NAceZO0puhxk00fRubmA24JHEMKZUSZ4zY8dFRKDD5LXDHnnqO+SlIonN9prh2tI96tzcTPNOWYtYZnJWUfxGQf8f3/pVr8B06/wBv7UBQ14Y3jvCQnr3yX1idXcwbPBGI1Re8usBc7ALWHcvKWG5SVfiklUeTeXrzVrh+FRUgzHV/Pl3ck5oaMvcBxPgtPwmkZDGGsFhvO8neSeKqOi1EHPLjsGQ+KuTCrPDqMRRiR3WOvcOXqstjOJGeYxNPyt+55+ieB66Dk3Y5KtKsSFUB6UuuS5eEpNzl5Zel68lmAFzsTRlaHOIHdz4ppWVLrkHZw77qOdKQcuBHiEw2PRKOlN04xSWzvav8OSgsSquql53qMqXJuNii3K5bgD6qEvp9SYNyfG02lYeBY61+RF7rrQbSl1NN6nUktjc60RfcGKQn9mb7GuPge1Q7MQlpJ2z05s9vtN+q9u9jhvB8tq0eow6hxukbKW6ryLCVthLE8bWE/WsdxyIII2qqxUgRmOoF2HYjcFXdEBfNGdRuOamp445o3RTtD43Czmu/WR5rI9J9HJcKqWSxFzqVzupJvbnfo3kbHC1wd9u1aLhcdREzoqo60kfVE49mZg9mTk62Tgd4vsIT+eKOoifDO0OjeLOafIjgRtBWKgqTATDJqw7+o7f0VftBaRNHv7uD2ftQehmmxMxgnddryXRu4F3W1ew3uAtDBXzrj9BNQVIjcT1bOgm2a7Gnqn8TbAEclt+iuNiop4n/APEYHDk7Y9vc4FW8MxjcI3G4Ox98/sdFJWRMe0Txi19xyPv1U2hCFZqrQhCEIQhCCUIWT+lkOdXQsYLudALf9V9yeSjKSjZA3i87Xbz8gp/SbEmzVBkAFmt6Njt5aHE37CST4KrVFTcrIVcolldl2v4raUjXCBrHcAlZ6slN9dIB/ggyKIBOZbJfXXMrskkHrrWXVlyQkOiuU8Z1Wk8AT4C64aF7VH6J/wCF3uXRN9FwVP6C4iHR6p9sZkfFXBrljuGyuaQWkhw2EGxVlj0jqAP2h7bNPwWkjxpjGhsrTccRb+lkKz4ZkfKX07gAdbG+ngCtCa5KNes+bpNUfb/hZ8krg2nMj65lLI0HWY5+vsLQ1hdfLIi4t3pymxKGpdlbcHt/aqKzBamjZ0jyCOwn8gK+l6Tc5ImoHEeK5Mw4jxVoGqjL0TRh20JjW0QcOrYHyKdOkSL5FI0EKFzlEyYS4nNwtyvddupIw3V1QRvJzJ705llTKeZMtuVGXEqt4xhJaC5pu3hvA+KZ6CaQmjrejebU9QQx3BsmyN/idU8jyU3PUtkDmhwORBsb2uLKi43SEXDgQRv+IXNZTtqITG/YhWFFMWPvxX0KHBwLXfrmFD1TDE+x7QeITLRHHTU0UExN36vRyf5kfVce/I96nKuLpY7D2hm08+Hevk8jTE8xP3BstpG4aOGxVc0uwJtfSFot0zLvhcdzwPZJ+y4ZHuO5MfRPWE0L2m4dDO4WO1usGuII5O1lL0UpF+RAI4XvbzFkvgmEtjkqpGezO6N7m8JA1zXu/N1T23UhmLYSx3DVvjqPz481M8ZQQNj5/r8K4wyazQRvC7TDB5bstwPv/qCn611PL0sTX8wql7criEIQhTrhChdLMQ6OnLQbOk6o5C3WPhl3qaVA02rdeYtByYNX/U8+4dyQxCbooDbc6e/onqCHpZgDsNVU62bhsUS9106rZNvgEyaFmGNsFtGiwXTti5JQSuVMAhdBy6aUmF20L1clLsKVezWY4cWkeSSjan0Ea5KhcbKGwjDpZLdGxzs7ZDfwVkqdE6pjA50eXDWaT5Zean8HrGRxtDWgEC2qMv1dPMS0/ipmXktrkdWMZuPO19ngOe5PMpRMQG3JPJV09fJFqALDmq1hmiE8g1njoo/tSZE/hbtKay+qx4iDTHXMcAgdJuc7pHPkcDv2tby1VGY1phWVpIBLIjlqNOZH3nfAWHanGj2FdHm7atPhuD/x3dI/dZLFsYdUs6MHT37/AArb0y5MyZ9MuTMr7IspdOXTJJ1URvKYV9W5rbt28dtuahZMWfrXv3bvBdhoXTWFysb64qHx3EepbMFx3cBtv4pKDFtc2tY2vtuF5UWd7QB7c1KGi2i5Ayu1ULTOLngNdYk2uNycY+9jm2vd4y7iM7+SjKsgPdq7Acki0udewLrAuNhezRtceQ4qMmwsnQzMQ5XH0SV/UqoCfZcyZo7bsf7mrRaOo3LH/RvU6uIubukgkb4arx/KtOZPZy+aY9Flq3W4gFbGg+eAJ96sOncPqyxuH5m2dfyv4pfDbiM323I8MvmileC9nb/pI+K9e+2sO8fH9c1QyOJYPBNG/V7k8wCTNw/WR/8A0ppVvA6gM6RzjZrWOcTyGqT7lYYZQ5rXN9lwDgeRFwtdhLr0zR3+aQqm2eSu0IQrVKrmR4AJOwAk9yyrFZS5znu2uJd4kn4rTcSYXRuaNr7MvwDjYnuFyswx+cGR+rk25sODRk0eACocXJJYPfsflXmEjVx9+/RVqpOwc7pJdOOa4aclWALTcF47YgBekbO1KBq6XJK4DUrHGu2Rrx+Iwx+08X4C59yNTsoy5OoYlIU8Q71CO0pp2WsXO/C352UhS6VUjh1n6thfVcCD3ce5dCGR2gafBKyvDRmdoFKVsj44JHs9trHEZX3bbb7fBUuhw10jjJMS5xzJJuSrrNicJpnvEjHR6jgHAgi5YbNPAngVW6ebIWWv+HIyGSZhY39hYn4gmOZgadLKQpomsGQCdCdRgmXQmWossoblSJnTKtxQsNgBsvcpPpk1ri0tLnbQMvh5oIXrQL6pf+2hq3O29iB7worEKprnXbsIHLPemLpki+VcEptsQBuE4FYWnIndfnY3slK3Ei8gMJAPcb8LqOLlwXrzMVJ0YJuu3FTHo5qNXGKcHNr+lYQcwdaB+RHbZQJcnuiMuritGf8AmGD946vxStV/hf3HyTUA+cK41+inqWNQyRC1LMJtQf8ADcInF8XZsI5Zbla5YD0Qk+/q91tvipnEoBIC0gXHWYTueGkXHaCR+YpsxgNOxp2Oab95Jv3ZeC+Y1laalwc/cDKfE6rWUzBE2w53+llzhEt3s7fgUtiZtc8/ePmAmeBMLZbHa0H3WB804xN2T+y/g4FVrrbJhw/5dOX5UHj+MCGkkbe0kto2jfqlwMh7LC35grjoTVdJQQE7QzV/ccW+4BY3p7Xf3mBnCF7j+eQAfyLWPRr/AOmw336x7i8kLU4a0xsjB4g+Z9FFVhpgJH/b8K0IQhXapUlUv1WOdwaT4ArGa2ouXjg4N/hB95Ww4qfoJf8ALf8AyFYYZrmU/f1v4iPkqLFNXNHZ+QtFgrLtee5I7yvI9gQX9e3IleRbFW2V+V23O363JdrUlCPelzkF4VG4qKxjEdUao2qvm7jcp5W9Z5K8ZBsTzLMauQE3jgXcWH65N9oJHgbKSoqW72ji4e9L19IYpXH6jyXNPM5uHirvBJmfyCx25Gn599iznxG2T+O0t2B1/HvtUZDQPYTquIDhZwBycLg2I35gKYhdYBNxIuhItiGgbLAvcX7p4Jl6J0z6Re9IulHlTzp1y6W6a9IjpEIypCpoL5s8D8EzrIdTVzuSM/6KSMij8UcMuPG+7sXDmi11PG4kgFMy9clyTLlyXqFNWXZcnOjjv/EaP/5UH/eamBen2ijdbE6Mf8xGf3Xa3wStWbQPPYfJTwj5wt/q5PpMv1bNNqmQCwGyyU6S844Z/wApUdVPs4t4G3mvkJFxdbGNuw7FIYedru6/mmtdJfX/AAn3JeM6rAN+/tUXXVQax7nGzWtc4nkASfJRA5jYLtrfmJWUaU1DpsTe1mZaGQtA3u1QbfvOIX0NotR9DTMiH+G1sd+JbG0E+N1j3o60acZXYhVNLXPc6SGN23rEnpCN2R6vjwW0YF+waftFzvFxt5ALaMkY6qZBGbiOOxP/AK4+aq5HOMJLuLiR9f0pBCEK2SKZY0f7tN/lSHwYSsWxqi6Cqli4Bg7zGx3vutzniDmuadjgQewixWQ+lWn6OvDxskjY7vaSwjwa3xVZiEWZub3xV9g0tpDHzB/H9qpzPtK3sI8/6JxGUxxR9nNcNm0dxB9ydRPVORoCtGdk6i39qXeOqU3jKcsKiKhKrj4ese1KshyKfVNNZy9jhzXZk0UzQvKGOz2nmFNywNe3VcLg7v1vUayKyXpcRBJB9oGxChDnXzN3CinYCLHZR1Zgz25s6zeH1h3b+5RxfbI5HgclcQ668dGDtF+0X960lL8SSxtyzNzdt7H66H8LKVPw9FI7NE7L2bjzVRY8k2aCTwAv7lIUuDSP9qzBzzPgFPNZbYLeSLoqfiWZ4tC0N7dz6fYop/h2FhvK4u7Nh6pGl0WjPtOeewgfBOpdAg4fQykO+y8Ag94zHgUn6yW/WI707otJHMOdnDnlbv4KsZi9YHZukPmPBOTYRAW2awKn4th01O/Umbqu2tO1rhxaRtCgquN1y42PYtL0v0kp5qJzXapfrAxG41g617jwLT2grN53EtsDa+08t63GG1jq2DO8WINuwrIVdL/FlyjimBeuS9JveL5bFwZE2uAF2+RXPRHRx0WKUrnZtNMKq/DWi1dXue/3KjwwmWSOJvtSPawdrnBo963ypjYyzmgXa3owd4ZkbdnVHgsx8QV5gYIW/wC4cD4WVvhtKJXZjwITukmvMTwDvdb4rmpb9NfdYHv2fBNsId7buwedz8ErWSZhfPHOIOVaXLZ32Sss+RUfK8WzAI3gi4Oe8LyWfcmdZPYDmUNapGMTx1WXG28/oLR6SDUja37LQPAWWe6J0vS1LPst67vy7P4rLSFqMDgytdJz08FVYk4BwYO9CEIWhVShZ/6YMM1qeKYDON5a78Mg2/vNb+8tATDHsLFTTSwn/EYWg8HbWnucAe5RTMzsLUzSTdDM2TkftxXznVO1oebD/Ccv12JXD57sHEZfJIVDTG5zXggguZI3hY2PeCPJN6GbVfY7Dl37j+uKoct2rclT1PPfxIPcU8jcoGmn1ZnNOx1iO23+6mI3pZ7bKIhO3MBCS6Oy7jelbXS7gvGvypNrVEY3SuaelZ+e3k74eCmwxdal8js4bl4x2R110511XKPSFw2qVix9p/3UPjeF9ADI0OMW8DMs7eLee5Qzcbi+9+6rRlIZ2542kjsSclRDGbPcAe1XX+2m7kk/GL7Aqi7SFm5jz2kAJCXGpX5Nswfd2+KaiwSeQ9W3ekZcVpYx1r9ysWI46GZE3fuYPjwCg56p8pvIctzBk0d2/vTFmXbxXfSrV0OFQ0ova7ufpyWVrsTlqjYaN5D8804aANiJZcj2H3Jt0qQNcy/tBWpIG6qg0lJGRcl6UEYJubcbDYuJWX5cAFAWkC6ZBF1aPRjhnS1vSkdSnaX/AJ3XawfzH8q1DEpfo+8KD0Pwb1Slawj6WQ9JJx1jsb3Cw7bqaqoLuDTsBBd4Xt4lfLMWq/5NW546o0HcPU3WzoIOhjAO51Kd0Y1Ymjeese/9BJ10uQ7/AILh09ymlfNs71TAXcnWtuV4ZExrJrvA4D3pTpFD1VcGuH2nmzR5k9gHw4pqKMvdYJgADUrVtBMM1IDI4daXMfgHs+JufBWZQmhUznUEJdt1S254Ne5rfIBTa3FNGIomtbyWRqnF0zs3PyQhCEwl0IQhCFi/pZ0d6Gq6Zo+iqNvASgdbxFnduss4e3dvC+mdKcAbWUskLrAkXY77Lxm13jkeRK+cMSo3xyOZIC2Rji17Tuc02Kq6iPI+42K1uG1PTQ5Du3T6cPRJSz6zWv8ArtyPvaVOUVUHtBHfyO9VpxtmNhyKcYdW6js/ZO35pR8dxorBWuOROWPUbHInMciQc1ckJ+1y7CaskSzXqEhcJayqmMaDBzi+mLWk7YnX1fykbOz3K0hy6DkxTVUtK7NEbeRS1RTRztyyBZ1NovVM2x3HFrmn43Ue8OabOBa7gRY+a02uw+OZurKxrhuvtHYdo7lW67QJp/YyubwY/rAdhFiPNami+IAdKggdwPqfJZ6rwUjWAX7z/Q81T6moLQCLW4Jn/aD+XZbYrDVaE1diAI3jcQ+381kzboPWH/DaOZkZ81YyYpA43bILd6QZh8w0dGfBQrJyDcHPjtXBKt1F6NpnH6WRjRwaC93wHmrJhGg0MMwkcA4M/ZtJ1i520ySZWy3NGQtfMqrnxmnjBsbnsTseGTOOosoPC9B5fVXSzXa/UJhgFg9x+qX39kfd29ikdFNFHMeJqoAFuccOROtuc+3DcFa56guNhnxTikjDc3ZnyCz02N1ckbmE2DvEDkPd1cMwqCNzX21H3PNS+GU9uu/b9UcOaZ1dT13dtvDJKOrrNJ4bO1RLZCTxJVHa4TjGHMXFPRKmtVLd3ZklKgalr7bXPyUcZF61mqmaL6rnEq9sUZc82aNvyHM7O9V7AY5aqfWAvJIdSJn2W3v/AFJ5JGo6Svqeip2l7GHIDYTsL3HYG8Cfitd0D0RZTW2PnI68g2NbvYzkcs9pWjiiZSMax3+V/Dk38X49n1VW+rzOLh1W7drufcPNXPCKAQQRxNzDGAX4m2Z7zcp4hCvgLCyzziXEkoQhC9XiEIQhCFmfpa0L6RprIG9dgtO0fWYBlJ2tGR5di0xeOGWa4kYHtsUxTzugkD2/sL5PlbbsKQBWkekrQL1Zxnp2/wB1cbuYP8FxP/bJ2cNnBZzLHb5qrLS05SthHKyZgkZspHDcS1eo/wBnc7hyPJTbJFUWncVIUWIlmTs27jw/ol5Yr6hSAqzMlS7JFGRTAi4NwnDJEi5qCFINkSgembXJQPURC5snWujWTYSL3pFyQvLJx0oR6y3ikNdeiXsXBavbJX10brrh05O3IcEm6qO6w7EkHIDByXqexyW2JZsqZRu4Jwylc72jYcN6jcAvF66YvIa3P9bVKUtIIxc5v8h2JKlDWCzR3pWSYb9qiKgeSdAo2pLpHkMBcNlx804Zoz0jCJnlrXCxDD1rbxrbrjLJO2VPBOaVj5HBrQXOO79bAuA+S4yb/dePd8ttgnOEUEULRFSxhjSbWaM3HiTtJ5lXrCsP6Jljm85uPwHIJtgeCthFzZ0hGbtw5N+allqMNw4wnp5tXnnrb+1nKqoDvkj6vmhCEK7SCEIQhCEIQhCFy8rpcvCEKHxMggggEEEEEXBB2gg7Qsd0u0G6MukpgXRbXQ7XM5s4t5bRzWx4hGq7WMUckYeLFM01U+ndmb9RzWDvitzauQ3hmOC0DSPRxryXx2bJv+y7tG481S6iiLXWI1XcPkVXSMdHutTTVUdQLt34hJU1U5h6p7tymKXEWuyPVPPZ3FQxZx28UDJLPYHJxWljil45lW6ase32TlwKkocVB9tpHMZpN8RCLKYFivegG4pnFO0+y4dicNJSxBC8slfVTxR6keK8bKUoJFGXFe2XnqPErttM0c+9ea68MwG0hc3cV5ZOGm2zJe66biQnYPHJJ1NQxjdaV4A4A2vyvvXIbc2G64JA1KeetgbMyvGyXVdl0gufomZbi7qt7htPkn1BTzSW1ibHiNUdw3p3/wCdKLZ9CeB38PWyXE8ZBcDpxPD+/orJh9KZMwQG3tf5K44NA2MWaNu07z2lQOF04a0NGwKx4fGr+koY6cXAu7n6LNVVW+ZxH+vAeqn6d2SXSFO3JLp9JIQhCEIQhCEIQhCEIXhXqEITSpguFA11ErQWppPS3QhZ/iFFtVVxTCg7aFqVZhl1AV2Dcl4QDoV01xabg2Kymqwst2ZjzTMwLQ6zBeSh6rA+SSkpL6sKu6fF3N+WYX7RuqmKbglGhw2qWlwhw2ZpH1Vw4jt2eKQdDKDYhXDK2ncLhyastwTiO+4+ZC9MLt7Qf1yQDbd5pZ7HDcJlkrH9VwPcUu2R/wBp3ilA532neKTjeOB8kuyQfZd5fNRdBI7VrT4Lh9RCw2c4A94XrYidril4qfn5Lxkrfsu8kuyY7meJR/DqHbNPklH18A/2Hmu201/rHwTc6OQl2vIZHni92Q5AZWTthlOyw7B805gwpzjd1yeacp8PqGHNny92/v6qtqMRheLZc3fsmlPSxtP0UbQftkXPic1NUFGdp2p3Q4LyVgosJtuVtBSsh1Gp5nUqqnqZJtHbcgkKCiVho6Wy9paKyfsjsmUsumNXSEIQhCEIQhCEIQhCEIQhCEIQheWXqEIST4QU0noAVILyyEKvVGDg7lGVGA8lcixcOpwhCz+bR7kmUmj3JaQ6hCRdhg4IQs1do9ySZ0f5LSjhA4Lk4MOCELNho7y8l23R/ktG/sYcF6MHHBFl6STus/j0e5J3Do9yV5bhY4JVuHhC8VRp8A5KTpsEA3KwNpQEo2IIQo2DDQNyfR0wCXDV6hC5DV0hCEIQhCEIQhCEIQhCEIQhCEIQhCEIQhCEIQhCEIQhCEIQhCEIQhCEIQhCEIQhCEIQhCEIQhCEIQhCEIQhCEIQhCEIQhCEL//Z"/>
          <p:cNvSpPr>
            <a:spLocks noChangeAspect="1" noChangeArrowheads="1"/>
          </p:cNvSpPr>
          <p:nvPr/>
        </p:nvSpPr>
        <p:spPr bwMode="auto">
          <a:xfrm>
            <a:off x="6621463" y="-12223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24586"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12363" y="42863"/>
            <a:ext cx="1089025" cy="1089025"/>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24587" name="AutoShape 12" descr="data:image/jpeg;base64,/9j/4AAQSkZJRgABAQAAAQABAAD/2wCEAAkGBw8QEBIOEBAQDw8SEBAQEA8RDxcPEBUPFhUZFxQSGRcYHSggGRolHxQUIzIiJSkrLi4uGCAzPTYsNysuLisBCgoKDg0OGhAQGzEkHiUsLCwsLC0vLCwsLCwsLCwsLCwsLCw0LCwtLCwvLCwsLCwsLSwsLCwsLywsLCwtLCwsLP/AABEIAMIBAwMBEQACEQEDEQH/xAAbAAEAAgMBAQAAAAAAAAAAAAAAAQIDBQYEB//EAEMQAAECAgUIBQsDBAEFAQAAAAEAAgMRBBITITEUQVFSU5GS0QUiMnHSBjNhcoGCk6GisrNCsfAVI2LBBzRDo8LxFv/EABoBAQEBAQEBAQAAAAAAAAAAAAABAwQCBQb/xAAxEQEAAQMDAwIEBQQDAQAAAAAAAQIREgMxUQQhcWHwBUGRoROBwdHhIiMysRVSkhT/2gAMAwEAAhEDEQA/AOs6Uo0Rph2UEFljDEwB2punjnvB9q+b8S6bqNTUidKJtb5T5d/Qa2hTRMas97sIES6dGd6ZVB+gD7r+4rCOl17RFWnV9Y488tp1tC821I+k8+OCMIhnVozmknq9mQE8MdH8zqavSa8xOFFUT5j9/f3XT19CJjKumY8T+3v7MLhSJzsA3C4SlhebyVjV0fWTPaiY/P8AlrT1HRxHeuJ/L+HRUIMEKGHNhhwhww4dW5waJjev0/T0TGlTFUd7Rf6PzutXE6lU07XmzNWhaIe5q3xhllKDZaIe5quMJlKJQtEPcFcYS8koWiHuCYxwXkqwtEPcEtBeSpD0M3BLQXlBZD0M3BW0F5RVh6GbgloS8lWHoZuCYxwXkqw9DNwTGOC8lWHoZuCYxwt5KsPQzcExhLyVYehm4JjBeVSyHoZ8kxhbyoWw/wDD5JjBeVasPQzcExgvKKrP8PkpaC8pMJuq3cExjgylFm3VG4JjHBeSzbqt3BMYMpS1rdVvCExhcpZ4dTVbwhecYXKWd0NhaQGMmWkDqjGS8zTFnqKu7CIkTZQsdkcN2KyxaZMZZFm0iGwAAAizcJ7hLmpiuTS0qj08xIlSEwMLnFvUIuK49TT1cv6Y7PraGr0sacRXPexSaPTpkw4LWtMpNcHOIuvvO/2qVUas1f0x2XS1emii1c3n0j+HopXRkKsK0MB9SHWAJArVBPAyxmuvHl8qau/ZtabFpDaOTRpmMIbCAAC6rdOUwf2+ay6z8T8L+1v2/S/2a9H+HOrbV2X6NpXSJgwnPYyua1o2J1XgVmlv0iI28TvacxBtEzVeqYt37R87eqVUxRMU5X5n5TL1vpdMxEKGQAeqXATMrs5lf/NPuzO8rxaRSxOqyG6ZdVLnSkKxDbpD9Mib+SWW6RSaVIgsaCKtVwcDWv60xmEs+fQMEsXUZSaYQZshNNRwEjjEq9U4mqJ+sli4ym0uuGGCwtn1ogdIVZgFwGnHq/8AxLF2xtimJctimJctimJdo+mKTEDIZiVGv/udnsyukb88s3svxXqIs81NMekHuAs5XVQ4vm0OdVJfUDpOqzkBWkcTgrF0hV/SFIzNhHD9YuE7xOd908108+eg3pCkXTbClgZRL563oFx3jGSncWh9Ixi0EsYCb5VwZXYdrH+ekVWWBTnmdcQ24SlEndfP/SIwNp1IAvEIkCZNbE6BeN/owQTBp8efWbCAk6Uogxvqj29UezcEGn0iZIbCLZSDC+RJnjWmZXejdmDPR6e8+cDW3kCq8EVcxN/yQXfSxNsy3tmV+aq5BRtMcbQPqBsyIZD6xLaovIldfP8Al5sbpOz2Fw0jeupzILhpG9BWsNI3oIrDSN6BXGkb1BlhxwM43qWV6oVJGkb1JhbvS2KNI3rzZ6WrjSN68qVr8Wylhnn3zw9iK0/SXnXe79oWdW73Ts2dBiBrJkEyaDIYmTG3DepUtLJR6cHsrlpZfKQwMzIS0leXpEOmVmFwaWkFwkbwZA3/AM9KQNTSvKEw6a2h1HFrnNbXmJyLZ1uzKU7vYuP/AOuI1KqKo7xjb1va/wBN58Ouelq/Cp1Ke8Te/pbb6/q20anwmPMMuizAmSGtIwaQJy/y+XdPqu5bIPSELTGLdaq2We+Up4iWFx9qXWzJBpkJ7g0OjTcZAmHIYE41fQlyz25ONZ/08kuljJxrP+nklyxk41n/AE8kuWQaMDi5x4eStyyMkbpO5vJS5YyRuk7m8kuWMkbpO5vJLljJG6TubyS5YyRuk7m8kuWMkbpO5vJLljJG6TubyS5YyRuk7m8kuWYo8INlic5JqASGObFLrZY0cXDridUzIZITIEsMUulnhhUis0vDKomA0lzHzmwukQ0Ta4XAg5544qwS18bpR7aZCo1n/bixo8MRJgOAhww4XVZTLq/uhp0yzq1qc4pom/8A29J3t9OVy06f6dSKoqn/ABtH9M23vM949LXbqLUbVnXFYTvDZj0dnH5Be7pZQRYRIALySQOy3Ph+n+d4IVvJZ6skbpdubyS8ljJG6Xbm8kvJYNFaLy4gC8k1QANOCXkeCFFLm16jmtrSbWbKbZOIMi0HM06Ot6CvcxaXmJu8UbptjaYyh2Dy1zb41Zlzi1zm9XVlDiX3GYuBxXnuqen+lclgmK2G2I6uxga51Rt5N5IadGhBk6I6Rt2OLmQw5sQsrQn20FwmJFri0TuOhBr6Z2/dZ9oXud3iNm3oFCMRkw+rKrK6ZnUbzUrqs9UxdnHQ7yQXRZyvADCwT03G8rxm9Ysg6KdtJ94JH7pn6GIeijOdZpN4mWkmRxvrKXjhe/LJkMTan6vEmUcJaTIYm1P1eJMo4LSZDE2p+rxJlHBaTIYm1P1eJMo4LSZDE2p+rxJlHBaTIYm1P1eJMo4LSZDE2p+rxJlHBaTIYm1P1eJMo4LSZDE2p+rxJlHBaTIYm1P1eJMo4LSZDE2p+rxJlHBaTIYm1P1eJMo4LSZDE2p+rxJlHBaTIYm1P1eJMo4LSZDE2p+rxJlHBaUGgRDjFnxeJMo4LSGgRNr93iTKOC0of0c84xJ94cf3crlHBig9GOmHVxWE5OqmsJ3GRrKXp4LTK+QxNqfq8SZRwWlAoETG1vOJ63iTKOC0pyGJtT9XiTKOC0mQxNqfq8SZRwWkyGJtT9XiTKOC0qu6OecYk+8OP7uVy9DFT+ku2p+rxJn6GI7ognF/yPiTP0MRnRBGD/ZIy3Vkz9DFzlLPW91n2haVbs6dnTdA+aPe38bF41N48PentLZLN7EBAQEBAQEBAQEBAQEGKkUiHDFaI9kMTkC9waJ6JlWImdkmYjvKsKlwn9mIx08AHAkqzTVG8JFdM9olnXl6EBAQEBAQEBAQEBAQEBBwNIf1vdZ9oXRVuwp2dX0B5o97fxsWepvHh709pbNZtBAQEBAQEBAQEBAQEGh8semn0OA2JDDC90QMFfsgVXEkgGZwAu0rk6zqJ0KYqjl3dB0sdRXNM8ff5Pnnk30vEbShGpNIbFfEJr0iK2rISJEKGJkQ23ZrvbetdL4tp6sxpxThHzmZvf8A192fVfBNSimdTvqVfKIi1uZne/5Wdl01T2xIBDakVrgCCXCWkOX1tDTiq0xtP3fmdfWmmcZ7TE/SYW8lemosQQazrWHErQ3E9uHGZMG/O0yzk3kEGRk34mt1P4PV1aFfPafO3v8AWJv9/QpjU0I1I98+/wCHWrreBAQEBAQEBAQEBAQEBB8+j4+637QumrdhTs7DoIf2va38bFlqbw0o2bFZvYgICAgICAgICAgICD5v/wArRTa0eHfIseRonMA/sPkvjfE4ma6Z9Jfofg0RGnXPrDiKJTYsO0qQyADUrtcbSU5EgAYGRF2lafCaOmnXidauIt8p2n0v6dp9WfxyrqY6f+zTM3+cbxt8vn+jF070nSGQ2PIdDYTITFxMrwd+BX7DR6vp9W8aNcTbe3vb7PxFXQ62lP8AepmL8+9/u6vyNe9nR8J0ObI8YlwrG6u6IBDfI5qgYbsfavwfxfqPxPie98ZiIt6d7f8Ars/VdBo49NF45l9ZX6F88QEBAQEBAQEBAQEBAQcFSW9b3WfaF0VT3Y07Ou6GEofB+NqxqaUvevL0ICAgICAgICAgICAg5D/kvyfiUyiiJA/6mjkxIY1mkSiQ+8gAj0tC5+o0Y1KX0Ph3VRoakxV/jO/6S+T0WlsjtqOL4UUXGqakRjhccf8AYXwaqJ0a72vHE7S/R1RNVPaff3eP/wDMmJErRqREisP6RDqulmm8k/IBfT/5+rS08NDTpp+/7f7fGn4NGpqfia2pNXv38n03yV6OiR48J7S1lHgEOqi+ZA6jBmuuv/xXy/hnT1amt+LVEz87ztf9Z93+U6dbq06Wn+HG89vyfRl+nfBEBAQEBAQEBAQEBAQEHE0xnX91n2hazPdnEOm6FiB0OYzVR/42LzXTaVom8NgvD2ICAgICAgICAgICAgghByHTn/HdCpMQxhWgxDeXMOJ7ljqaFGpvDr0Ou1tGLUz24nu89E/44gs7VIivGiQXPHw7QveYn6/tZvX8V6iuLdo8R+93W9GdGwqNDEKC0MYMwXbEREWh86qqapvO71qoICAgICAgICAgICAgIOHpdKBdOR7LPtC2qomJZRVeHSeT3mj6w/GxTV3jwultPltFk0EBBSJEa3tODe8gKxTM7Jey6ioLgJAkAkyAniZTkPYCiXUfFkZBrnXAmUs89JGhFVtXbN+9niQLV2zfvZ4kC1ds372eJAtXbN+9niQLV2zfvZ4kC1ds372eJAtXbN+9niQLV2zfvZ4kC1ds372eJAtXbN+9niQLV2zfvZ4kC1ds372eJAtXbN+9niQLV2zfvZ4kC1ds372eJAtXbN+9niQLV2zfvZ4kECkjQ4YiV2b2oJygaD8uaBlA0H5c0GSG8OEx6RuMv9ILICAg+fRxf7rftC6q93NTs63ye80fWH42LLV3jw10tp8tosmggINbS6PHtXxIYhva+AIYbEJAbEaXkGQF7XVwDh2Bjm3orowimq/ab9uO3+rdvLxMTe8cIhUakgzc9pE3VmhzgHAlxaRd1CAW4TnJcddFU7T8/rHf6fw6prota3vt9b/ZrbGlxIk2vJMNxIc+cNpLbVjm1ZGqTWbJwxaZ449OrRbSoi/eN/XtHuY+U7Oam06uUx2vP6x9r/m3kEhkg50jZsE3OmSRWneZT71nD3VN5uy27NdvEEQt2a7eIIFuzXbxBAt2a7eIIFuzXbxBAt2a7eIIFuzXbxBAt2a7eIIFuzXbxBAt2a7eIIFuzXbxBAt2a7eIIFuzXbxBAt2a7eIIFuzXbxBAt2a7eIIFuzXbxBBo+kyHhzA9oNdxBrDSdIIOM7wfZcQHis40xOlAiu5zutIlhHZEjd/qWN6DLRGua+u6OHdUNIrGRlPrSJkCSZ+jDBB0FAM4YOkuP1FB6EBAQcBSO17rPtC6693NRs6vye80fWH42LHV3jw10tp8tosmggICAgICCC7+YoIrd+4oFbv3FArd+4oFbv3FArd+4oFbv3FArd+4oFbv3FArd+4oFbv3FArd+4oFbv3FArd+4oFbv3FArD07igsgICAgICAgIOBpHa91n2hdVe7mo2dV5PeaPrD8bFlq7x4a6W0+WzmsmhWCWEVgrZLlcJYui0Gn5FLSXhFs3SdxS0mUIyhuk8J5JjKZQiHFDnGU7g3MRnOlJiyxMSwU6mOhXiGYjZTNU9btNbICUj2p45iorzHpoTkIUYisRWqgDvvPdjLPoQZHdKSLRZxCHsa5pAzkkVZHRce6ZzIJjdKBpIs4hAdVmAO1Nw03Dqzn6RpCDG7plo/7UY4XBonf7bpYGeeYzFBcdKTFZsJ7mgPLrwCKoaZSvmTXlLSCgp/WLx/ZigEuBJqghwldKfpPyxmgv/UjUbEsnBpdVIcarwJTDiJSHpmRKSCsXpdrXOYIcQuDQ7M0XicjMzBxulmOhPmLDpTr1DCiCcV0MOEi24yrEmUsQUJQ/pcCYMKLcJzk2RF2F/p3A6EEu6WaGhxhxL5m5szIOcBjLV9lZozoLN6RJLGiE8ue0ON4k3ql0p6ZiWYTnoQY/wCsMzQ4pmGub1QJh0pYm4yM5HMCg98Yya46Gu/ZAylmk8J5L1jLzlCbduk7ipjK5Qm1bp+RS0l4TaBLSXgrhLF01gpZbk0EoOApHa91n2hdde7mo2dV5On+0fWH42LHV3jw109p8toQsntUhUVIVRBCoqWollS1VLILUulkwBJzu5n/ALLzU9Us815e2CmNilosnBrg6c3YSkbsDnlowxCDyWVNwtYWBmSJmeaXVAlp7vTIBeEylSdXewktcGVbg1xHVJ6t8rt59gUEKmTE4sINl1qovn6Jt/kkEmDSgBVfCHZm0CTeyKxHVxLqx7kE1KXVd/chF5qVDKQBA68+rgTh6EGKxp1UC1hVpSLs8pY9i92OaWGEiSGR8Ck2jnMiQwxxb1SATIC/BuPeTdozBESFTKzi2JDDJmqDeapcTf1dEhjmXRFWjaLxN/fqk3S6DSqvnWB9pWB/TZyIqyq45+/ckVaN9u1vv9TugQ6ZWJMSHVMpaWicyR1LzKYv9HtZaNo7T7/M7s9EbHB/uuY8Fv6RKTpmea8Ybl41J05/wg7vWFkrHH7DvVd+ysJOzEGr3dnZYNRbJDVFssGoLAKKkBRVgEFlFcBSO17rPtC6693NTs6jyZ8y71x+Nix1d48NdLafLbrJohVEIIIQRJVESQRJLjG+GcWuLTnkAf3QVsn7Q8LeSWLos4m0PC3kloLlnE2h4W8ktBeUWcTaHhbyS0F5KkTaHhbyS0JeSpE2h4W8ktBeSpE2h4W8lbQXkqRNoeFvJS0F5KkTaHhbyS0F5KkTaHhbyS0F5LOJtDwt5JaFvKbOJtDwt5JaC8lnE2h4W8ktBeU2UTaHhbySxcsnZ4hIziQF25LF2aqlxMkEyQSAoqUEoCipQcDSB1vdZ9oXVXu5qdnT+TPmXeuPxsWWtvHhrpbT5bdZNBBCqCCEESQQqgghAQQgSQJIiJKhJAkgSQJIJkoEkVKAgIJQSopJBKCUBRUoCDgqT2vdZ9oXVXu5qdnTeTPmT64/GxZa28eGultPlt1k0EBBCAqiECSCJIEkESQJKoSQRJAkgSQJICBJAkgmSBJAkoqZIJkgSQSgKCUUQEBBwVI7Xus+0Lqq3c1Ozp/JrzR9cfjYstXePDXS2ny2yyaCAgICAgiSBJEFREkCSBJBEkCSBJAkgSQJIJkgSQJIJQECSglFEBAQEBAQcFSO17rPtC6qt3PTs6fyb80fXH42LLW3jw00tp8tssmggICAgICAgICAghAkgSQJIhJAkgSRSSCUBAQEBAQEBAQEBAQcDSD1vdZ9oXVXu56dnUeTfmj6w/GxZa28eGmltPltlk0EBAQEBAQEBAQEBAQEBAQEBAQEBAQEBAQEBAQEBAQfPYxv91v2hdVe7mp2db5OeaPrD8bFlrbx4a6W0+W1WTQQEBAQEBAQEBAQEBAQEBAQEBAQEBAQEBAQEBAQEBB89jY+637QuqvdzU7Ot8nPNH1h+Niy1t48NdLafLarJoICAgICAgICAgICAgICAgICAgICAgICAgICAgICAg+ex8fdb9oXVXu5qdnW+Tvmj6w/GxZa28eGultPltVk0EBAQEBAQEBAQEBAQQ5wGJAvAvuvJkAlrgHCU53YzzSQQ14NwIJ9B9Mv3BVtIkOBmAQSMRPBLSJUBAQEBAQEBAQEBAQEBB8+j4+637Quqvdz07Oo6CpENkIhz2NMwZOcGmVRt9/cVnq0zMxaPk9acxET5bHLYO1h/EbzWeFXDTKOTLYO1h/EbzTCrgyjky6DtYfxG80wq4Mo5Mug7WH8RvNMKuDKOTLoO1h/EbzTCrgyjky6DtYfxG80wq4Mo5Mug7WH8RvNMauDKOTLoO1h/EbzTGrgyjky+DtYXxG80wq4Mo5Mvg7WF8RvNMKuDKOUZfA20L4jeaYVcGUcmXwNtC+I3mmNXBlHJl8DbQviN5pjVwZRyxUmPRogqujMlOd0UNvzG4+32BeqM6ZvEfYyp5eMUKh1als2qW1SLVsi3RLCVw3ekz2/H1b3t79++0Wl6eV4lFoji51q0OdOZEVuck3TwvJ3nSZyNXUiIixenlaDBorHiIIrawJMrVsrxLDRfgpVqak04zBenl7ctg7WHxt5rHGrh6yjky2DtYfG3mmNXBlHJlsHaw+NvNMauDKOTLYO1h8beaY1cGUcmWwdrD4280xq4Mo5TlsHaw+NvNMauDKOTLYO1h8beaY1cGUcmWwdrD4280xq4Mo5Mtg7WHxt5pjVwZRyjLYO1h8beaY1cGUcmWwdrD4280xq4TKOTLYO1h/EbzTGrgyjky6DtYfxG80xq4Mo5Mug7WH8RvNMauDKOXDxxf7rftC6K92FOzy9Ex32LOu7AjtHAEgBeaaptD1VTF3rt36zuIq5TymMFu/WdxFMp5LQW79Z3EUynkxgMd+s7iKuU8mMIt36zuIplPJaC2frO4iplPJaEWz9Z3EUynktBbP1ncRTKeTGC2frO4imU8mMItn6zuIplPJaEWztZ28plPJaC2drO3lMp5MYLV2s7eUynkxgtXazt5TKeTGFmxn6zuIplPJjC9u/XdxFMpMYLd+u7iKZSYwW79d3EUylbQW79d3EUylLQW79d3EUyktBbv13cRTKS0Fu/XdxFMpLQW79d3EUynktBbv13cRUynlbQW79d3EUynktBbv13cRVynlLQW79d3EUyktBbv13cRTKTGC3frO4imU8mMIt36zuIplPJjCDGfrO4imU8mMOF6ajvNIize49cjtHAXBYVTN29MRZ/9k="/>
          <p:cNvSpPr>
            <a:spLocks noChangeAspect="1" noChangeArrowheads="1"/>
          </p:cNvSpPr>
          <p:nvPr/>
        </p:nvSpPr>
        <p:spPr bwMode="auto">
          <a:xfrm>
            <a:off x="6773863" y="301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24588"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73838" y="6246813"/>
            <a:ext cx="2466975" cy="18478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
        <p:nvSpPr>
          <p:cNvPr id="24589" name="AutoShape 15" descr="data:image/jpeg;base64,/9j/4AAQSkZJRgABAQAAAQABAAD/2wCEAAkGBhQRERQUEhQVFRUVFBQVFBYUFxcXGBUWFxcXFRYYFBQXGyYfFxokHBQXHy8gJCcpLCwsFx4xNTAqNSYrLCkBCQoKDgwOGg8PGiwkHyQsLC0sMCksLiosLCwsLCwsLCwsLCwvLCwsLCksLCwsLCwpLCwpLCwsLCwsLCwsLCksLP/AABEIAKMBNAMBIgACEQEDEQH/xAAcAAABBAMBAAAAAAAAAAAAAAAAAwQFBgECBwj/xABNEAABAwIDBAUFCwoEBgMBAAABAAIRAyEEEjEFBkFREyJhcZEHMoGhsRQVM0JSVHOSwdHSFhcjNFNicrLh8EOTorMkNUSCwvFjdOIl/8QAGwEAAgMBAQEAAAAAAAAAAAAAAAMBAgQFBgf/xAA3EQACAQICCAMFCAIDAAAAAAAAAQIDEQQSBRMUITFBUaFSYbEVMkJx4SIzYoGRwdHwBlM0NUP/2gAMAwEAAhEDEQA/AKBRDI62aZ+LGnpRVNOOrM9qktibIpug1D6JXSNhbMoloytbbkPtXR2BqN2+xzXj1mypHJKBpkdaZ7I0/v2LFbLPVmO1dK3xwIqFrGgiJ4W4R7VVnbq1hUDQ3MCQARxV1o+6vm7AtIRbs0Qf6L9/1c/77+xN6WIpCc7r8II7dfUu17J8mtCiwGoOkeSDJ0aRcZVbsMxoaAALdiyToJe67/kaI4hvirHmariKVsju+SPsSrKtGNTpeI1Xph1Mch4KPxWEa83a2ecCVWNG/MmVe3I87mrRBuT4hY904f5R8Wr0Xgdmsp2a0CTJgDXmpBzGhug8ESpWdkyVWuuB5fp1GEiTbjBEwl3PowYzTwmOXH0rvmMpMeTZp9ATU4ek3zi0eCcsLfn2EvF25dzgwc21+N+639U4qdFBy5p4THrXWN4sdSDMrXMk2FxPgue4lodVlxFzo0f3ZPho5yV83YW8er2t3IEVGSJPAzca3j7E4z0f3vRC61s7eOm2mJAHDRVzamNxVeqTTkU5y2A09KhaPk3vYPSEeS7lErZZ6sxHHWUnKvGM2a1jQXSXaO0N+QsoXGPqMuJDToPZp/dlf2b+LsRHSF3bL3IFCkulqEXJA/vgkY8VHs78XYcsX1XcZoTrKtXu7FXYLfF2GbRfghusreFiFTYX1L63yNELeEQjYX17BrTRZW2VGVTsL69g1vkaIW+VZyo2B9SNcJoSuRZ6NTsD6hrhFCWyLPRo2B9Q13kILZkSJ04xySuRZyI2B9exGu8jDm0+BdpewSTo4dmvPilejQaaNgfXsTrhBZSvRoUbA+oa5ClJ5Giv+6Nes6mcgaMsWcCPWkdj7q0+kl1xwB4eCtNPF0KAAzNA5D7guo/srKt5wZSjN34Efi/dD3gECIvFypjdjZNWnL6uugbyCW2TUbVOZpsZKsNMhZa1ZpZbD6FFN5mzR0nUrcALaoAm7qgWNbza9ws6uAsBs3VR2xt3on9U6GCDoeULbA75g9VwOa8iLCOZWjZpWujNtMb2ZbXOACZYraLWiCVHUdpOqG9mkFVXb20HdJkaJDes4nhy7+5WpYe7sytTEWW4ltrbSFAF2doH73HmBzKom8e83TmGWHEzc8rRbRMdtY91V4l0w0N74S2H2I11EPLocT5p5DuvK6UKaiZ7rjIxsfZTa853FvbqpzZ+6XWsbA8QDPbqoJuPdREADkpLZW8L6VObEkm54K0lLkVu+fAmdrbFLKZccgAAuJknsHNReD2kyiYdU5TJm/2Jvjd8HvETbiG8fFQWLrB5BAjsURi7WkSoXZObd3hBDW0gIuS43JUJW2o90Amw7E1QSptbgaY0o8we7tWhctoWIVXc0RSW41WCJW8LZlMnQE9yrlLZkhINRkSzKRJgAk8gL+CmNlbrVKziHfowBcuCHGxWVVIhKWHLyGtBJOgCH0C0kEQQYIPAroOxMNRwQeXPDukfFO0mwgm3DtRszcdu0DVqmu5o6RzWBrJ05lxv6FSUoxV3wFxrZpWRzzIs5Vdh5KsTnqDMwMY6GvdI6QROYNEwLxc6gqC3i3dfg6ga4hwc0Oa4esHtCtGUJu0WMc7cSGyrOVbhizkTchXWCcLMJQUkZFOREawTKyW6dtx2js5ro24myqHRBzqLKlST13AOieAnS0eJVzxOyqNamWvpsNoIgadnJZp14wlaxEZuSujjGD3crVWh4bDToTx7gksdsd9EAv0Jtr9q6e/CGi5rRoIDY1jtCjN7cM+pRtSDgNZMEdoCvGomxGtlc5rCIS3Rrf3I7WLc+Hin5UN1thtCEqacIUZETrSYG2nkedHZ96Ymrefak2sW+RWRgUEiU2fvHUpABpgSJ7BN1fMRvSW444VjKsOeA19iA10Q8U8vWpAGS7NoCVzEMTgYupkydJUyRGTO7JHLJMR6EirRU3cbBqKsdLx28xw1FtR5NUPNMNDSACX0hWJD4PVh0CySr7bmmytTZUqFzGPFFhHSBjnVGlzrGWh1MiWjiJhc3dVcQAXOIEQC4kCBlEAmBYAdyVo1mQRVp9KLZT0jmuYASYaYc3KZNsuqQsLlW7+oa6mZ7yW33xwbUysDw4U2PeHuBdTqObmLHBogObI4n7F1eluPgiATQbJAMy/WP4lxPamNNdwJaGhtNlJrQS6GMblaHOddxjUnVOxvZjR/1Vb65UVcPVnCKjKzXEZSnShJ3je523D7r4am3KykGjWA533pA7lYM/4A+s/8S4z+VuN+dV/rlYO92N+d1/rlZthr+PuzRtFHwdkdg/N1s/5qzxf+Jbfm/wAB82b4v/EuN/ldjvndf65WDvfjvndf65U7FiP9ndk7RRfwdkdkf5PMAdcMw+l/4lr+brZ/zVni/wDEuRN3k2gYPunEQdOubqye+GJNNgdjKtN1pPSXNpJJ49yh4Ouv/TuyrxVFfD6F5/Nxs75qzxf+JY/Nvs75qzxf+Jc8x+8FSnLRjsQ7jOc5jyHID1prtHfGoGt6LE4mS281Ha8xwULCYjx92CxdLw9kdN/Nvs75rT8X/iR+bbZ3zWn4v/EuOflhjvndf65R+WGO+d1/rlW2LEf7O7GbRT8PoXfa27GEp1qzRh6DWtIDARf4MPJMul1yBbmudbTwAGLrU2CAK9VrRwa0PcAOcAJ2d6cYTJxNUnmSCfGE2wuBr4h7jTZUqPcS5xaCSSTJJdpJKvgcJXw85yrVMyfDju49QxWIp1YxVONmvlvJzYu5DKnwlSY1DD9qs2D3eo0BlbBLrDSSqtsvdvHOeKYbUotJcXPdYCBJJvJ9HNWfdvyfVziKdTE1AWMAfDXEkvFwwngBqTxiOK0VakY3bmYIwnLdYk8BuiA7OKYDjAJgTHepDGbFyscXCBBHerNWrtHFRO08czKQ6CO1c2NepUkap0YQXEpdLZTXkNgdSJ9HMSrVhsU1g6rczgIYGCGj0qP2G1hxNQuu2o0ZQYiwvHE2jxVmaxrBYAJuIqb8rFUIbsyZF47aLmtOY3IuJHqCoe8dduIaGvaOqS4E2gxEdytW8uIZlJIuOVj4qmMFSrSqPiMmrhe3ILThoJLMZ685OVkR1LZDSYpuAB4x9qUbuuPjGe0JLZ+dzwBIBOuiu+MxlOhh3ZWtzADKCZkmxJWqpNxaSERu77ys0dmUWNMZg6CDexHIhRWJ2K22UxwJMX7e9KYzHl5JNydUyc4nUkpiTIi5cblg8nxIxPRuJADXOy6SbD7l0HG1sgkNJmwVL3DwuR7qr4uMjZ14En1BW/bO0Gtpm8W8Fz66bqmuDWRu5D08UXVjM9UGYix7fWme39t03NLAZOkDn2qtv2m5tQlrjexPPv5pjUxBJnitaoq9zJrHaxivs1kEkwTcCyW2XREFjusDwKaVJJk3StKqW6J9hcpO1rmcRh2hxgBC1NQm8ShTYpdjIMWwYlgxZ6NG4trGI5UZUuKaz0akNYxDKjKl+jWDTQTnYhlRlS/RrHRosWVRiGVBalsixkUWLqqIlqxlS/RrGRFiyqIX2dgK2IOSkC6LnrQB2klLbV2JXwwaapbJ0DXFxHfaAkmY2o1mRri1vENtPeRcpF73O1cT3kn2qtpX8iMyGrmysFicZEZFO8ZnQ36JPsLsGrVbmpsc+LHICYKh8TtBzHusMrZHWBuZ7FaNgeVT3OwUzh2ZImabiDJ1JzTN54j0rnT0hBbo8ew5Qk+PATq7JOGaBiaJaXQQSWlxA5AGw5qz4Dfejh6bW06fCYAAg8Z7VH4/fanimCaMg83DgewKv4nGsbJZSF+Bl0a8OSdKUXTzVdy7CMzUvsl0xnlKa4Q2k495AS+F8plMNvScDoYgjxVBqknrERMDgACgMVYUsPUVo2fyZZ1prfcvVTyj0yDFJ894+9V/E72VHkmBBNgRw7eahhTWzaa0RowhwQmVVy4sse69TE4jFS2JA6z3A5WN4CBx7Fc8ZRxEBvSNjmGkH2qjbJ3lq4dmSmGxcmRcnmVmvvRiXunpI7ABCROlOU7q1i8asVG2+4+2zVrMORx7jEz6VthMG59I5qkAjQER6VBYjG1annvJ70lB5nknKDtYS3vuJV3kEhpt3QkSXHUk+lOuhWwoptygy6Jb06HOyedAsiii4XNMP1b5nei3rWahfUMAvdOgkk+HFKCipLZm0jQu1jS75R1VW7b0Ca5idDcusWlz4pwARMuJ9DZiEwx2xHUnBpLXTxbMemRZTeI3lrOESAOwKKqEuMkklUg58ZEzceESPq4QtJB1CT6FSDqax0Sdcpcj+hWU/wCjQi5FyZ2xsWmc1Roc2TxsJ42IUHT2RUc7I1hLtYNrc7qbp70UpHWYY0kg3GhuNZhZO8TS6RUZfWIuskKk0rWHyhBu5XqmDc05XAg8uKe4Pd2tVaXMb1QCZcQ2Y4NnUp47aOV+c1Ghw0logT2LNXeO1q5v+6PTcBNcpvgJSjzISphi0kEQRqFp0akvfCjEEPfEwNBfjaEozeEMEMoADKGkkjMRrc5TxV80uSISXNkT0Sx0Sk6u8rn2dSabACYtH/atau8BOlGmJHFoPfEAWU3l07k2XXsRppLXo0s7eKnm/SMpdoYcug4jnbWVEYrfTDgkNY8kGBdsH0i/NIni6VN2k/3HQoVJ+6iR6NY6JNKe+OF6MzTqF+rRItyBg8bpu3erPZmHOmpqzHLqhgnukJb0hQXMusLV6El0SOjSGx9ssfmFeGVA4w2cuZhu0gGZ4ix4KTGMoNu6SBqJ/CJT4YiE4Z09wuVKUZZWM+iTLaNfIWi5JMwOVxLjwA19EJ7i95MO1vUpuc4i13ACdCZ9h1Vbr16j2mZExJkadtuwaLmYzHxcMlN8eZooUWpZpCG162d7jI61R1hfKJnW3Ews4DB2deYbx4TN+/VItwbRGdw10mAO/inuGrSYa2QAbxAPCxXDnN2smbm924kaDDToRa7TA43uYv6+ZWtGvaGzb40EyeF55pp0rnPOcB3CGzpofD71ZtnbJaAYBBAtmD2sk8S8D18+4hYqtTLvm7lFC7sis7VxsuLXOiabWkfJh14nie5Pd3HkgMaQ9ubKDeZOg0vJJ4rOK2dRa8hrxUGod5wPeb8vUim40w40iGmTcNFu4c1qo4qVKzpbn2Imov7MicbSWwpKndPiGk/pnGbkEmJ462HepzY+0XwemMzGWNRFjMAW0XoaGkozajOy/PcY50Mu9MlxSWwpJB20mDWR6IR760+Z8F1E7q6EZWOhTWwppr7704R770+Z8EWZGVjwU1sKSZe/DOZ8Fn35Z/Y/qpsRkkPejWwpph78M5nwWRtlnM+CLFckh/0azkTD35ZzPgj34ZzPgoK5JD/IjIo/36Zz9SPflnM+CFvDVyH5YtSxMTthnM+C19+Gcz4KbBq5D/IhR/vuzmfBCmwauRWDjBFgPALRuOPCPqj7ksdoVAIaC0ctPYUk3H1D8ePT95XO1j5HQUeqNvfCp2juH9Fu3HVuGf6p+5Feo7L8OM3IRb0qN93VBxce8/cUmpi5U3bf+heNNSV0kSNXG1W+cXt7yQkBtNzvju9JI9qi6r3PMu1528FuzsEd5HgOSxyx1fkh6oQSH/u55MAl38Mn7EV3EyDUc3QEcp1vF0UsSA0DqjsBELNSuDOkRwJ+xYamJxM+LZeMYrkhj7gpxxceZJ9gSXvc2ZOk6N1PinjjJ1HoIHrcZWG1mNuSJGnWn1CVnvJDk/MzSawGA2ByifWpGlVY2A0SYuToALkAcO8/aoqttEEkgX56eCxQ2g4f4YPp7eB5qji3xIytcCVx2FpVoNVzs7RAbThzrmbjh6kxp7HfHWqFjJtmMOI7mmPsTyhtLMPNLRrlEXPfqSlhigBMgGPjGTP/AI9wVFOcVZEOT6CVHYriIFSWgkDMePGIHt5pSlsiREtA10Mns0vqt3Y4Foc+oSBMEGB3DLprwTPFbXI8wA959okHjzVb1JC+LH1PYosdBMSbkSNTlHLgsVm0qdnOzG9piL8rnkoLFYqpUu+pb5IMAdzRZFLZwiekb3BXyP4pFsnVk1Rxw4VuiHENEaX61r37lpiCHP69Rz2C46znT25iddOHYtdn7vNcC90uaBOhAjW542HAqQr7Yp0+qKYHCw0jSI0hKbV/s7yt+SIjEtzWpU6kADM4NIn03JHeksDhqznOAZJIyjNIynmO0KTfteo8/o2ktvwAF/3jpr3ptWxtUDK6plvfohEdhfwV1KVrbiyzPgLjZdPDgHEVSDHmSC7sIY2TE84StPEOeAaNDLTFg54JOkT1n9Y+ICzgtmNEEU8zpu7NPabEC/be/FNsfTruMtzNiSSYmBA6t5F0u+Z73/fkXsrbxHFvxDCScrhpcCQt8FtaIzMYbcWt/wDLXgtmYOoR5wJkCLun/uGhutKuDLhFRro0Mad4MW8Fpp1nD3ZW+TsKnDMvtbx+3aNMxZs8ZZTj0QPtSnu0fEbSPa5g9cCyiGYYB4iplAmAYNhAN9P/AGpHC0i03ve+g8ATpftTpY7ELhNmV0qa5CzsTJADKQ/hDDPiD7E3qbQIsW4fwZI77D2JxhcFmkm9rA2BjUha0mMaSermuJzGADrYuMFVWka6d87LKlBr3TSlinO0ZR+oLIZizMGmzwbb/SndbEAgWa4ACTInTTRbUqDXCXNLRwAN/DRXel8Q1vZDoQI+tiiHQQ0X4NHtBE+lZ6Vuok3FtLcSbp+7Z9MTbMLcW6nsAlNhSDZyzrBkAx/p7FaGkYT+9TfmmXdCy3CNTEUiPMqB3ZHotKTp7Ui3RAjm5gn1FbujMB1nW4AWPCxF/wCia1Ksf1A0WijjaVN3jn7EajMt5I0sax8wym2PltIn1rbpGcqXgfvUO2sTwnuE+xHSLprS9Hg0+wrZHfcyaml8qn9VyFAe7QNYB7wsp/tPD9ezK7HPqxV2BZwzeKTfgBGp9q1dtaiP8QHuISD9uM+K5vpKy549R0YVeSYk9pHP0rWVpV2oHavb4hJe62fKb4qM8eppUZc0LlEJH3Wz5bfFHutnym+KnPHqTkfQULVjKtPdbPlN8Vg4tnym+Ki8epOR9BYVQPit9f3pN0fJb6/vWhxTPlDxWPdTPlDxCW1B9AUWjcAawtmuSXupnym+KPdTPlN8VGWn5E2l5k5s/ajW2qdM5sCA2oWx6L9icVMfhz8SrM6ucx3qIgqAp1mn47PS4J1TdTOtamO5wJ9AkJU40LWkUySvfeS1TaFBwGbpZniWn1ZYSTThSZNSoL8W6/VHamYq4eY6RpiJJeL84ASoxeHGhpTOpdMdupWGWoXuxZKjMlaOxqMBwJc08WNE+mQSEjjqAaTkZZujiwXmNS6AEjS29SH+I0dxaB9w8EDeKkTBcIF7uaZPCL6C9uZlY53b3RZKjPnvHQw1ZzTne8tbqSWABovZok/G1MLXAFr2B2UgkGHVL8dYtZNqm3KTgA6qLggw+3qjkBpxSmF2/SzEF7AB8ZzxcdgFz3JeWVuBMoO25DqlhqrycpaGW6wLnO4kBsgDTjf0kpd9IZxEENaGRMxzvxcTEnuSH5T4eD1xaYl1zpHYsU9uYYGelYDEajTvnVUtPoUefkmSlFxnrCLCDIMc9DPgk9oB2UOpWLXS+4uD3iSo9u8NAQBUYNb5gdQeOh/qmuJ2zTcZFanP8Q7uapGjK97F05Pc0TQ2gL5iIuDMXn2R9qx7pc8xTyAXHOO82OkeKrXu+kL9MDrIziPC0kezRLU9qUsoIqsnjLxe3LUpjoc0ChJD6rgXk521AC4wC0QD2mddCPQmtWq9g/SCZ0c0i4NzN4m/P0JSlvNTEB1RpPY4R6ZsPFJ1du4dwjML63bHpJV4qa4oq4y5obdK4gFpfIgiHTB5wRb1LQYuo1xc4G4gyddNTKcjH4TL5waZ1zyfqhR79ptnz6Tmg2vrykEaaFNir8iyjLoOqO144AEczP2KSwu3KUQ54nmJ8Z/vRRbMZRAl1VhJAGURA+9Ie+dPSacehPeEc19Rdr8mWF206Bv0oFgPsTWttymHnK5zu0aHtklRBxlAiP0Y7Q5wI8Hx6kg40Plt+soWBtz7k5V0f6E27atMtmdTcGeet1D1NpSTYwdDxhN3Gl+0B/7gknPp/LHiFaOGsMhFLk/0JNm0WER26n+iHVmjR8zf/wBqML6Uecc3a4ER3RM+laGoz5Y8Qp1BOReY8e1s+ePSUJj0rfljxWFOqfUZYiVN7t7Ep4gVjVqmmKbGkEAGXOcGiRx10GvMKEU3uzu0ca54DwzIAbtzTJI5jkrSkoLNLgam0ldkpW8nbw4gV6Xxtc1jNIMaSG3npm3FhBSWL3EdRpVqlSq09Gwlop5j1w6m0h7i0ACKki/WAkaFSI8ljvnDf8s/iSn5rHn/AKkfUPDT4yyvHYdfF6lNbDqUBC6APJK4/wDUN/yz+JROzdxTWZn6UN6z2xlJ81xbOvYtOFqRxTcaLu1/eZWdenBXk9xVUK6Dyau/bj6h/Etx5MXft2/UP4lu2Kv4fQRt+H8XqUhCtW29xThqDqpqh2XLYNImXBus9qqqRUpypu0lY0Uq0Ksc0HdArJgd1mVqVEtqhtWowvIfOUA4j3MwQGnV5bcnTNa0mtqZw27xexrs4GYA6HiiFOU90UMckuJKDyc1SJbVpk5oAAqX+EtJbGf9E+W6ix0K1rbgOZ5+IottPxz8R9X5MeZScZnUQmn5Pvgt6WziHOEGCRMEibkZj4lafky79oLaWP3pmy1fCV1kepGbTwXQ1qtKc3R1H05iJyOLZjhMaJqpXE7DLHUwXg53hmmkwJ1VpPkpPzgf5Z/GiOGqybSXATVxVGlbPK1ygoV+/NSfnA/yz+NH5qj84H+Wfxq2x1vD6CfaWF8fr/BQUK31/J6W4inR6YHPTe/NkIjIQIjNfVO/zWO+cN+ofvXOxGIpYeerquzOph6M8TBVKSvF8yioV6/NY75w36h+9H5rHfOG/UP3rP7Rwvj9TRsGI8PoUVCcbQwnRValOZ6N7mTpOUlsx6E3W5O+8xtWdiS2Ds5laqW1HFjG06tRxH7jC6JgxJHI9ymneT2pIHS0x1WvLTmLmhxcGtADeu49FUgDXJ2hVnC4fOYmLSnY2UfljwKkgn6Hk8Ls7enp5xMRmLbPq0wHGOrei4k/FGo5RO3d134VocXteC8s6ocIIa11w4C/WOkixukBsY/KHgVudjOOr575QBEoU9sfdY4hryKgbleWXbMwAZ17VIDyeu/bD6h+9Pjh6kldIzzxVKDyylvKihXEeTl37Zv1D96Sx+4TqVJ9TpmnI0ujKRMcJlDw9RK7RVYyg3ZSKmhW7C+T9z2Nd0wGZrXRkNpE8+1LDybO/bt+ofvXMeOw6dnI660fiGrqHoUtCuw8mTv27fqH8SabQ3DdSNMGsD0jyzzCIhpdOt/NVqeMoVZKEJXbKVMHWpxc5xskVRCtg3BP7YfUP3pQeT137YfU/wD0uhqKnQw62HUp6FcfzdH9uPqH8SEaip0DWw6lOV58l3n1/wCFntcqMrz5LvPr/wALPa5c7GfcSCr7jOlYHLmmp5oa5zo5NaTw7lJuw1IT8GcwcaXR1C8wKYeS7smRPZCiKFSDcSCHAiSJDgQbi41S9Oq0GQwTe8nUgtntsTrzXmFKEYtSRji4pbwp6hVHdn4AfSVv916t1PUKo7s/AD6St/uvXof8T+9qfIx4z7n816Mtmw9mtrWIGYucG5i6+VmbKMp1N0ptbZ7aQaBE9UmM1szc2UhxMEWTDA7RNMCBcOzAyQQYAtHclMRjc4iI62YmSSSecr3eWee99xxJSjktbeVnfr9Rq99P+dq5Qur79fqNXvp/ztXKFxtI/e/l/J6DRH3D+b9ECuezvgqf8DfYqYrrsxhNFkAmGNmBpbiowHvP5HQrcEWDY2yxWdQZDJqPyuc4vETUy2AcBp4la7zbPp0axZS81rntmc05SBcyRMyIHJJ7O24/D5crRLDIJmQc2bTTVIbT2k6u7M8AGXExNy4ySQdLroJSz35GfkQW1PPw/wBM32hdQxmJbTY97rNY1zndzRJXL9qefh/pm+0LpG29nHEUalIPLM4jMBMXBII4gxB71NNtTqW47vQ5Ok1FypKTst9/1Rz7Fb148VHYhrKjKLwCxr6bnU8gFiCRF9SQbyrfupvW3GtIyltRgBePi3MAtd28j60ww3lA2ls0PFSk54bhaeGpkue6gzo5a2qGgEZiIGrZ46wNNw9lYjC5mVaYDKjRUDwQSHCBkcAeRn0FYsJUra20r25mjSFHDPD5oWvys/7fcSmN/wCY4f8A+vW9rVO4ZgL2g6E3UFjf+Y4f6Ct7Wqco1crg4cDK8V/kf/Pd+iPaf41/10fzJQ7MAdEMMZC6HPkB2WDc/vBRAT/34dYZRAiBmdFtLSmC8/UcX7p3qSmvfOJ7w/reI+nrfzuUepDeH9bxH09b+dyj176n7q+R42fvP5jrZzocf4ftCl+jcNWPEjMJa4S35QkebcX0uFG7Ejp6cxHSU5nSOkbM9iv20N6aH/FUHVa1QVqmIHSFocKAdDQ2mM/XZLJtFotqnwgmrt2M85tOyVyuu2fUaym7I4iqKhaGtcXAUyA4uaBYdZpB5FJsnKHQcpMB0HKTyDtJ7FcPy8oGADVaBYyyZDcgHmPDmuIYSCDAm4KY7U3tpVaD2MDxmZkDHtJiKhfnL+kyzEGzc2abkJkqcOKkLjUqc4jTcz4Or9O72NVkaVWty/g6v0zvY1XKhtiq2AHWAAAMxYMAsD/8Y8TzXWw99VGxwcZbXyubbN2e+u8Mptlx8B/EeAsoreIf8LX+jf7FPYXeCsx+drgDa0S2L2yk6Gb9w5KB3iP/AAtfh+jfpoO5WnmyyvwsJp5c0bcbimyvgKX0VP8AlCtex9ksqsbLRJbUcSS/RrosGnWFU9luAoUpI+Cp/wAoU5g9tZGAADqz1g4g3dmvlPMepfLJ2VSTa5/ufY5KUqSUHvsvQU2hQa3IWCMzSSJJ4xxVa3j87DfTO/2nqwYnG9JlsAAIEEnjOpVf3i87C/TO/wBp6do7/mQ+f7GbHX2Od+n7itES4A8x7Vfm7q0OkDBTcerTcSHPtna8ybQACznxC5/TqgEGRY8+IVmpb81mkkCmCWhpMatbYD0T6+1fQqik/dPBxaXEiMSwB7gNA5wHcCQhaVKuZxda5Jt2mUJws4srx5MPPr/wM9rlR0Lz9anrYOHU6Mo5lY7qDU4ZPSTf0xa6Vaak6MInWSDE8o1hcFQuW9FJ/F2+ojZ/M9DM1Cp27s+5xlj4Str9K9cqQujoqh7PlKV81/y/kXWwmshlv2O1Ui742UcoJPtCdNXDJRK9B7T/AA9zny0On8fb6nVt+v1Gr30/52rlCzKwufiK+unmtY6WEw2zU8l777gr7u/jhTpN672ksZ5hbwBs6TzI9aoSFFGtqm3a5onHMdPqbVYQR01eCCIOS8gi9+Mps/E03gl9R5fHHKQb2GvL7VzlC07d+HuL1PmWrabhnw8EfDN9oXWuin4zR3n+i89rMqYY7LJytxMeL0esRl+1a1+R6BdTgag9x+xaLgOYozJ3tL8Pcw+w14+31Ow44/8A9HD/AEFb2tUnTqPnrZIvcEz2WK4XKwvM6QwSxtZ1W7X8rnrNHYnYaCopXtzvb+TvWccx4rOccx4rgiFzfYa8fb6nS9sPwd/oSG8P63iPp6v87lHoQvQRVkkcOTu2xbDNkxa8CToJIuexPalDIAc9N0mIYSSO0iBA/vmoyVnMpIJJr0q16iMxWEAX/cYA06gJA/TOuZt1RyVqbh2z8Iz/AFfcuLysLfTxjhFRsc2to9VZuebj5fU7S1Md4f1Sv9E/2LkiFaWOzJrL3FQ0YoyUs3Dy+p1nBMJo0SA0xSZZ38I0PgnlOk4A2YCSDaYP3FcaQvMS0bf4+31PYx0rZe53+h2ihhodJZTHItmfYmO8R62G+mP+09clQrUNHaqtGq5Xt5fUVX0jraUqWW1/P6HUnUZMxSN9Trx18U7bQZyb6v74LkSF6DafI4Wo8zr5wtP5LPAIXIEKdq/CRs/mCEIWI0ghCEACEIQAIQhAAhCEACEIQAIQhAAhCEACEIQAIQhAAhCEACEIQAIQhAAhCEACEIQAIQhAAhCEACEIQAIQhAAhCEAf/9k="/>
          <p:cNvSpPr>
            <a:spLocks noChangeAspect="1" noChangeArrowheads="1"/>
          </p:cNvSpPr>
          <p:nvPr/>
        </p:nvSpPr>
        <p:spPr bwMode="auto">
          <a:xfrm>
            <a:off x="6926263" y="1825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pic>
        <p:nvPicPr>
          <p:cNvPr id="24590" name="Picture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239250" y="6246813"/>
            <a:ext cx="3490913" cy="18478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pic>
        <p:nvPicPr>
          <p:cNvPr id="24591" name="Picture 1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326813" y="22225"/>
            <a:ext cx="1052512" cy="1085850"/>
          </a:xfrm>
          <a:prstGeom prst="rect">
            <a:avLst/>
          </a:prstGeom>
          <a:noFill/>
          <a:ln>
            <a:noFill/>
          </a:ln>
          <a:extLst>
            <a:ext uri="{909E8E84-426E-40DD-AFC4-6F175D3DCCD1}">
              <a14:hiddenFill xmlns:a14="http://schemas.microsoft.com/office/drawing/2010/main">
                <a:solidFill>
                  <a:srgbClr val="095CC4"/>
                </a:solidFill>
              </a14:hiddenFill>
            </a:ext>
            <a:ext uri="{91240B29-F687-4F45-9708-019B960494DF}">
              <a14:hiddenLine xmlns:a14="http://schemas.microsoft.com/office/drawing/2010/main" w="12700">
                <a:solidFill>
                  <a:schemeClr val="tx1"/>
                </a:solidFill>
                <a:miter lim="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1598613" y="2954338"/>
            <a:ext cx="9971087" cy="1625600"/>
          </a:xfrm>
        </p:spPr>
        <p:txBody>
          <a:bodyPr/>
          <a:lstStyle/>
          <a:p>
            <a:pPr algn="ctr"/>
            <a:r>
              <a:rPr lang="en-US" smtClean="0"/>
              <a:t>Elementos HTML5</a:t>
            </a:r>
            <a:endParaRPr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normAutofit fontScale="90000"/>
          </a:bodyPr>
          <a:lstStyle/>
          <a:p>
            <a:pPr>
              <a:defRPr/>
            </a:pPr>
            <a:r>
              <a:rPr lang="es-EC" dirty="0" smtClean="0"/>
              <a:t>HTML5</a:t>
            </a:r>
            <a:br>
              <a:rPr lang="es-EC" dirty="0" smtClean="0"/>
            </a:br>
            <a:r>
              <a:rPr lang="es-EC" dirty="0" smtClean="0"/>
              <a:t>Componentes básicos de un documento</a:t>
            </a:r>
            <a:endParaRPr lang="es-EC" dirty="0"/>
          </a:p>
        </p:txBody>
      </p:sp>
      <p:sp>
        <p:nvSpPr>
          <p:cNvPr id="3" name="2 Marcador de contenido"/>
          <p:cNvSpPr>
            <a:spLocks noGrp="1"/>
          </p:cNvSpPr>
          <p:nvPr>
            <p:ph idx="1"/>
          </p:nvPr>
        </p:nvSpPr>
        <p:spPr>
          <a:xfrm>
            <a:off x="650875" y="1497013"/>
            <a:ext cx="11703050" cy="7215187"/>
          </a:xfrm>
        </p:spPr>
        <p:txBody>
          <a:bodyPr/>
          <a:lstStyle/>
          <a:p>
            <a:pPr>
              <a:defRPr/>
            </a:pPr>
            <a:r>
              <a:rPr lang="es-EC" sz="3200" dirty="0" smtClean="0"/>
              <a:t>Características básicas</a:t>
            </a:r>
            <a:endParaRPr lang="es-EC" sz="3200" dirty="0"/>
          </a:p>
          <a:p>
            <a:pPr lvl="1">
              <a:defRPr/>
            </a:pPr>
            <a:r>
              <a:rPr lang="es-EC" sz="2400" dirty="0"/>
              <a:t>Estructura (HTML)</a:t>
            </a:r>
          </a:p>
          <a:p>
            <a:pPr lvl="1">
              <a:defRPr/>
            </a:pPr>
            <a:r>
              <a:rPr lang="es-EC" sz="2400" dirty="0"/>
              <a:t>Estilo (CSS)</a:t>
            </a:r>
          </a:p>
          <a:p>
            <a:pPr lvl="1">
              <a:defRPr/>
            </a:pPr>
            <a:r>
              <a:rPr lang="es-EC" sz="2400" dirty="0"/>
              <a:t>Funcionalidad (JavaScript</a:t>
            </a:r>
            <a:r>
              <a:rPr lang="es-EC" sz="2400" dirty="0" smtClean="0"/>
              <a:t>)</a:t>
            </a:r>
          </a:p>
          <a:p>
            <a:pPr lvl="1">
              <a:defRPr/>
            </a:pPr>
            <a:endParaRPr lang="es-EC" sz="2400" dirty="0"/>
          </a:p>
          <a:p>
            <a:pPr>
              <a:defRPr/>
            </a:pPr>
            <a:r>
              <a:rPr lang="es-EC" sz="3200" dirty="0" smtClean="0"/>
              <a:t>La estructura es la parte esencial del documento</a:t>
            </a:r>
          </a:p>
          <a:p>
            <a:pPr lvl="1">
              <a:defRPr/>
            </a:pPr>
            <a:r>
              <a:rPr lang="es-EC" sz="2400" dirty="0" smtClean="0"/>
              <a:t>Contiene los elementos para alojar al contenido estático y dinámico</a:t>
            </a:r>
          </a:p>
          <a:p>
            <a:pPr lvl="1">
              <a:defRPr/>
            </a:pPr>
            <a:r>
              <a:rPr lang="es-EC" sz="2400" dirty="0" smtClean="0"/>
              <a:t>Plataforma base para aplicaciones</a:t>
            </a:r>
          </a:p>
          <a:p>
            <a:pPr lvl="1">
              <a:defRPr/>
            </a:pPr>
            <a:r>
              <a:rPr lang="es-EC" sz="2400" dirty="0" smtClean="0"/>
              <a:t>Parte vital del documento</a:t>
            </a:r>
          </a:p>
          <a:p>
            <a:pPr lvl="2">
              <a:defRPr/>
            </a:pPr>
            <a:r>
              <a:rPr lang="es-EC" sz="2000" dirty="0" smtClean="0"/>
              <a:t>Diferentes dispositivos y formas de interactuar con la web.</a:t>
            </a:r>
          </a:p>
          <a:p>
            <a:pPr lvl="2">
              <a:defRPr/>
            </a:pPr>
            <a:endParaRPr lang="es-EC" sz="2400" dirty="0"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0713" y="107950"/>
            <a:ext cx="11950700" cy="976313"/>
          </a:xfrm>
        </p:spPr>
        <p:txBody>
          <a:bodyPr>
            <a:normAutofit fontScale="90000"/>
          </a:bodyPr>
          <a:lstStyle/>
          <a:p>
            <a:pPr>
              <a:defRPr/>
            </a:pPr>
            <a:r>
              <a:rPr lang="es-EC" dirty="0" smtClean="0"/>
              <a:t>HTML5</a:t>
            </a:r>
            <a:br>
              <a:rPr lang="es-EC" dirty="0" smtClean="0"/>
            </a:br>
            <a:r>
              <a:rPr lang="es-EC" dirty="0" smtClean="0"/>
              <a:t>HTML - Estructura Global</a:t>
            </a:r>
            <a:endParaRPr lang="es-EC" dirty="0"/>
          </a:p>
        </p:txBody>
      </p:sp>
      <p:sp>
        <p:nvSpPr>
          <p:cNvPr id="3" name="2 Marcador de contenido"/>
          <p:cNvSpPr>
            <a:spLocks noGrp="1"/>
          </p:cNvSpPr>
          <p:nvPr>
            <p:ph idx="1"/>
          </p:nvPr>
        </p:nvSpPr>
        <p:spPr>
          <a:xfrm>
            <a:off x="650875" y="1497013"/>
            <a:ext cx="11703050" cy="7215187"/>
          </a:xfrm>
        </p:spPr>
        <p:txBody>
          <a:bodyPr/>
          <a:lstStyle/>
          <a:p>
            <a:pPr>
              <a:defRPr/>
            </a:pPr>
            <a:r>
              <a:rPr lang="es-EC" sz="3200" dirty="0"/>
              <a:t>Un documento HTML</a:t>
            </a:r>
          </a:p>
          <a:p>
            <a:pPr lvl="1">
              <a:defRPr/>
            </a:pPr>
            <a:r>
              <a:rPr lang="es-EC" sz="2400" dirty="0"/>
              <a:t>Es un archivo de </a:t>
            </a:r>
            <a:r>
              <a:rPr lang="es-EC" sz="2400" dirty="0" smtClean="0"/>
              <a:t>texto, no </a:t>
            </a:r>
            <a:r>
              <a:rPr lang="es-EC" sz="2400" dirty="0"/>
              <a:t>se necesita </a:t>
            </a:r>
            <a:r>
              <a:rPr lang="es-EC" sz="2400" dirty="0" smtClean="0"/>
              <a:t>ningún </a:t>
            </a:r>
            <a:r>
              <a:rPr lang="es-EC" sz="2400" dirty="0"/>
              <a:t>software de desarrollo para crearlo</a:t>
            </a:r>
          </a:p>
          <a:p>
            <a:pPr lvl="1">
              <a:defRPr/>
            </a:pPr>
            <a:r>
              <a:rPr lang="es-EC" sz="2400" dirty="0"/>
              <a:t>La </a:t>
            </a:r>
            <a:r>
              <a:rPr lang="es-EC" sz="2400" dirty="0" smtClean="0"/>
              <a:t>extensión </a:t>
            </a:r>
            <a:r>
              <a:rPr lang="es-EC" sz="2400" dirty="0"/>
              <a:t>del archivo es .</a:t>
            </a:r>
            <a:r>
              <a:rPr lang="es-EC" sz="2400" dirty="0" err="1"/>
              <a:t>html</a:t>
            </a:r>
            <a:endParaRPr lang="es-EC" sz="2400" dirty="0"/>
          </a:p>
          <a:p>
            <a:pPr>
              <a:defRPr/>
            </a:pPr>
            <a:r>
              <a:rPr lang="es-EC" sz="3200" dirty="0" smtClean="0"/>
              <a:t>Un </a:t>
            </a:r>
            <a:r>
              <a:rPr lang="es-EC" sz="3200" dirty="0"/>
              <a:t>documento HTML esta estrictamente organizado</a:t>
            </a:r>
          </a:p>
          <a:p>
            <a:pPr lvl="1">
              <a:defRPr/>
            </a:pPr>
            <a:r>
              <a:rPr lang="es-EC" sz="2400" dirty="0"/>
              <a:t>Cada parte es diferenciada, declarada y encerrada por etiquetas (</a:t>
            </a:r>
            <a:r>
              <a:rPr lang="es-EC" sz="2400" dirty="0" err="1"/>
              <a:t>tags</a:t>
            </a:r>
            <a:r>
              <a:rPr lang="es-EC" sz="2400" dirty="0"/>
              <a:t>) específicos)</a:t>
            </a:r>
          </a:p>
          <a:p>
            <a:pPr marL="650875" lvl="1" indent="0">
              <a:buFont typeface="Arial" pitchFamily="34" charset="0"/>
              <a:buNone/>
              <a:defRPr/>
            </a:pPr>
            <a:r>
              <a:rPr lang="es-EC" sz="2000" dirty="0" smtClean="0"/>
              <a:t>&lt;</a:t>
            </a:r>
            <a:r>
              <a:rPr lang="es-EC" sz="2000" dirty="0" err="1" smtClean="0"/>
              <a:t>etiqueta_de_apertura</a:t>
            </a:r>
            <a:r>
              <a:rPr lang="es-EC" sz="2000" dirty="0" smtClean="0"/>
              <a:t>&gt; </a:t>
            </a:r>
          </a:p>
          <a:p>
            <a:pPr marL="650875" lvl="1" indent="0">
              <a:buFont typeface="Arial" pitchFamily="34" charset="0"/>
              <a:buNone/>
              <a:defRPr/>
            </a:pPr>
            <a:r>
              <a:rPr lang="es-EC" sz="2000" dirty="0" smtClean="0"/>
              <a:t>		contenido</a:t>
            </a:r>
          </a:p>
          <a:p>
            <a:pPr marL="650875" lvl="1" indent="0">
              <a:buFont typeface="Arial" pitchFamily="34" charset="0"/>
              <a:buNone/>
              <a:defRPr/>
            </a:pPr>
            <a:r>
              <a:rPr lang="es-EC" sz="2000" dirty="0" smtClean="0"/>
              <a:t>&lt;/</a:t>
            </a:r>
            <a:r>
              <a:rPr lang="es-EC" sz="2000" dirty="0" err="1" smtClean="0"/>
              <a:t>etiqueta_de_cierre</a:t>
            </a:r>
            <a:r>
              <a:rPr lang="es-EC" sz="2000" dirty="0" smtClean="0"/>
              <a:t>&gt;</a:t>
            </a:r>
          </a:p>
          <a:p>
            <a:pPr lvl="1">
              <a:defRPr/>
            </a:pPr>
            <a:r>
              <a:rPr sz="2400" dirty="0" smtClean="0"/>
              <a:t>El </a:t>
            </a:r>
            <a:r>
              <a:rPr sz="2400" dirty="0"/>
              <a:t>contenido de un </a:t>
            </a:r>
            <a:r>
              <a:rPr sz="2400" dirty="0" err="1"/>
              <a:t>tag</a:t>
            </a:r>
            <a:r>
              <a:rPr sz="2400" dirty="0"/>
              <a:t> puede ser texto o </a:t>
            </a:r>
            <a:r>
              <a:rPr sz="2400" dirty="0" err="1"/>
              <a:t>tags</a:t>
            </a:r>
            <a:r>
              <a:rPr sz="2400" dirty="0"/>
              <a:t> anidados</a:t>
            </a:r>
            <a:r>
              <a:rPr sz="2400" dirty="0" smtClean="0"/>
              <a:t>.</a:t>
            </a:r>
          </a:p>
          <a:p>
            <a:pPr lvl="1">
              <a:defRPr/>
            </a:pPr>
            <a:r>
              <a:rPr sz="2400" dirty="0" smtClean="0"/>
              <a:t>La </a:t>
            </a:r>
            <a:r>
              <a:rPr sz="2400" dirty="0" err="1" smtClean="0"/>
              <a:t>mayoria</a:t>
            </a:r>
            <a:r>
              <a:rPr sz="2400" dirty="0" smtClean="0"/>
              <a:t> de los </a:t>
            </a:r>
            <a:r>
              <a:rPr sz="2400" dirty="0" err="1" smtClean="0"/>
              <a:t>tags</a:t>
            </a:r>
            <a:r>
              <a:rPr sz="2400" dirty="0" smtClean="0"/>
              <a:t> vienen en pares (uno abre y otro cierra)</a:t>
            </a:r>
          </a:p>
          <a:p>
            <a:pPr lvl="1">
              <a:defRPr/>
            </a:pPr>
            <a:r>
              <a:rPr sz="2400" dirty="0" smtClean="0"/>
              <a:t>Atributos</a:t>
            </a:r>
          </a:p>
          <a:p>
            <a:pPr lvl="2">
              <a:defRPr/>
            </a:pPr>
            <a:r>
              <a:rPr lang="es-EC" sz="2200" dirty="0"/>
              <a:t>Tienen un </a:t>
            </a:r>
            <a:r>
              <a:rPr lang="es-EC" sz="2200" dirty="0" smtClean="0"/>
              <a:t>nombre, se </a:t>
            </a:r>
            <a:r>
              <a:rPr lang="es-EC" sz="2200" dirty="0"/>
              <a:t>les asigna un valor</a:t>
            </a:r>
          </a:p>
          <a:p>
            <a:pPr lvl="2">
              <a:defRPr/>
            </a:pPr>
            <a:r>
              <a:rPr lang="es-EC" sz="2400" dirty="0"/>
              <a:t>Tienen </a:t>
            </a:r>
            <a:r>
              <a:rPr lang="es-EC" sz="2200" dirty="0"/>
              <a:t>un valor</a:t>
            </a:r>
          </a:p>
          <a:p>
            <a:pPr lvl="2">
              <a:defRPr/>
            </a:pPr>
            <a:r>
              <a:rPr lang="es-EC" sz="2200" dirty="0"/>
              <a:t>Un </a:t>
            </a:r>
            <a:r>
              <a:rPr lang="es-EC" sz="2200" dirty="0" err="1"/>
              <a:t>tag</a:t>
            </a:r>
            <a:r>
              <a:rPr lang="es-EC" sz="2200" dirty="0"/>
              <a:t> puede tener </a:t>
            </a:r>
            <a:r>
              <a:rPr lang="es-EC" sz="2200" dirty="0" smtClean="0"/>
              <a:t>múltiples </a:t>
            </a:r>
            <a:r>
              <a:rPr lang="es-EC" sz="2200" dirty="0"/>
              <a:t>atributos.</a:t>
            </a:r>
          </a:p>
          <a:p>
            <a:pPr lvl="1">
              <a:defRPr/>
            </a:pPr>
            <a:endParaRPr lang="es-EC" sz="2400" dirty="0"/>
          </a:p>
          <a:p>
            <a:pPr lvl="1">
              <a:defRPr/>
            </a:pPr>
            <a:endParaRPr lang="es-EC" sz="2600" dirty="0" smtClean="0"/>
          </a:p>
          <a:p>
            <a:pPr lvl="1">
              <a:defRPr/>
            </a:pPr>
            <a:endParaRPr lang="es-EC" sz="2600" dirty="0"/>
          </a:p>
        </p:txBody>
      </p:sp>
      <p:sp>
        <p:nvSpPr>
          <p:cNvPr id="4" name="3 Cerrar llave"/>
          <p:cNvSpPr/>
          <p:nvPr/>
        </p:nvSpPr>
        <p:spPr>
          <a:xfrm>
            <a:off x="4054475" y="4030663"/>
            <a:ext cx="161925" cy="9842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s-EC">
              <a:ln>
                <a:solidFill>
                  <a:sysClr val="windowText" lastClr="000000"/>
                </a:solidFill>
              </a:ln>
            </a:endParaRPr>
          </a:p>
        </p:txBody>
      </p:sp>
      <p:sp>
        <p:nvSpPr>
          <p:cNvPr id="27653" name="4 CuadroTexto"/>
          <p:cNvSpPr txBox="1">
            <a:spLocks noChangeArrowheads="1"/>
          </p:cNvSpPr>
          <p:nvPr/>
        </p:nvSpPr>
        <p:spPr bwMode="auto">
          <a:xfrm>
            <a:off x="4486275" y="4195763"/>
            <a:ext cx="1268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3600">
                <a:solidFill>
                  <a:srgbClr val="000000"/>
                </a:solidFill>
                <a:latin typeface="Helvetica Light" charset="0"/>
                <a:ea typeface="Helvetica Light" charset="0"/>
                <a:cs typeface="Helvetica Light" charset="0"/>
                <a:sym typeface="Helvetica Light" charset="0"/>
              </a:defRPr>
            </a:lvl1pPr>
            <a:lvl2pPr marL="742950" indent="-285750" eaLnBrk="0">
              <a:defRPr sz="3600">
                <a:solidFill>
                  <a:srgbClr val="000000"/>
                </a:solidFill>
                <a:latin typeface="Helvetica Light" charset="0"/>
                <a:ea typeface="Helvetica Light" charset="0"/>
                <a:cs typeface="Helvetica Light" charset="0"/>
                <a:sym typeface="Helvetica Light" charset="0"/>
              </a:defRPr>
            </a:lvl2pPr>
            <a:lvl3pPr marL="1143000" indent="-228600" eaLnBrk="0">
              <a:defRPr sz="3600">
                <a:solidFill>
                  <a:srgbClr val="000000"/>
                </a:solidFill>
                <a:latin typeface="Helvetica Light" charset="0"/>
                <a:ea typeface="Helvetica Light" charset="0"/>
                <a:cs typeface="Helvetica Light" charset="0"/>
                <a:sym typeface="Helvetica Light" charset="0"/>
              </a:defRPr>
            </a:lvl3pPr>
            <a:lvl4pPr marL="1600200" indent="-228600" eaLnBrk="0">
              <a:defRPr sz="3600">
                <a:solidFill>
                  <a:srgbClr val="000000"/>
                </a:solidFill>
                <a:latin typeface="Helvetica Light" charset="0"/>
                <a:ea typeface="Helvetica Light" charset="0"/>
                <a:cs typeface="Helvetica Light" charset="0"/>
                <a:sym typeface="Helvetica Light" charset="0"/>
              </a:defRPr>
            </a:lvl4pPr>
            <a:lvl5pPr marL="2057400" indent="-228600" eaLnBrk="0">
              <a:defRPr sz="3600">
                <a:solidFill>
                  <a:srgbClr val="000000"/>
                </a:solidFill>
                <a:latin typeface="Helvetica Light" charset="0"/>
                <a:ea typeface="Helvetica Light" charset="0"/>
                <a:cs typeface="Helvetica Light" charset="0"/>
                <a:sym typeface="Helvetica Light" charset="0"/>
              </a:defRPr>
            </a:lvl5pPr>
            <a:lvl6pPr marL="25146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algn="ctr"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eaLnBrk="1"/>
            <a:r>
              <a:rPr lang="es-EC" sz="2000"/>
              <a:t>Elemento</a:t>
            </a:r>
          </a:p>
        </p:txBody>
      </p:sp>
      <p:sp>
        <p:nvSpPr>
          <p:cNvPr id="6" name="5 CuadroTexto"/>
          <p:cNvSpPr txBox="1"/>
          <p:nvPr/>
        </p:nvSpPr>
        <p:spPr>
          <a:xfrm>
            <a:off x="7654925" y="5962650"/>
            <a:ext cx="4186238" cy="1570038"/>
          </a:xfrm>
          <a:prstGeom prst="rect">
            <a:avLst/>
          </a:prstGeom>
          <a:noFill/>
        </p:spPr>
        <p:txBody>
          <a:bodyPr>
            <a:spAutoFit/>
          </a:bodyPr>
          <a:lstStyle/>
          <a:p>
            <a:pPr algn="just">
              <a:defRPr/>
            </a:pPr>
            <a:r>
              <a:rPr lang="es-EC" sz="2400" dirty="0">
                <a:latin typeface="+mn-lt"/>
              </a:rPr>
              <a:t>&lt;</a:t>
            </a:r>
            <a:r>
              <a:rPr lang="es-EC" sz="2400" dirty="0" err="1">
                <a:latin typeface="+mn-lt"/>
              </a:rPr>
              <a:t>tag</a:t>
            </a:r>
            <a:r>
              <a:rPr lang="es-EC" sz="2400" dirty="0">
                <a:latin typeface="+mn-lt"/>
              </a:rPr>
              <a:t> </a:t>
            </a:r>
            <a:r>
              <a:rPr lang="es-EC" sz="2400" dirty="0" err="1">
                <a:latin typeface="+mn-lt"/>
              </a:rPr>
              <a:t>nombre_atributo</a:t>
            </a:r>
            <a:r>
              <a:rPr lang="es-EC" sz="2400" dirty="0">
                <a:latin typeface="+mn-lt"/>
              </a:rPr>
              <a:t>=“valor”&gt; </a:t>
            </a:r>
          </a:p>
          <a:p>
            <a:pPr algn="just">
              <a:defRPr/>
            </a:pPr>
            <a:r>
              <a:rPr lang="es-EC" sz="2400" dirty="0">
                <a:latin typeface="+mn-lt"/>
              </a:rPr>
              <a:t>	contenido </a:t>
            </a:r>
          </a:p>
          <a:p>
            <a:pPr algn="just">
              <a:defRPr/>
            </a:pPr>
            <a:r>
              <a:rPr lang="es-EC" sz="2400" dirty="0">
                <a:latin typeface="+mn-lt"/>
              </a:rPr>
              <a:t>&lt;/</a:t>
            </a:r>
            <a:r>
              <a:rPr lang="es-EC" sz="2400" dirty="0" err="1">
                <a:latin typeface="+mn-lt"/>
              </a:rPr>
              <a:t>tag</a:t>
            </a:r>
            <a:r>
              <a:rPr lang="es-EC" sz="2400" dirty="0">
                <a:latin typeface="+mn-lt"/>
              </a:rPr>
              <a:t>&gt;</a:t>
            </a:r>
          </a:p>
          <a:p>
            <a:pPr algn="just">
              <a:defRPr/>
            </a:pPr>
            <a:endParaRPr lang="es-ES" sz="2400" dirty="0">
              <a:latin typeface="+mn-lt"/>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esentación de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1525</TotalTime>
  <Words>5922</Words>
  <Application>Microsoft Office PowerPoint</Application>
  <PresentationFormat>Personalizado</PresentationFormat>
  <Paragraphs>1073</Paragraphs>
  <Slides>59</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59</vt:i4>
      </vt:variant>
    </vt:vector>
  </HeadingPairs>
  <TitlesOfParts>
    <vt:vector size="67" baseType="lpstr">
      <vt:lpstr>Arial</vt:lpstr>
      <vt:lpstr>Calibri</vt:lpstr>
      <vt:lpstr>Georgia</vt:lpstr>
      <vt:lpstr>Helvetica Light</vt:lpstr>
      <vt:lpstr>Noteworthy Bold</vt:lpstr>
      <vt:lpstr>Verdana</vt:lpstr>
      <vt:lpstr>Wingdings</vt:lpstr>
      <vt:lpstr>Presentación de PowerPoint 2010</vt:lpstr>
      <vt:lpstr>Desarrollo de aplicaciones Web</vt:lpstr>
      <vt:lpstr>Estándares para el Web</vt:lpstr>
      <vt:lpstr>HTML5 Introducción</vt:lpstr>
      <vt:lpstr>HTML5 Introducción</vt:lpstr>
      <vt:lpstr>HTML5 Introducción</vt:lpstr>
      <vt:lpstr>HTML5 Introducción</vt:lpstr>
      <vt:lpstr>Elementos HTML5</vt:lpstr>
      <vt:lpstr>HTML5 Componentes básicos de un documento</vt:lpstr>
      <vt:lpstr>HTML5 HTML - Estructura Global</vt:lpstr>
      <vt:lpstr>HTML5 HTML - Estructura Global</vt:lpstr>
      <vt:lpstr>HTML5 HTML - Estructura Global</vt:lpstr>
      <vt:lpstr>HTML5 HTML - Estructura Global</vt:lpstr>
      <vt:lpstr>HTML5 HTML - Estructura Global</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HTML - Estructura del body</vt:lpstr>
      <vt:lpstr>HTML5 Nuevos y viejos elementos</vt:lpstr>
      <vt:lpstr>HTML5 Nuevos y viejos elementos</vt:lpstr>
      <vt:lpstr>HTML5 Nuevos y viejos elementos</vt:lpstr>
      <vt:lpstr>HTML5 Nuevos y viejos elementos</vt:lpstr>
      <vt:lpstr>HTML5 Nuevos y viejos elementos</vt:lpstr>
      <vt:lpstr>HTML5 Nuevos y viejos elementos – Tag &lt;table&gt;</vt:lpstr>
      <vt:lpstr>Uniform Resource Locator (URL)</vt:lpstr>
      <vt:lpstr>Uniform Resource Locator (URL) Parametros Query ó parametros GET</vt:lpstr>
      <vt:lpstr>Reglas de HTML5</vt:lpstr>
      <vt:lpstr>Reglas de HTML5</vt:lpstr>
      <vt:lpstr>Reglas de HTML5</vt:lpstr>
      <vt:lpstr>Reglas de HTML5</vt:lpstr>
      <vt:lpstr>Reglas de HTML5</vt:lpstr>
      <vt:lpstr>Escribir Documentos Bien-Formados</vt:lpstr>
      <vt:lpstr>Escribir Documentos Bien-Formados</vt:lpstr>
      <vt:lpstr>Validación de Paginas Web (Cont.)</vt:lpstr>
      <vt:lpstr>Forms and Forms API</vt:lpstr>
      <vt:lpstr>HTML Web Forms</vt:lpstr>
      <vt:lpstr>Elemento &lt;form&gt;</vt:lpstr>
      <vt:lpstr>Elemento input</vt:lpstr>
      <vt:lpstr>Elemento input type=“email”</vt:lpstr>
      <vt:lpstr>Elemento input type=“search/url/tel”</vt:lpstr>
      <vt:lpstr>Elemento input type=“number”</vt:lpstr>
      <vt:lpstr>Elemento input type=“date/week/month”</vt:lpstr>
      <vt:lpstr>Elemento input type=“time/datetime/datetime-local”</vt:lpstr>
      <vt:lpstr>Elemento input type=“color”</vt:lpstr>
      <vt:lpstr>Nuevos atributos</vt:lpstr>
      <vt:lpstr>Nuevos atributos</vt:lpstr>
      <vt:lpstr>Nuevos elementos de formulario</vt:lpstr>
      <vt:lpstr>Canvas</vt:lpstr>
      <vt:lpstr>Audio</vt:lpstr>
      <vt:lpstr>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Web</dc:title>
  <dc:creator>Jorge Rodriguez</dc:creator>
  <cp:lastModifiedBy>Jorge Rodríguez E.</cp:lastModifiedBy>
  <cp:revision>131</cp:revision>
  <dcterms:modified xsi:type="dcterms:W3CDTF">2015-05-25T13:32:55Z</dcterms:modified>
</cp:coreProperties>
</file>