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</p:sldMasterIdLst>
  <p:notesMasterIdLst>
    <p:notesMasterId r:id="rId65"/>
  </p:notesMasterIdLst>
  <p:sldIdLst>
    <p:sldId id="256" r:id="rId2"/>
    <p:sldId id="262" r:id="rId3"/>
    <p:sldId id="404" r:id="rId4"/>
    <p:sldId id="263" r:id="rId5"/>
    <p:sldId id="444" r:id="rId6"/>
    <p:sldId id="448" r:id="rId7"/>
    <p:sldId id="266" r:id="rId8"/>
    <p:sldId id="267" r:id="rId9"/>
    <p:sldId id="265" r:id="rId10"/>
    <p:sldId id="300" r:id="rId11"/>
    <p:sldId id="301" r:id="rId12"/>
    <p:sldId id="405" r:id="rId13"/>
    <p:sldId id="410" r:id="rId14"/>
    <p:sldId id="417" r:id="rId15"/>
    <p:sldId id="412" r:id="rId16"/>
    <p:sldId id="415" r:id="rId17"/>
    <p:sldId id="416" r:id="rId18"/>
    <p:sldId id="440" r:id="rId19"/>
    <p:sldId id="441" r:id="rId20"/>
    <p:sldId id="276" r:id="rId21"/>
    <p:sldId id="268" r:id="rId22"/>
    <p:sldId id="304" r:id="rId23"/>
    <p:sldId id="451" r:id="rId24"/>
    <p:sldId id="452" r:id="rId25"/>
    <p:sldId id="307" r:id="rId26"/>
    <p:sldId id="306" r:id="rId27"/>
    <p:sldId id="418" r:id="rId28"/>
    <p:sldId id="419" r:id="rId29"/>
    <p:sldId id="420" r:id="rId30"/>
    <p:sldId id="421" r:id="rId31"/>
    <p:sldId id="439" r:id="rId32"/>
    <p:sldId id="449" r:id="rId33"/>
    <p:sldId id="450" r:id="rId34"/>
    <p:sldId id="445" r:id="rId35"/>
    <p:sldId id="446" r:id="rId36"/>
    <p:sldId id="447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22" r:id="rId53"/>
    <p:sldId id="367" r:id="rId54"/>
    <p:sldId id="374" r:id="rId55"/>
    <p:sldId id="368" r:id="rId56"/>
    <p:sldId id="387" r:id="rId57"/>
    <p:sldId id="384" r:id="rId58"/>
    <p:sldId id="386" r:id="rId59"/>
    <p:sldId id="385" r:id="rId60"/>
    <p:sldId id="388" r:id="rId61"/>
    <p:sldId id="389" r:id="rId62"/>
    <p:sldId id="390" r:id="rId63"/>
    <p:sldId id="391" r:id="rId64"/>
  </p:sldIdLst>
  <p:sldSz cx="13004800" cy="9753600"/>
  <p:notesSz cx="6858000" cy="9144000"/>
  <p:defaultTextStyle>
    <a:defPPr>
      <a:defRPr lang="es-E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786" autoAdjust="0"/>
  </p:normalViewPr>
  <p:slideViewPr>
    <p:cSldViewPr>
      <p:cViewPr varScale="1">
        <p:scale>
          <a:sx n="61" d="100"/>
          <a:sy n="61" d="100"/>
        </p:scale>
        <p:origin x="1856" y="22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Noteworthy Bold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Noteworthy Bold" charset="0"/>
              </a:rPr>
              <a:t>Second level</a:t>
            </a:r>
          </a:p>
          <a:p>
            <a:pPr lvl="2"/>
            <a:r>
              <a:rPr lang="es-ES" noProof="0" smtClean="0">
                <a:sym typeface="Noteworthy Bold" charset="0"/>
              </a:rPr>
              <a:t>Third level</a:t>
            </a:r>
          </a:p>
          <a:p>
            <a:pPr lvl="3"/>
            <a:r>
              <a:rPr lang="es-ES" noProof="0" smtClean="0">
                <a:sym typeface="Noteworthy Bold" charset="0"/>
              </a:rPr>
              <a:t>Fourth level</a:t>
            </a:r>
          </a:p>
          <a:p>
            <a:pPr lvl="4"/>
            <a:r>
              <a:rPr lang="es-ES" noProof="0" smtClean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03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0370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8575"/>
            <a:ext cx="49768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28575"/>
            <a:ext cx="7999412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06850"/>
            <a:ext cx="1090771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188" y="4010025"/>
            <a:ext cx="20780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239000"/>
            <a:ext cx="1293971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/>
          <p:nvPr userDrawn="1"/>
        </p:nvSpPr>
        <p:spPr>
          <a:xfrm>
            <a:off x="12452350" y="3513138"/>
            <a:ext cx="433388" cy="217487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93547" y="1842349"/>
            <a:ext cx="7261013" cy="201424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31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5" y="5852160"/>
            <a:ext cx="10403840" cy="130048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51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E89C04-718E-4D75-AF38-7BE3999C70D8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B72A3-2BAF-4863-AC57-F650246346AA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15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846138" y="6827838"/>
            <a:ext cx="6932612" cy="97472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2652" y="6827520"/>
            <a:ext cx="6839814" cy="806027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26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34876" y="1192107"/>
            <a:ext cx="6931558" cy="5422680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r>
              <a:rPr lang="es-ES" noProof="0" smtClean="0"/>
              <a:t>Haga clic en el icono para agregar medios</a:t>
            </a:r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215983" y="1192107"/>
            <a:ext cx="4009813" cy="6594718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D1DF43-4203-43A9-A701-F8731868C8C7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F8572F8-EFA7-4D7C-A3D6-B010541BE856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91365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549525" y="6827838"/>
            <a:ext cx="7823200" cy="97472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26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4600"/>
            </a:lvl1pPr>
            <a:lvl2pPr marL="650197" indent="0" eaLnBrk="1" latinLnBrk="0" hangingPunct="1">
              <a:buNone/>
              <a:defRPr kumimoji="0" lang="es-ES" sz="4000"/>
            </a:lvl2pPr>
            <a:lvl3pPr marL="1300393" indent="0" eaLnBrk="1" latinLnBrk="0" hangingPunct="1">
              <a:buNone/>
              <a:defRPr kumimoji="0" lang="es-ES" sz="3400"/>
            </a:lvl3pPr>
            <a:lvl4pPr marL="1950590" indent="0" eaLnBrk="1" latinLnBrk="0" hangingPunct="1">
              <a:buNone/>
              <a:defRPr kumimoji="0" lang="es-ES" sz="2800"/>
            </a:lvl4pPr>
            <a:lvl5pPr marL="2600786" indent="0" eaLnBrk="1" latinLnBrk="0" hangingPunct="1">
              <a:buNone/>
              <a:defRPr kumimoji="0" lang="es-ES" sz="2800"/>
            </a:lvl5pPr>
            <a:lvl6pPr marL="3250983" indent="0" eaLnBrk="1" latinLnBrk="0" hangingPunct="1">
              <a:buNone/>
              <a:defRPr kumimoji="0" lang="es-ES" sz="2800"/>
            </a:lvl6pPr>
            <a:lvl7pPr marL="3901180" indent="0" eaLnBrk="1" latinLnBrk="0" hangingPunct="1">
              <a:buNone/>
              <a:defRPr kumimoji="0" lang="es-ES" sz="2800"/>
            </a:lvl7pPr>
            <a:lvl8pPr marL="4551376" indent="0" eaLnBrk="1" latinLnBrk="0" hangingPunct="1">
              <a:buNone/>
              <a:defRPr kumimoji="0" lang="es-ES" sz="2800"/>
            </a:lvl8pPr>
            <a:lvl9pPr marL="5201573" indent="0" eaLnBrk="1" latinLnBrk="0" hangingPunct="1">
              <a:buNone/>
              <a:defRPr kumimoji="0" lang="es-ES" sz="28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911253"/>
            <a:ext cx="7802880" cy="866987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2000"/>
            </a:lvl1pPr>
            <a:lvl2pPr marL="650197" indent="0" eaLnBrk="1" latinLnBrk="0" hangingPunct="1">
              <a:buNone/>
              <a:defRPr kumimoji="0" lang="es-ES" sz="1700"/>
            </a:lvl2pPr>
            <a:lvl3pPr marL="1300393" indent="0" eaLnBrk="1" latinLnBrk="0" hangingPunct="1">
              <a:buNone/>
              <a:defRPr kumimoji="0" lang="es-ES" sz="1400"/>
            </a:lvl3pPr>
            <a:lvl4pPr marL="1950590" indent="0" eaLnBrk="1" latinLnBrk="0" hangingPunct="1">
              <a:buNone/>
              <a:defRPr kumimoji="0" lang="es-ES" sz="1300"/>
            </a:lvl4pPr>
            <a:lvl5pPr marL="2600786" indent="0" eaLnBrk="1" latinLnBrk="0" hangingPunct="1">
              <a:buNone/>
              <a:defRPr kumimoji="0" lang="es-ES" sz="1300"/>
            </a:lvl5pPr>
            <a:lvl6pPr marL="3250983" indent="0" eaLnBrk="1" latinLnBrk="0" hangingPunct="1">
              <a:buNone/>
              <a:defRPr kumimoji="0" lang="es-ES" sz="1300"/>
            </a:lvl6pPr>
            <a:lvl7pPr marL="3901180" indent="0" eaLnBrk="1" latinLnBrk="0" hangingPunct="1">
              <a:buNone/>
              <a:defRPr kumimoji="0" lang="es-ES" sz="1300"/>
            </a:lvl7pPr>
            <a:lvl8pPr marL="4551376" indent="0" eaLnBrk="1" latinLnBrk="0" hangingPunct="1">
              <a:buNone/>
              <a:defRPr kumimoji="0" lang="es-ES" sz="1300"/>
            </a:lvl8pPr>
            <a:lvl9pPr marL="5201573" indent="0" eaLnBrk="1" latinLnBrk="0" hangingPunct="1">
              <a:buNone/>
              <a:defRPr kumimoji="0" lang="es-ES"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FD6C40-A7F5-4645-8C05-53598C079A1D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D0DC0-DD90-4E99-B538-1331AF88F43C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12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590033"/>
            <a:ext cx="7152640" cy="65024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4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72B17-5A43-4328-B867-DBA6762852C0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DB208-66AC-44E3-8090-516C4716324F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7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0" y="390598"/>
            <a:ext cx="2926080" cy="832216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8"/>
            <a:ext cx="7261013" cy="832216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E90F9C9-FA10-461A-9C51-75A8B5E5D126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055112A-25AF-47DC-B7CA-2AE3FCAECCF7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52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5D8B7-A6BA-4291-8069-B45CE0106B83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A39BF-62F4-4164-B159-DB13992F9F79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2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5360" y="2817707"/>
            <a:ext cx="5418667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610773" y="2817707"/>
            <a:ext cx="5418667" cy="585216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53ECF-834A-4574-9661-A1DBC124286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5360" y="2817707"/>
            <a:ext cx="11054080" cy="585216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C774-666C-42E2-82BF-33EFEB8C87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50AB-7628-4EEF-8B4A-7E6BFD14E8F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83733" y="2767942"/>
            <a:ext cx="2926080" cy="292608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2353925" y="7489825"/>
            <a:ext cx="650875" cy="1365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432644" y="2833570"/>
            <a:ext cx="2252049" cy="1842347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560" y="2833570"/>
            <a:ext cx="8344747" cy="2801843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9" y="7261015"/>
            <a:ext cx="11704321" cy="534453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197" indent="0" eaLnBrk="1" latinLnBrk="0" hangingPunct="1">
              <a:buNone/>
              <a:defRPr kumimoji="0" lang="es-ES"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eaLnBrk="1" latinLnBrk="0" hangingPunct="1">
              <a:buNone/>
              <a:defRPr kumimoji="0" lang="es-ES"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66E9CE10-5B9A-4203-9075-1AEB4D47E858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17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45" y="108373"/>
            <a:ext cx="11950962" cy="97536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43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497226"/>
            <a:ext cx="11704320" cy="7215541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2D489A9-E030-4EED-9AC0-D1B6220231D0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2DB72F8-A285-4CAE-8E27-DAD9D0290BE4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847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0240" y="2275842"/>
            <a:ext cx="11704320" cy="6436925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7C8C538-3E0B-431E-B1D4-DE5B7D20F557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21CFFF6-39FC-4C75-92A4-E546BFE0D646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4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"/>
            <a:ext cx="10052288" cy="1192107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4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384218"/>
            <a:ext cx="5743787" cy="5648292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3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2600"/>
            </a:lvl6pPr>
            <a:lvl7pPr eaLnBrk="1" latinLnBrk="0" hangingPunct="1">
              <a:defRPr kumimoji="0" lang="es-ES" sz="2600"/>
            </a:lvl7pPr>
            <a:lvl8pPr eaLnBrk="1" latinLnBrk="0" hangingPunct="1">
              <a:defRPr kumimoji="0" lang="es-ES" sz="2600"/>
            </a:lvl8pPr>
            <a:lvl9pPr eaLnBrk="1" latinLnBrk="0" hangingPunct="1">
              <a:defRPr kumimoji="0" lang="es-ES"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384213"/>
            <a:ext cx="5743787" cy="5648290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3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2600"/>
            </a:lvl6pPr>
            <a:lvl7pPr eaLnBrk="1" latinLnBrk="0" hangingPunct="1">
              <a:defRPr kumimoji="0" lang="es-ES" sz="2600"/>
            </a:lvl7pPr>
            <a:lvl8pPr eaLnBrk="1" latinLnBrk="0" hangingPunct="1">
              <a:defRPr kumimoji="0" lang="es-ES" sz="2600"/>
            </a:lvl8pPr>
            <a:lvl9pPr eaLnBrk="1" latinLnBrk="0" hangingPunct="1">
              <a:defRPr kumimoji="0" lang="es-ES"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D63CF-0E2E-444D-99F6-C8F0D315DC44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7C4FF-EE0E-445C-A43C-25E13D4BA411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4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263"/>
            <a:ext cx="34766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148" y="2954240"/>
            <a:ext cx="9970347" cy="16256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DE54A1-0D40-4C2A-8727-709D405847E4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F3F98A-29D0-4DF9-906E-2793A219EA15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568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3013" y="4381868"/>
            <a:ext cx="12354560" cy="1558187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6500" b="1" kern="1200" spc="-213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03843" y="3448536"/>
            <a:ext cx="12364800" cy="909884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40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650197" indent="0" eaLnBrk="1" latinLnBrk="0" hangingPunct="1">
              <a:buNone/>
              <a:defRPr kumimoji="0" lang="es-ES" sz="2800" b="1"/>
            </a:lvl2pPr>
            <a:lvl3pPr marL="1300393" indent="0" eaLnBrk="1" latinLnBrk="0" hangingPunct="1">
              <a:buNone/>
              <a:defRPr kumimoji="0" lang="es-ES" sz="2600" b="1"/>
            </a:lvl3pPr>
            <a:lvl4pPr marL="1950590" indent="0" eaLnBrk="1" latinLnBrk="0" hangingPunct="1">
              <a:buNone/>
              <a:defRPr kumimoji="0" lang="es-ES" sz="2300" b="1"/>
            </a:lvl4pPr>
            <a:lvl5pPr marL="2600786" indent="0" eaLnBrk="1" latinLnBrk="0" hangingPunct="1">
              <a:buNone/>
              <a:defRPr kumimoji="0" lang="es-ES" sz="2300" b="1"/>
            </a:lvl5pPr>
            <a:lvl6pPr marL="3250983" indent="0" eaLnBrk="1" latinLnBrk="0" hangingPunct="1">
              <a:buNone/>
              <a:defRPr kumimoji="0" lang="es-ES" sz="2300" b="1"/>
            </a:lvl6pPr>
            <a:lvl7pPr marL="3901180" indent="0" eaLnBrk="1" latinLnBrk="0" hangingPunct="1">
              <a:buNone/>
              <a:defRPr kumimoji="0" lang="es-ES" sz="2300" b="1"/>
            </a:lvl7pPr>
            <a:lvl8pPr marL="4551376" indent="0" eaLnBrk="1" latinLnBrk="0" hangingPunct="1">
              <a:buNone/>
              <a:defRPr kumimoji="0" lang="es-ES" sz="2300" b="1"/>
            </a:lvl8pPr>
            <a:lvl9pPr marL="5201573" indent="0" eaLnBrk="1" latinLnBrk="0" hangingPunct="1">
              <a:buNone/>
              <a:defRPr kumimoji="0" lang="es-ES" sz="2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EFEA-1A83-47EE-88A7-C2C692576869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3303-8CD3-4AD8-99A0-972307C030BC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81068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4118187"/>
            <a:ext cx="10728960" cy="3034453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0033" y="4551680"/>
            <a:ext cx="9970347" cy="2384213"/>
          </a:xfrm>
        </p:spPr>
        <p:txBody>
          <a:bodyPr>
            <a:normAutofit/>
          </a:bodyPr>
          <a:lstStyle>
            <a:lvl1pPr marL="0" algn="l" defTabSz="1300393" rtl="0" eaLnBrk="1" latinLnBrk="0" hangingPunct="1">
              <a:defRPr kumimoji="0" lang="es-ES" sz="5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610775" y="945466"/>
            <a:ext cx="5960533" cy="541867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26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21C79B-89DA-4612-84A4-1D5E5FCA8019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B91E38-53D2-4CBF-B83C-2E969507EF00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040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2" y="866987"/>
            <a:ext cx="4278490" cy="1174044"/>
          </a:xfrm>
        </p:spPr>
        <p:txBody>
          <a:bodyPr anchor="b"/>
          <a:lstStyle>
            <a:lvl1pPr algn="l" eaLnBrk="1" latinLnBrk="0" hangingPunct="1">
              <a:defRPr kumimoji="0" lang="es-ES" sz="28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636" y="866987"/>
            <a:ext cx="7270044" cy="7586133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40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3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8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8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800"/>
            </a:lvl6pPr>
            <a:lvl7pPr eaLnBrk="1" latinLnBrk="0" hangingPunct="1">
              <a:defRPr kumimoji="0" lang="es-ES" sz="2800"/>
            </a:lvl7pPr>
            <a:lvl8pPr eaLnBrk="1" latinLnBrk="0" hangingPunct="1">
              <a:defRPr kumimoji="0" lang="es-ES" sz="2800"/>
            </a:lvl8pPr>
            <a:lvl9pPr eaLnBrk="1" latinLnBrk="0" hangingPunct="1">
              <a:defRPr kumimoji="0" lang="es-ES"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122" y="2041035"/>
            <a:ext cx="4278490" cy="5436727"/>
          </a:xfrm>
        </p:spPr>
        <p:txBody>
          <a:bodyPr/>
          <a:lstStyle>
            <a:lvl1pPr marL="0" indent="0" eaLnBrk="1" latinLnBrk="0" hangingPunct="1">
              <a:buNone/>
              <a:defRPr kumimoji="0" lang="es-E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197" indent="0" eaLnBrk="1" latinLnBrk="0" hangingPunct="1">
              <a:buNone/>
              <a:defRPr kumimoji="0" lang="es-ES" sz="1700"/>
            </a:lvl2pPr>
            <a:lvl3pPr marL="1300393" indent="0" eaLnBrk="1" latinLnBrk="0" hangingPunct="1">
              <a:buNone/>
              <a:defRPr kumimoji="0" lang="es-ES" sz="1400"/>
            </a:lvl3pPr>
            <a:lvl4pPr marL="1950590" indent="0" eaLnBrk="1" latinLnBrk="0" hangingPunct="1">
              <a:buNone/>
              <a:defRPr kumimoji="0" lang="es-ES" sz="1300"/>
            </a:lvl4pPr>
            <a:lvl5pPr marL="2600786" indent="0" eaLnBrk="1" latinLnBrk="0" hangingPunct="1">
              <a:buNone/>
              <a:defRPr kumimoji="0" lang="es-ES" sz="1300"/>
            </a:lvl5pPr>
            <a:lvl6pPr marL="3250983" indent="0" eaLnBrk="1" latinLnBrk="0" hangingPunct="1">
              <a:buNone/>
              <a:defRPr kumimoji="0" lang="es-ES" sz="1300"/>
            </a:lvl6pPr>
            <a:lvl7pPr marL="3901180" indent="0" eaLnBrk="1" latinLnBrk="0" hangingPunct="1">
              <a:buNone/>
              <a:defRPr kumimoji="0" lang="es-ES" sz="1300"/>
            </a:lvl7pPr>
            <a:lvl8pPr marL="4551376" indent="0" eaLnBrk="1" latinLnBrk="0" hangingPunct="1">
              <a:buNone/>
              <a:defRPr kumimoji="0" lang="es-ES" sz="1300"/>
            </a:lvl8pPr>
            <a:lvl9pPr marL="5201573" indent="0" eaLnBrk="1" latinLnBrk="0" hangingPunct="1">
              <a:buNone/>
              <a:defRPr kumimoji="0" lang="es-ES"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4D397D-735A-4F5C-A4AB-728FC26986BF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AF29CA9-C30D-4457-9246-862B2FF5525F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31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EBB67-FEC3-4824-8854-B3025BB46647}" type="datetimeFigureOut">
              <a:rPr lang="es-EC"/>
              <a:pPr>
                <a:defRPr/>
              </a:pPr>
              <a:t>16/5/16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62AD56-D842-417C-A026-24D4563A9C3F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  <p:sldLayoutId id="2147484228" r:id="rId12"/>
    <p:sldLayoutId id="2147484229" r:id="rId13"/>
    <p:sldLayoutId id="2147484230" r:id="rId14"/>
    <p:sldLayoutId id="2147484231" r:id="rId15"/>
    <p:sldLayoutId id="2147484232" r:id="rId16"/>
    <p:sldLayoutId id="2147484233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boxmodel_width" TargetMode="External"/><Relationship Id="rId4" Type="http://schemas.openxmlformats.org/officeDocument/2006/relationships/hyperlink" Target="http://www.w3schools.com/css/tryit.asp?filename=trycss_boxmodel_width_doctyp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display&amp;preval=list-item" TargetMode="Externa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/tryit.asp?filename=trycss_position_fixed" TargetMode="External"/><Relationship Id="rId3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/tryit.asp?filename=trycss_position_relative" TargetMode="External"/><Relationship Id="rId3" Type="http://schemas.openxmlformats.org/officeDocument/2006/relationships/hyperlink" Target="http://www.w3schools.com/css/tryit.asp?filename=trycss_position_relative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/tryit.asp?filename=trycss_position_absolut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/tryit.asp?filename=trycss_zindex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4.png"/><Relationship Id="rId3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://www.w3schools.com/css/demo_default.ht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sz="quarter" idx="14"/>
          </p:nvPr>
        </p:nvSpPr>
        <p:spPr>
          <a:xfrm>
            <a:off x="5094288" y="1843088"/>
            <a:ext cx="7259637" cy="2012950"/>
          </a:xfrm>
        </p:spPr>
        <p:txBody>
          <a:bodyPr/>
          <a:lstStyle/>
          <a:p>
            <a:pPr marL="0" indent="0">
              <a:defRPr/>
            </a:pPr>
            <a:r>
              <a:rPr dirty="0" smtClean="0"/>
              <a:t>Estándares para el Web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3" y="5851525"/>
            <a:ext cx="10404475" cy="1301750"/>
          </a:xfrm>
        </p:spPr>
        <p:txBody>
          <a:bodyPr/>
          <a:lstStyle/>
          <a:p>
            <a:pPr>
              <a:defRPr/>
            </a:pPr>
            <a:r>
              <a:rPr smtClean="0"/>
              <a:t>Desarrollo de aplicaciones Web</a:t>
            </a:r>
          </a:p>
        </p:txBody>
      </p:sp>
      <p:pic>
        <p:nvPicPr>
          <p:cNvPr id="19460" name="Picture 3" descr="InsertedImage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7108825"/>
            <a:ext cx="34925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nsertedImage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982663"/>
            <a:ext cx="4038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nsertedImage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773113"/>
            <a:ext cx="264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</a:t>
            </a:r>
            <a:r>
              <a:rPr sz="4000" b="1" dirty="0" err="1"/>
              <a:t>C</a:t>
            </a:r>
            <a:r>
              <a:rPr sz="4000" dirty="0" err="1"/>
              <a:t>ascading</a:t>
            </a:r>
            <a:r>
              <a:rPr sz="4000" dirty="0"/>
              <a:t> </a:t>
            </a:r>
            <a:r>
              <a:rPr sz="4000" b="1" dirty="0"/>
              <a:t>S</a:t>
            </a:r>
            <a:r>
              <a:rPr sz="4000" dirty="0"/>
              <a:t>tyle </a:t>
            </a:r>
            <a:r>
              <a:rPr sz="4000" b="1" dirty="0" err="1"/>
              <a:t>S</a:t>
            </a:r>
            <a:r>
              <a:rPr sz="4000" dirty="0" err="1"/>
              <a:t>heets</a:t>
            </a:r>
            <a:endParaRPr dirty="0"/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295400"/>
            <a:ext cx="10506075" cy="7423150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</a:t>
            </a:r>
            <a:r>
              <a:rPr sz="4400" b="1" dirty="0" err="1"/>
              <a:t>C</a:t>
            </a:r>
            <a:r>
              <a:rPr sz="4400" dirty="0" err="1"/>
              <a:t>ascading</a:t>
            </a:r>
            <a:r>
              <a:rPr sz="4400" dirty="0"/>
              <a:t> </a:t>
            </a:r>
            <a:r>
              <a:rPr sz="4400" b="1" dirty="0"/>
              <a:t>S</a:t>
            </a:r>
            <a:r>
              <a:rPr sz="4400" dirty="0"/>
              <a:t>tyle </a:t>
            </a:r>
            <a:r>
              <a:rPr sz="4400" b="1" dirty="0" err="1"/>
              <a:t>S</a:t>
            </a:r>
            <a:r>
              <a:rPr sz="4400" dirty="0" err="1"/>
              <a:t>heets</a:t>
            </a:r>
            <a:endParaRPr dirty="0"/>
          </a:p>
        </p:txBody>
      </p:sp>
      <p:pic>
        <p:nvPicPr>
          <p:cNvPr id="65538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33525" y="1276350"/>
            <a:ext cx="9864725" cy="7510463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Estilo y estructura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600" dirty="0" smtClean="0"/>
              <a:t>El navegador garantiza estilos por defecto para cada elemento HTML</a:t>
            </a:r>
          </a:p>
          <a:p>
            <a:pPr lvl="1"/>
            <a:r>
              <a:rPr lang="es-EC" sz="2800" dirty="0" smtClean="0"/>
              <a:t>Ordena los elementos acorde al tipo</a:t>
            </a:r>
          </a:p>
          <a:p>
            <a:pPr lvl="1"/>
            <a:r>
              <a:rPr lang="es-EC" sz="3000" dirty="0" smtClean="0"/>
              <a:t>Elementos Block: posicionados uno bajo otro hacia abajo en la pagina</a:t>
            </a:r>
          </a:p>
          <a:p>
            <a:pPr lvl="2"/>
            <a:r>
              <a:rPr lang="es-EC" sz="2400" dirty="0" smtClean="0"/>
              <a:t>&lt;</a:t>
            </a:r>
            <a:r>
              <a:rPr lang="es-EC" sz="2400" dirty="0" err="1" smtClean="0"/>
              <a:t>section</a:t>
            </a:r>
            <a:r>
              <a:rPr lang="es-EC" sz="2400" dirty="0" smtClean="0"/>
              <a:t>&gt;</a:t>
            </a:r>
          </a:p>
          <a:p>
            <a:pPr lvl="2"/>
            <a:r>
              <a:rPr lang="es-EC" sz="2400" dirty="0" smtClean="0"/>
              <a:t>&lt;</a:t>
            </a:r>
            <a:r>
              <a:rPr lang="es-EC" sz="2400" dirty="0" err="1" smtClean="0"/>
              <a:t>nav</a:t>
            </a:r>
            <a:r>
              <a:rPr lang="es-EC" sz="2400" dirty="0" smtClean="0"/>
              <a:t>&gt;</a:t>
            </a:r>
          </a:p>
          <a:p>
            <a:pPr lvl="2"/>
            <a:r>
              <a:rPr lang="es-EC" sz="2400" dirty="0" smtClean="0"/>
              <a:t>&lt;</a:t>
            </a:r>
            <a:r>
              <a:rPr lang="es-EC" sz="2400" dirty="0" err="1" smtClean="0"/>
              <a:t>header</a:t>
            </a:r>
            <a:r>
              <a:rPr lang="es-EC" sz="2400" dirty="0" smtClean="0"/>
              <a:t>&gt;</a:t>
            </a:r>
          </a:p>
          <a:p>
            <a:pPr lvl="2"/>
            <a:r>
              <a:rPr lang="es-EC" sz="2400" dirty="0" smtClean="0"/>
              <a:t>&lt;</a:t>
            </a:r>
            <a:r>
              <a:rPr lang="es-EC" sz="2400" dirty="0" err="1" smtClean="0"/>
              <a:t>footer</a:t>
            </a:r>
            <a:r>
              <a:rPr lang="es-EC" sz="2400" dirty="0" smtClean="0"/>
              <a:t>&gt;</a:t>
            </a:r>
          </a:p>
          <a:p>
            <a:pPr lvl="2"/>
            <a:r>
              <a:rPr lang="es-EC" sz="2400" dirty="0" smtClean="0"/>
              <a:t>&lt;div&gt;</a:t>
            </a:r>
          </a:p>
          <a:p>
            <a:pPr lvl="2"/>
            <a:endParaRPr lang="es-EC" sz="2400" dirty="0"/>
          </a:p>
          <a:p>
            <a:pPr lvl="2"/>
            <a:endParaRPr lang="es-EC" sz="2400" dirty="0"/>
          </a:p>
          <a:p>
            <a:pPr lvl="2"/>
            <a:endParaRPr lang="es-EC" sz="2400" dirty="0" smtClean="0"/>
          </a:p>
          <a:p>
            <a:pPr lvl="1"/>
            <a:r>
              <a:rPr lang="es-EC" sz="3000" dirty="0" smtClean="0"/>
              <a:t>Elementos </a:t>
            </a:r>
            <a:r>
              <a:rPr lang="es-EC" sz="3000" dirty="0" err="1" smtClean="0"/>
              <a:t>Inline</a:t>
            </a:r>
            <a:r>
              <a:rPr lang="es-EC" sz="3000" dirty="0" smtClean="0"/>
              <a:t>: posicionados uno junto a otro sin salto de línea a menos que no exista suficiente espacio horizontal</a:t>
            </a:r>
          </a:p>
          <a:p>
            <a:pPr lvl="2"/>
            <a:endParaRPr lang="es-EC" sz="2400" dirty="0"/>
          </a:p>
          <a:p>
            <a:pPr lvl="1"/>
            <a:endParaRPr lang="es-EC" sz="3000" dirty="0"/>
          </a:p>
        </p:txBody>
      </p:sp>
      <p:sp>
        <p:nvSpPr>
          <p:cNvPr id="5" name="AutoShape 2" descr="data:image/jpeg;base64,/9j/4AAQSkZJRgABAQEAYABgAAD/2wBDAAoHBwkHBgoJCAkLCwoMDxkQDw4ODx4WFxIZJCAmJSMgIyIoLTkwKCo2KyIjMkQyNjs9QEBAJjBGS0U+Sjk/QD3/wAALCAGAAYABAREA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9oACAEBAAA/AO98U+ItW0zW9K0vRbG1uri/SZ/38pQL5YU9R9TVb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P7S8e/9ALR//A1v8KP7S8e/9ALR/wDwNb/Cj+0vHv8A0AtH/wDA1v8ACj+0vHv/AEAtH/8AA1v8Kk0DxNrV14sm0PXNOtLWVLP7WrW8xkyN4UDn8aTXf+Sn+FP+uF7/AOgJW5qd1NbzqsT7QVz0B71T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o/tK6/wCev/jo/wAKP7Suv+ev/jo/wo/tK6/56/8Ajo/wo/tK6/56/wDjo/wqzp15PPdbJJNy4JxgVhQ/8louf+wGv/o6pNd/5Kf4U/64Xv8A6Ala2s/8fKf7n9TWfRRRRRRRRRRRRRRRRRRRRRRRRRRRRRRRRRRRRRRRRRRRV3Sf+P0f7prIh/5LRc/9gNf/AEdUmu/8lP8ACn/XC9/9AStbWf8Aj5T/AHP6ms+iiiiiiiiiiiiiiiiiiiiiiiiiiiiiiiiiiiiiiiiiiiruk/8AH6P901kQ/wDJaLn/ALAa/wDo6pNd/wCSn+FP+uF7/wCgJWtrP/Hyn+5/U1n0UUUUUUUUUUUUUVHDcQ3AYwTRyhW2sUYNg+hx3qSimTTRW8RknkSKNeruwUD8TTlYOoZSGUjIIOQRS0UUUyWWOCMyTOsaL1ZjgD8aSG4huVZoJo5VU7SUYMAfTjvUlFRzTxW8RknlSKMdXdgoH4mnghlBUggjII70tFFFFFFFFFFFFFXdJ/4/R/umsiH/AJLRc/8AYDX/ANHVJrv/ACU/wp/1wvf/AEBK1tZ/4+U/3P6ms+iiiiiiiiiiiiivOpf7b/4SCL/hLP7Q+x+evkf2fj7PncNvmY+bGcdawdN1LVdFtZr2xvhHbvrjQSW3lKd+RkkseegxgVoXXi/X31S/aG7jge2vfJjtJWgSMoD0O4hyT6j/APUniPxnqVteajNp+qSKLSdYvIeOFEU5wVAJLv0PPHeqnjDxBfaiuvWt3qUdtDA0SQ2BjXM4JB3A9eMBvxqzeeKdZiu5LO2vBZR2dnAYFJhVZCUU7mMhyRzj5a1bPVtd1nxX9gl1EWdsljFdTxxRo+eF3Kreh3HnJpvhv+3f7Xh/sX+0P7A3Df8A2rjO3P8Ayz/ixjp2r0OsPxZ/b39lj/hG/K+0bv3m7G7bj+HPGfrXMaVsuIoNPk/tU391fw/bBqP3tsYaQ7e235MfjXP6NqWq6NZpd2V8EtZdcNvJbGJTvyASSx56DGBV+Xxh4gl1K7eK6jhkgvfISzlaBIygP3TuIck+opPEfjTU7W91GfTtUk22tyIRA8cKIMEgqASXfp97jvVTxnr19qA8QWl1qSW8NtNHHDYGNczLuzuDdeMA/jVzUPFWtR6hdWtteCySyt4fIRjCqvlQdzGQ5IP+z0/nqWeq63rPiuWxm1AWlpDZQ3U8UUaPnKoXVW64O485NJ4Y/t7+1of7J+3/APCP5G7+1cbtv/TP+Lp07V6DRRRRRRRRRRRV3Sf+P0f7prIh/wCS0XP/AGA1/wDR1Sa7/wAlP8Kf9cL3/wBAStbWf+PlP9z+prPooooooooooooooqv/AGfZ7Cn2S32F/M2+UuN397p196GsLR7oXL2sDXC9JTGC4/HGaR9NspZZJJLO2eSQYdmiUlh7nHPQflRJp1lM++Wzt3bbsy0Sk7fTp09qJtOsrho2ns7eQxjCF4lbYPbI4qUW8K3DTrDGJmG0yBRuI9M9cVJRRTGijeRJGRS6Z2sRyueuD2zUX9n2ewJ9kt9ofzNvlLjd/e6dfehrC0e6F01rAbgdJTGN4/HGaa+mWMskkkllbM8vEjNEpL/U456UsmnWUzl5bO3dmUIWaJSSo6Dp09qJtOs7h43ntLeR4xhGeJWKj2yOKlW3hW4adYoxMw2tIFG4j0J61JRRRRRRRRRRRRV3Sf8Aj9H+6ayIf+S0XP8A2A1/9HVJrv8AyU/wp/1wvf8A0BK1tZ/4+U/3P6ms+iiiiiiiiiiiiiiiiiiiiiiiiiiiiiiiiiiiiiiiiiiiruk/8fo/3TWRD/yWi5/7Aa/+jqk13/kp/hT/AK4Xv/oCVraz/wAfKf7n9TWfRRRRRRRRRRRRRRRRRRRRRRRRRRRRRRRRRRRRRRRRRRRV3Sf+P0f7prIh/wCS0XP/AGA1/wDR1Sa7/wAlP8Kf9cL3/wBAStrVYJZbhDHGzALjIHvVH7Hcf88ZP++aPsdx/wA8ZP8Avmj7Hcf88ZP++aPsdx/zxk/75o+x3H/PGT/vmj7Hcf8APGT/AL5o+x3H/PGT/vmj7Hcf88ZP++aPsdx/zxk/75o+x3H/ADxk/wC+aPsdx/zxk/75o+x3H/PGT/vmj7Hcf88ZP++aPsdx/wA8ZP8Avmj7Hcf88ZP++aPsdx/zxk/75o+x3H/PGT/vmj7Hcf8APGT/AL5o+x3H/PGT/vmj7Hcf88ZP++aPsdx/zxk/75o+x3H/ADxk/wC+aPsdx/zxk/75o+x3H/PGT/vmj7Hcf88ZP++aPsdx/wA8ZP8Avmj7Hcf88ZP++aPsdx/zxk/75o+x3H/PGT/vmj7Hcf8APGT/AL5o+x3H/PGT/vmj7Hcf88ZP++aPsdx/zxk/75o+x3H/ADxk/wC+aPsdx/zxk/75o+x3H/PGT/vmj7Hcf88ZP++aPsdx/wA8ZP8Avmj7Hcf88ZP++aPsdx/zxk/75o+x3H/PGT/vmj7Hcf8APGT/AL5o+x3H/PGT/vmj7Hcf88ZP++at6ZbzRXYaSNlG08kViQ/8louf+wGv/o6pNd/5Kf4U/wCuF7/6AldPcTtE4CgYIzzUX2yT0X8qPtknov5UfbJPRfyo+2Sei/lR9sk9F/Kj7ZJ6L+VH2yT0X8qPtknov5UfbJPRfyo+2Sei/lR9sk9F/Kj7ZJ6L+VH2yT0X8qPtknov5UfbJPRfyo+2Sei/lR9sk9F/Kj7ZJ6L+VH2yT0X8qPtknov5UfbJPRfyo+2Sei/lR9sk9F/Kj7ZJ6L+VH2yT0X8qPtknov5UfbJPRfyo+2Sei/lR9sk9F/Kj7ZJ6L+VH2yT0X8qPtknov5UfbJPRfyo+2Sei/lR9sk9F/Kj7ZJ6L+VH2yT0X8qPtknov5UfbJPRfyo+2Sei/lR9sk9F/Kj7ZJ6L+VH2yT0X8qPtknov5VJBcPJJtYDGO1crD/wAlouf+wGv/AKOqTXf+Sn+FP+uF7/6AldHef6xfpVeiiiiiiiiiiiiiiiiiiiiiiiiiiiiiiiiiiiiiiiiiiiprT/X/AIVzUP8AyWi5/wCwGv8A6OqTXf8Akp/hT/rhe/8AoCV0d5/rF+lV6KKKKKKKKKKKKKKKKKKKKKKKKKKKKKKKKKKKKKKKKKKKmtP9f+Fc1D/yWi5/7Aa/+jqk13/kp/hT/rhe/wDoCV0d5/rF+lV6KKKKKKKKKKKKKKKKKKKKKKKKKKKKKKKKKKKKKKKKKKKmtP8AX/hXNQ/8louf+wGv/o6pNd/5Kf4U/wCuF7/6AldHef6xfpVeiiiiiiiiiiiiiiiuc8aeJrvwxpaXNnpr3hdirPzshH958AnFc2vjjUdP0e0vjeafrc2oXqW6xW2Y0t8j7uTznP8AeFTxfEO//svVTdWVhb3+n3gtWWS5KxHO7ocZJ+U8DrVeP4m6gtlfzTabA39m3MKXLIZFBikyN4DAMCCB1HerN54xvtQsdQv7HUNP0uzsb0wQTXILpebQdw9R2I25NbPgjxRd+KNPlnvNNa18sgJKN3l3AOfmTcAcce/Wumrz/wAT+N9Ss/EDaNAtto8R4XUr9WKPx/AANvfuccdqTW/FV34f+3amkgv0sobWz5YrHLI4LvJgcZIKfnUsfj7UYpddttR06ztbvTVjdVa6xGQ+MBmI68jp16VSj+JeqGHVE/s21muLG3W6zEZFR4yQGwGAPG7OehwauS+M7nW4tTk0u+s9MsbJYWS/uPmWR2AYxkHtyQcc5xV7wN4vvfE/2hLuwCJAPlvYA4gnOcfLuANdfRRRRRRRRRRRRRRU1p/r/wAK5qH/AJLRc/8AYDX/ANHVJrv/ACU/wp/1wvf/AEBK6O8/1i/Sq9FFFFFFFFFFFFFFFFY974T0a+eN5bGNGjuFuQYv3eZF6MduMn61VuvAehXZuzLbSB7q5F3I6zMGEozhlOePvHp61JbeC9GtYtRjS3kZdSQJdeZM7mQAHnJJOeSc9c1Zs/DOk2Om2thFYwtbWjF4UlG/Yxzluc88nmtWiorm1gvLdoLqGOaF+GjkUMp+oNZF14O0e80qbTprZjazTCdkEhX5gABgjoAABj2pmoeCtE1S4v57u1Z5L8IJ28xhnbjaRzwRgdKdYeDtI067nuooZnnuIDbzPNO8hkQ44O4nPQD6VJp/hLRtM0oabb2MbWnm+cY5f3gL+p3Zz0FbAAVQAMADAA7UtFFFFFFFFFFFFFFTWn+v/Cuah/5LRc/9gNf/AEdUmu/8lP8ACn/XC9/9ASujvP8AWL9Kr0UUUUUUUUUUUUUUUUUUUUUUUUUUUUUUUUUUUUUUUUUUVNaf6/8ACuah/wCS0XP/AGA1/wDR1Sa7/wAlP8Kf9cL3/wBASujvP9Yv0qvRRRRRRRRRRRRRRRRRRRRRRRRRRRRRRRRRRRRRRRRRRRU1p/r/AMK5qH/ktFz/ANgNf/R1Sa7/AMlP8Kf9cL3/ANASujvATIuPSq+D6GjB9DRg+howfQ0YPoaMH0NGD6GjB9DRg+howfQ0YPoaMH0NGD6GjB9DRg+howfQ0YPoaMH0NGD6GjB9DRg+howfQ0YPoaMH0NGD6GjB9DRg+howfQ0YPoaMH0NGD6GjB9DRg+howfQ0YPoaMH0NGD6GjB9DRg+howfQ0YPoaMH0NGD6GjB9DU1qCJ+R2rmof+S0XP8A2A1/9HVJrv8AyU/wp/1wvf8A0BK6C/vntJlVFUgrnmqv9sTf884/1o/tib/nnH+tH9sTf884/wBaP7Ym/wCecf60f2xN/wA84/1o/tib/nnH+tH9sTf884/1o/tib/nnH+tH9sTf884/1o/tib/nnH+tH9sTf884/wBaP7Ym/wCecf60f2xN/wA84/1o/tib/nnH+tH9sTf884/1o/tib/nnH+tH9sTf884/1o/tib/nnH+tH9sTf884/wBaP7Ym/wCecf60f2xN/wA84/1o/tib/nnH+tH9sTf884/1o/tib/nnH+tH9sTf884/1o/tib/nnH+tH9sTf884/wBaP7Ym/wCecf60f2xN/wA84/1o/tib/nnH+tH9sTf884/1o/tib/nnH+tH9sTf884/1o/tib/nnH+tH9sTf884/wBaP7Ym/wCecf60f2xN/wA84/1o/tib/nnH+tH9sTf884/1o/tib/nnH+tH9sTf884/1o/tib/nnH+tH9sTf884/wBaP7Ym/wCecf61YstQkubjy2VAME8ZrnYf+S0XP/YDX/0dUmu/8lP8Kf8AXC9/9AStbWf+PlP9z+prPoooooooooooooooooooooooooooooooooooooooooooq7pP/H6P901kQ/8AJaLn/sBr/wCjqk13/kp/hT/rhe/+gJWtrP8Ax8p/uf1NZ9FFFFFFFFFFFFFFFFFFFFFFFFFFFFFFFFFFFFFFFFFFFXdJ/wCP0f7prIh/5LRc/wDYDX/0dUmu/wDJT/Cn/XC9/wDQErW1n/j5T/c/qaz6KKKKKKKKKKKKKKKKKKKKKKKKKKKKKKKKKKKKKKKKKKKu6T/x+j/dNZEP/JaLn/sBr/6OqTXf+Sn+FP8Arhe/+gJWtrP/AB8p/uf1NZ9FFFFFFFFFFFFVtRunstOnuYreS5kiQssMf3nI7CuL0TxdqesXNxdPNaxm2ikZdHjU/aJWCnAJYf8AoNLp/wARZGt76XUYLZHtrfzvs8ZkSUNkDaQ64PXkg/nRYfEW4O59Q09DCbRrlXtt5CkKW2MWUDJA6jir+meIPEN/aJdPpVmsFzbNNbstzypxlQ4PXPHTpmuXtPEmrTeELG81CWZ/O1RY0miuDG7g7shgBjaMDjpW3ffEC8ge/vINNhfStPuhazO0pErHOCVGMY/z9IdS+IeoWsmqvbaZBLa6bMiSSNKVJVjgcep/Sn6x4wv9F1kC2uLXVI7gqy6cisLiHIBwCoI9+eea7m3laa2ilaNo2dAxRuqkjofcVJXH+L/F19ol/FZW1tFBHKB/xMLoOYUJ7YUHmmvql9CYJYbg6xLZafJdObb5VuHd9qcLxgBX/L1qpbfEdl0vUbm8htWltI0dYIWkV8sQuGDqMAFhkjNLb/EWeGG7fUdPVlithPHJb79jEkDYSyjB56jIq6mveI5NIuLmXTbOLfZG5t5I7jO3jIDKec4544rA0/X9Um0bwxNqEkzNd6gUWSO5ZTKu/wDjA4IzkbemBWkfiJdhDqP9mxf2ML37Hv8ANPnZ/vbcYxjtUV38RNRtXvJRpcDWdnfm0kk847jyQMD14P5ipNS8YajoniF7SGa21tJZTttLdWFxAM/dJUFTjpzzXeISyAkEEjOD2paKKKKKKKKKu6T/AMfo/wB01kQ/8louf+wGv/o6pNd/5Kf4U/64Xv8A6Ala2s/8fKf7n9TWfRRRRRRRRRRRRRVO80mxv3L3VrFJIUaPzCuHCkYIDdehrOtfBmj2pcmCWfdCbcfaJmk2xnqq5PA+lOsPCGk6fvEcU0ivEYNk8zyKsZ6qATgCmaZ4L0bSb1Lq2t3MsalYvMlZxED1CgnjqfzqOLwJocNt9nSCXyROtwqGdyFdc4I546mn3XgnQ7zUXvZrQmSRxJIgkYRyOP4mXOCf8akn8IaRcx6iktuxXUXWS5AkYbipyMc8c+laVrp1pZO721vHHJJgO6qNz4GBk9T0qzRTXjSWNkkVXRhhlYZBHuKzR4a0sW93Atqqw3SKkkaEqoVckBcfd5JPHc1Vg8F6NDHcI8Elx9oiEDtcTNIfLByFBJ4AIB49BT7TwhpVpFPGIpZkni8lxPM8nyf3Rk8D6U3TfBmjaXM8sFu7u0RhBmlZ9sZ6quTwKZa+CNGtIraOKGbZaz/aIQ0znY/HTnpx0pT4I0M6l9t+yHzPN8/y/Mby/M/vbM4zTpfBujT211BJbuY7q4+1SjzW5k5568dTxWtbWNtZtK1tBFE0zF5GRQC7HuT3qeiiiiiiiiiiruk/8fo/3TWRD/yWi5/7Aa/+jqk13/kp/hT/AK4Xv/oCVraz/wAfKf7n9TWfRRRRRRRRRRRRRRRRRRRRRRRRRRRRRRRRRRRRRRRRRRRV3Sf+P0f7prIh/wCS0XP/AGA1/wDR1Sa7/wAlP8Kf9cL3/wBAStbWf+PlP9z+prPoooooooooooooooooooooooooooooooooooooooooooq7pP8Ax+j/AHTWRD/yWi5/7Aa/+jqk13/kp/hT/rhe/wDoCVraz/x8p/uf1NZ+KMUYoxRijFGKMUYoxRijFGKMUYoxRijFGKMUYoxRijFGKMUYoxRijFGKMUYoxRijFGKMUYoxRijFGKMVd0n/AI/R/umsiH/ktFz/ANgNf/R1Sa7/AMlP8Kf9cL3/ANASuomnETgFc5GetM+2D/nn+tH2wf8APP8AWj7YP+ef60fbB/zz/Wj7YP8Ann+tH2wf88/1o+2D/nn+tH2wf88/1o+2D/nn+tH2wf8APP8AWj7YP+ef60fbB/zz/Wj7YP8Ann+tH2wf88/1o+2D/nn+tH2wf88/1o+2D/nn+tH2wf8APP8AWj7YP+ef60fbB/zz/Wj7YP8Ann+tH2wf88/1o+2D/nn+tH2wf88/1o+2D/nn+tH2wf8APP8AWj7YP+ef60fbB/zz/Wj7YP8Ann+tH2wf88/1o+2D/nn+tH2wf88/1o+2D/nn+tH2wf8APP8AWj7YP+ef60fbB/zz/Wj7YP8Ann+tH2wf88/1o+2D/nn+tH2wf88/1o+2D/nn+tH2wf8APP8AWj7YP+ef60fbB/zz/WnxXAlk2hccetcnD/yWi5/7Aa/+jqk13/kp/hT/AK4Xv/oCV0d5/rF+lV6KKKKKKKKKKKKKKKKKKKKKKKKKKKKKKKKKKKKKKKKKKKmtP9f+Fc1D/wAlouf+wGv/AKOqTXf+Sn+FP+uF7/6AldHef6xfpVeiiiiiiiiiiiiiiiiiiiiiiiiiiiiiiiiiiiiiiiiiiiprT/X/AIVzUP8AyWi5/wCwGv8A6OqTXf8Akp/hT/rhe/8AoCV0d5/rF+lV6KKKKKKKKKKKKKKKKKKKKKKKKKKKKKKKKKKKKKKKKKKKmtP9f+Fc1D/yWi5/7Aa/+jqk13/kp/hT/rhe/wDoCV0d5/rF+lV6KKKKKKKKKKKKKK5Txl43XwpLbW62TT3F0P3byOI4V5x8zn+X61XuPFupaLotncahFpt5Pdu58yC9SG3jUYwAzZLH6A/yqm3xVgOhWOoJprK11PJbsJZ9sUTIAeX2nqCMcevpT5fGTXeqeGJQZbaK+M3mxw3MckfygfeIB3fgQfWsm4+IGp6xqXhyWytJ9P0671EReYZFYXKB1UgjGV7/AJ9eK0Ifi5Yy38a/YwLGS5+zrN9qTzR6OYuoX3z/AIVJN4+vdB8QLpWtQWl950pSKTTpQ0igngPGec4+n4131FcLrnj+4i8RSaBpVtbQ3icG51KYRRfVR1br/wDWq3d+IL3TbrU7mRRdpp9tbwNEsywxtMwLO25uAMFPz6VQg+KcT6bqtxJppabTvLJW3uBLHIHOAQ4HAHc4NVdY+IEl54NvL+BTbSW9xHHusr2OQsGz3Kkr06FR7UnjTx/fJa65aaJZTxjTXjil1BZFHluXHGwjkHBGamvPilFpb/ZRaLcva20T3Mkl0kJZmUEhFIy557VLrPj+60VrfU9tjd6PexRywwiYR3aBlGflP3uc9PzrtdOvV1LTre8jjliWeMSBJV2uoIzgjsas0UUUUUUUUUUVNaf6/wDCuah/5LRc/wDYDX/0dUmu/wDJT/Cn/XC9/wDQEro7z/WL9Kr0UUUUUUUUUUUUUVHPbw3UDw3MUc0TjDJIoZW+oNc3cfD7R2ubOeyNzp0lmztEbSQLjf8Ae+8Dj8MYpkHw+sbPTls7LUdUtkWd58pcDksACGBXDD5R1BPXmn2Xw90ewk0x4Tc5055JI9zgiRnxuL8c9B0xVa0+GOj2V3aTRXOolbO5FzbwtODHGcg4AI6EgZ78datWXgOw069Etne6lDbiYzizS42w7j7AZx7ZxWvpmg6Zo7SPp9lDBJKxaSRV+dyTk5Y8mtCiqep6RYazbfZ9StIbmLsJFzt+h6g/Ssa98CaXfaNLpsj3KxSXIuQ6ONyMFCqASOgUAc5pieArKOW+mXUdWFxfKiyzrc7ZMr0IIA+mOmO1V5PhnpFxY3tvcXF9LJeujzTl0DnZnaBhcAc+nNP1b4caTq99fXMs9/CL8q08MEwWN2HRiMHJ+vqakuPAOny3rXVte6jZSSRJFN9lmCeaEACk8dcDqMVrW/hzSrbUTfpZxtelVX7RJl3wqhRgnOOB171p0UUUUUUUUUUUVNaf6/8ACuah/wCS0XP/AGA1/wDR1Sa7/wAlP8Kf9cL3/wBASujvP9Yv0qvRRRRRRRRRRRRRRRRRRRRRRRRRRRRRRRRRRRRRRRRRRRU1p/r/AMK5qH/ktFz/ANgNf/R1Sa7/AMlP8Kf9cL3/ANASujvP9Yv0qvRRRRRRRRRRRRRRRRRRRRRRRRRRRRRRRRRRRRRRRRRRRU1p/r/wrmof+S0XP/YDX/0dUmu/8lP8Kf8AXC9/9ASujvP9Yv0qvRRRRRRRRRRRRRRRRRRRRRRRRRRRRRRRRRRRRRRRRRRRU1p/r/wrmof+S0XP/YDX/wBHVJrv/JT/AAp/1wvf/QErpLq8ht5AsqFiRkYANQ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0f2naf88m/75H+NH9p2n/PJv++R/jR/adp/zyb/AL5H+NH9p2n/ADyb/vkf41NbXsE82yJGVsZyVArmIf8AktFz/wBgNf8A0dUmu/8AJT/Cn/XC9/8AQErW1n/j5T/c/qaz6KKKKKKKKKKKKKKKKKKKKKKKKKKKKKKKKKKKKKKKKKKKu6T/AMfo/wB01kQ/8louf+wGv/o6pNd/5Kf4U/64Xv8A6Ala2s/8fKf7n9TWfRRRRRRRRRRRRRRRRRRRRRRRRRRRRRRRRRRRRRRRRRRRV3Sf+P0f7prIh/5LRc/9gNf/AEdUmu/8lP8ACn/XC9/9AStbWf8Aj5T/AHP6ms+iiiiiiiiiiiiiiiiiiiiiiiiiiiiiiiiiiiiiiiiiiiruk/8AH6P901kQ/wDJaLn/ALAa/wDo6pNd/wCSn+FP+uF7/wCgJWtrP/Hyn+5/U1n0UUUUUUUUUUUUUUhIUEkgADJJ7ViX3jDSLG0FwtwbpTcC2AtR5haQjO0Y4JxWxDL50Mcmx08xQ2xxhhx0I7GpO4Hc1TTVbSTWJNLSXdeRxec8YB+VcgDJ6dxVzuR6VWvtRtNMjSS/uI7dHcRq0jbRuIJAz26GrCsHUMpBVhkEHIIpahuru3sbdp7ueOCFeryMFA/E1m3virTLG3+0Syu0P2X7XvRcjyyyqv4ksMfjV3TNRj1XT4ryKKeKOXlVnTY2Oxx79RVvp1+lU7rVbSzv7Synlxc3ZIhjAJLYGT9BVzvjv1xUN3dQ2Fq9zdSCKGMbmdugHrTre5hu4FmtpY5om+68bBlP4ipKKKKKKKKKKKKu6T/x+j/dNZEP/JaLn/sBr/6OqTXf+Sn+FP8Arhe/+gJWtrP/AB8p/uf1NZ9FFFFFFFFFFFFFFc74w8LP4os4Yo757YwsW2Ebo5enDjIz0/U1yms+FL26stIgudFtVeC/Ecn9nhvLaAgbmI6jOOSeeKo6n4b1P7dqMS6XfS6o92jWF/GT5UUIPA3Z+XA4x/hT9e8P6rNqer/aNMvb3UZ5Y20+9hJ8uFQemc4Xjjn/AOvV5vDl7beObqcWM7zXFifs95GCY47ox4Lse3O78xxVHw14d1KHUbJ3tL61uYVl+0v9k2rKDnIaQyfPnthe/wCNX/DnhO6tfBqFNGt5dVuZDFKuog7Y48kg7fy6c85rpfB/hOTwxDOJb5p2nIYxICsUXX7oJPr1rpK4vxJ4KutQ1z+2LSe3u3UDFlfqWhGAB8uDxnGenU1Q8R6He6zoGrzy6Y63iJaxWtvGpO0pgvsx1H7xx6fLWVqfhi4tpVjn0a9vbM6YsdkkGW+zTkAsWGePmLHPv+T7/QNWBsTr+nXuqwrpphRLclzDPzgtg9QMDPP44pJvC99FL4XudW026vmjRo7wRZdlAJMYOD2z19qhk8N6xJrdz9qt70XzX3mxXsNr5mF7ESmRQF/2cf4VtaR4ZnXWPEmo3GlfaLoXUjWK3OVjkDFgTzwQQRzWl4W8F3Oj6tJqlzcwwvKCDZWSlYBn1yefyrsKKKKKKKKKKKKu6T/x+j/dNZEP/JaLn/sBr/6OqTXf+Sn+FP8Arhe/+gJWtrP/AB8p/uf1NZ9FFFFFFFFFFFFFFFFFFFFFFFFFFFFFFFFFFFFFFFFFFFXdJ/4/R/umsiH/AJLRc/8AYDX/ANHVJrv/ACU/wp/1wvf/AEBK1tZ/4+U/3P6ms+iiiiiiiiiiiiiiiiiiiiiiiiiiiiiiiiiiiiiiiiiiiruk/wDH6P8AdNZEP/JaLn/sBr/6OqTXf+Sn+FP+uF7/AOgJWtrP/Hyn+5/U1n0UUUUUUUUUUUUUUUUUUUUUUUUUUUUUUUUUUUUUUUUUUVd0n/j9H+6ayIf+S0XP/YDX/wBHVJrv/JT/AAp/1wvf/QEro7zT/tcquZNuBjGM1X/sUf8APY/98/8A16P7FH/PY/8AfP8A9ej+xR/z2P8A3z/9ej+xR/z2P/fP/wBej+xR/wA9j/3z/wDXo/sUf89j/wB8/wD16P7FH/PY/wDfP/16P7FH/PY/98//AF6P7FH/AD2P/fP/ANej+xR/z2P/AHz/APXo/sUf89j/AN8//Xo/sUf89j/3z/8AXo/sUf8APY/98/8A16P7FH/PY/8AfP8A9ej+xR/z2P8A3z/9ej+xR/z2P/fP/wBej+xR/wA9j/3z/wDXo/sUf89j/wB8/wD16P7FH/PY/wDfP/16P7FH/PY/98//AF6P7FH/AD2P/fP/ANej+xR/z2P/AHz/APXo/sUf89j/AN8//Xo/sUf89j/3z/8AXo/sUf8APY/98/8A16P7FH/PY/8AfP8A9ej+xR/z2P8A3z/9ej+xR/z2P/fP/wBej+xR/wA9j/3z/wDXo/sUf89j/wB8/wD16P7FH/PY/wDfP/16P7FH/PY/98//AF6P7FH/AD2P/fP/ANej+xR/z2P/AHz/APXo/sUf89j/AN8//Xo/sUf89j/3z/8AXo/sUf8APY/98/8A16P7FH/PY/8AfP8A9ej+xR/z2P8A3z/9ej+xR/z2P/fP/wBej+xR/wA9j/3z/wDXo/sUf89j/wB8/wD16P7FH/PY/wDfP/16P7FH/PY/98//AF6mtNN+yz+YJN3GMbcVzUP/ACWi5/7Aa/8Ao6r3ibwtea3q2m6jp2sNplzYLKquLdZtwcKDwxx0H61U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j/AIRjxd/0PUn/AIK4aP8AhGPF3/Q9Sf8Agrho/wCEY8Xf9D1J/wCCuGptB8I3+m+JZta1XXG1S4ktfsozarDtXcGH3Tj17d6//9mBAAAARAAAAAAAAAAAAAAAAAAAAAAAAAAAAAAAAAAAAAAAAAAAAAAAAAAAAAAAAAAAAAAAAAAAAAAAAAAAAAAAAAAAAAjQyep5+brOEYyCAKoAS6kLAgAAAAgAAAAQAAAAVABhAGIAbABlAE8AZgBDAG8AbgB0AGUAbgB0AHMAAACBAAAARAAAAAAAAAAAAAAAAAAAAAAAAAAAAAAAAAAAAAAAAAAAAAAAAAAAAAAAAAAAAAAAAAAAAAAAAAAAAAAAAAAAAAjQyep5+brOEYyCAKoAS6kLAgAAAAgAAAAQAAAAVABhAGIAbABlAE8AZgBDAG8AbgB0AGUAbgB0AHMAAACBAAAARAAAAAAAAAAAAAAAAAAAAAAAAAAAAAAAAAAAAAAAAAAAAAAAAAAAAAAAAAAAAAAAAAAAAAAAAAAAAAAAAAAAAAjQyep5+brOEYyCAKoAS6kLAgAAAAgAAAAQAAAAVABhAGIAbABlAE8AZgBDAG8AbgB0AGU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44" y="379668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737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Estilos </a:t>
            </a:r>
            <a:r>
              <a:rPr lang="es-EC" dirty="0" err="1" smtClean="0"/>
              <a:t>inline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564432"/>
            <a:ext cx="5743787" cy="7704856"/>
          </a:xfrm>
        </p:spPr>
        <p:txBody>
          <a:bodyPr/>
          <a:lstStyle/>
          <a:p>
            <a:pPr algn="just"/>
            <a:r>
              <a:rPr lang="es-EC" sz="2400" dirty="0" smtClean="0"/>
              <a:t>La forma mas fácil de aplicar estilos</a:t>
            </a:r>
          </a:p>
          <a:p>
            <a:endParaRPr lang="es-EC" sz="2400" dirty="0" smtClean="0"/>
          </a:p>
          <a:p>
            <a:pPr>
              <a:defRPr/>
            </a:pPr>
            <a:r>
              <a:rPr lang="en-US" sz="2400" dirty="0"/>
              <a:t>Se lo </a:t>
            </a:r>
            <a:r>
              <a:rPr lang="en-US" sz="2400" dirty="0" err="1"/>
              <a:t>implementa</a:t>
            </a:r>
            <a:r>
              <a:rPr lang="en-US" sz="2400" dirty="0"/>
              <a:t> a </a:t>
            </a:r>
            <a:r>
              <a:rPr lang="en-US" sz="2400" dirty="0" err="1"/>
              <a:t>través</a:t>
            </a:r>
            <a:r>
              <a:rPr lang="en-US" sz="2400" dirty="0"/>
              <a:t> del </a:t>
            </a:r>
            <a:r>
              <a:rPr lang="en-US" sz="2400" dirty="0" err="1"/>
              <a:t>atributo</a:t>
            </a:r>
            <a:r>
              <a:rPr lang="en-US" sz="2400" dirty="0"/>
              <a:t> “style” de la </a:t>
            </a:r>
            <a:r>
              <a:rPr lang="en-US" sz="2400" dirty="0" err="1"/>
              <a:t>etiqueta</a:t>
            </a:r>
            <a:r>
              <a:rPr lang="en-US" sz="2400" dirty="0"/>
              <a:t> a la </a:t>
            </a:r>
            <a:r>
              <a:rPr lang="en-US" sz="2400" dirty="0" err="1"/>
              <a:t>cual</a:t>
            </a:r>
            <a:r>
              <a:rPr lang="en-US" sz="2400" dirty="0"/>
              <a:t> se le </a:t>
            </a:r>
            <a:r>
              <a:rPr lang="en-US" sz="2400" dirty="0" err="1"/>
              <a:t>aplicara</a:t>
            </a:r>
            <a:r>
              <a:rPr lang="en-US" sz="2400" dirty="0"/>
              <a:t> el </a:t>
            </a:r>
            <a:r>
              <a:rPr lang="en-US" sz="2400" dirty="0" err="1"/>
              <a:t>estilo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El </a:t>
            </a:r>
            <a:r>
              <a:rPr lang="en-US" sz="2000" dirty="0" err="1"/>
              <a:t>atributo</a:t>
            </a:r>
            <a:r>
              <a:rPr lang="en-US" sz="2000" dirty="0"/>
              <a:t> style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contener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propiedad</a:t>
            </a:r>
            <a:r>
              <a:rPr lang="en-US" sz="2000" dirty="0"/>
              <a:t> CSS</a:t>
            </a:r>
            <a:endParaRPr lang="en-US" sz="2400" dirty="0"/>
          </a:p>
          <a:p>
            <a:endParaRPr lang="es-EC" sz="3600" dirty="0"/>
          </a:p>
          <a:p>
            <a:endParaRPr lang="es-EC" sz="2400" dirty="0"/>
          </a:p>
          <a:p>
            <a:pPr>
              <a:defRPr/>
            </a:pPr>
            <a:endParaRPr lang="en-US" sz="2400" dirty="0"/>
          </a:p>
          <a:p>
            <a:endParaRPr lang="es-EC" sz="2400" dirty="0" smtClean="0"/>
          </a:p>
          <a:p>
            <a:endParaRPr lang="es-EC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10773" y="1564432"/>
            <a:ext cx="5743787" cy="6468071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Se lo </a:t>
            </a:r>
            <a:r>
              <a:rPr lang="en-US" sz="2400" dirty="0" err="1" smtClean="0"/>
              <a:t>recomienda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</a:t>
            </a:r>
            <a:r>
              <a:rPr lang="en-US" sz="2400" dirty="0" err="1" smtClean="0"/>
              <a:t>pruebas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usado</a:t>
            </a:r>
            <a:r>
              <a:rPr lang="en-US" sz="2400" dirty="0" smtClean="0"/>
              <a:t> con </a:t>
            </a:r>
            <a:r>
              <a:rPr lang="en-US" sz="2400" dirty="0" err="1" smtClean="0"/>
              <a:t>todo</a:t>
            </a:r>
            <a:r>
              <a:rPr lang="en-US" sz="2400" dirty="0" smtClean="0"/>
              <a:t> el </a:t>
            </a:r>
            <a:r>
              <a:rPr lang="en-US" sz="2400" dirty="0" err="1" smtClean="0"/>
              <a:t>documento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000" dirty="0" err="1" smtClean="0"/>
              <a:t>Escribir</a:t>
            </a:r>
            <a:r>
              <a:rPr lang="en-US" sz="2000" dirty="0" smtClean="0"/>
              <a:t> y </a:t>
            </a:r>
            <a:r>
              <a:rPr lang="en-US" sz="2000" dirty="0" err="1" smtClean="0"/>
              <a:t>repetir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estilo</a:t>
            </a:r>
            <a:r>
              <a:rPr lang="en-US" sz="2000" dirty="0" smtClean="0"/>
              <a:t> en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err="1" smtClean="0"/>
              <a:t>Incrementa</a:t>
            </a:r>
            <a:r>
              <a:rPr lang="en-US" sz="2000" dirty="0" smtClean="0"/>
              <a:t> el </a:t>
            </a:r>
            <a:r>
              <a:rPr lang="en-US" sz="2000" dirty="0" err="1" smtClean="0"/>
              <a:t>tamano</a:t>
            </a:r>
            <a:r>
              <a:rPr lang="en-US" sz="2000" dirty="0" smtClean="0"/>
              <a:t> del </a:t>
            </a:r>
            <a:r>
              <a:rPr lang="en-US" sz="2000" dirty="0" err="1" smtClean="0"/>
              <a:t>documento</a:t>
            </a: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400" dirty="0" err="1" smtClean="0"/>
              <a:t>Pierde</a:t>
            </a:r>
            <a:r>
              <a:rPr lang="en-US" sz="2400" dirty="0" smtClean="0"/>
              <a:t>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ventajas</a:t>
            </a:r>
            <a:r>
              <a:rPr lang="en-US" sz="2400" dirty="0"/>
              <a:t> de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hojas</a:t>
            </a:r>
            <a:r>
              <a:rPr lang="en-US" sz="2400" dirty="0"/>
              <a:t> de </a:t>
            </a:r>
            <a:r>
              <a:rPr lang="en-US" sz="2400" dirty="0" err="1"/>
              <a:t>estilo</a:t>
            </a:r>
            <a:endParaRPr lang="en-US" sz="2400" dirty="0"/>
          </a:p>
          <a:p>
            <a:pPr lvl="1">
              <a:defRPr/>
            </a:pPr>
            <a:r>
              <a:rPr lang="en-US" sz="2000" dirty="0" err="1"/>
              <a:t>Mezcla</a:t>
            </a:r>
            <a:r>
              <a:rPr lang="en-US" sz="2000" dirty="0"/>
              <a:t> </a:t>
            </a:r>
            <a:r>
              <a:rPr lang="en-US" sz="2000" dirty="0" err="1"/>
              <a:t>contenido</a:t>
            </a:r>
            <a:r>
              <a:rPr lang="en-US" sz="2000" dirty="0"/>
              <a:t> y </a:t>
            </a:r>
            <a:r>
              <a:rPr lang="en-US" sz="2000" dirty="0" err="1" smtClean="0"/>
              <a:t>presentación</a:t>
            </a:r>
            <a:endParaRPr lang="en-US" sz="20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7544" y="5212184"/>
            <a:ext cx="700111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Hoja de estilo interna (</a:t>
            </a:r>
            <a:r>
              <a:rPr dirty="0" err="1" smtClean="0"/>
              <a:t>Embedded</a:t>
            </a:r>
            <a:r>
              <a:rPr dirty="0" smtClean="0"/>
              <a:t> Style)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492424"/>
            <a:ext cx="5743787" cy="6540086"/>
          </a:xfrm>
        </p:spPr>
        <p:txBody>
          <a:bodyPr/>
          <a:lstStyle/>
          <a:p>
            <a:pPr algn="just">
              <a:defRPr/>
            </a:pPr>
            <a:r>
              <a:rPr sz="2400" dirty="0" smtClean="0"/>
              <a:t>Mejor alternativa respecto a Estilos </a:t>
            </a:r>
            <a:r>
              <a:rPr sz="2400" dirty="0" err="1" smtClean="0"/>
              <a:t>Inline</a:t>
            </a:r>
            <a:endParaRPr sz="2400" dirty="0" smtClean="0"/>
          </a:p>
          <a:p>
            <a:pPr lvl="1" algn="just">
              <a:defRPr/>
            </a:pPr>
            <a:r>
              <a:rPr lang="es-ES" sz="2000" dirty="0" smtClean="0"/>
              <a:t>Menos espacio en el documento</a:t>
            </a:r>
          </a:p>
          <a:p>
            <a:pPr lvl="1" algn="just">
              <a:defRPr/>
            </a:pPr>
            <a:r>
              <a:rPr lang="es-ES" sz="2000" dirty="0" smtClean="0"/>
              <a:t>Mas consistencia y </a:t>
            </a:r>
            <a:r>
              <a:rPr lang="es-ES" sz="2000" dirty="0" err="1" smtClean="0"/>
              <a:t>mantenibilidad</a:t>
            </a:r>
            <a:r>
              <a:rPr lang="es-ES" sz="2000" dirty="0" smtClean="0"/>
              <a:t> del código</a:t>
            </a:r>
            <a:endParaRPr sz="2000" dirty="0" smtClean="0"/>
          </a:p>
          <a:p>
            <a:pPr algn="just">
              <a:defRPr/>
            </a:pPr>
            <a:endParaRPr sz="2400" dirty="0" smtClean="0"/>
          </a:p>
          <a:p>
            <a:pPr algn="just">
              <a:defRPr/>
            </a:pPr>
            <a:r>
              <a:rPr sz="2400" dirty="0" smtClean="0"/>
              <a:t>R</a:t>
            </a:r>
            <a:r>
              <a:rPr lang="es-EC" sz="2400" dirty="0" smtClean="0"/>
              <a:t>e</a:t>
            </a:r>
            <a:r>
              <a:rPr sz="2400" dirty="0" smtClean="0"/>
              <a:t>comendado cuando se tiene un solo documento</a:t>
            </a:r>
            <a:endParaRPr sz="1600" dirty="0" smtClean="0"/>
          </a:p>
          <a:p>
            <a:pPr algn="just">
              <a:defRPr/>
            </a:pPr>
            <a:endParaRPr sz="2400" dirty="0" smtClean="0"/>
          </a:p>
          <a:p>
            <a:pPr algn="just">
              <a:defRPr/>
            </a:pPr>
            <a:r>
              <a:rPr sz="2400" dirty="0" smtClean="0"/>
              <a:t>Se define dentro de la sección head de una página HTML, utilizando el elemento &lt;</a:t>
            </a:r>
            <a:r>
              <a:rPr sz="2400" dirty="0" err="1" smtClean="0"/>
              <a:t>style</a:t>
            </a:r>
            <a:r>
              <a:rPr sz="2400" dirty="0"/>
              <a:t>&gt; </a:t>
            </a:r>
            <a:br>
              <a:rPr sz="2400" dirty="0"/>
            </a:br>
            <a:endParaRPr sz="24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2810" y="1708448"/>
            <a:ext cx="5789105" cy="456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3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Hoja </a:t>
            </a:r>
            <a:r>
              <a:rPr dirty="0"/>
              <a:t>de estilo </a:t>
            </a:r>
            <a:r>
              <a:rPr dirty="0" smtClean="0"/>
              <a:t>externa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420416"/>
            <a:ext cx="5743787" cy="6612094"/>
          </a:xfrm>
        </p:spPr>
        <p:txBody>
          <a:bodyPr/>
          <a:lstStyle/>
          <a:p>
            <a:pPr>
              <a:defRPr/>
            </a:pPr>
            <a:r>
              <a:rPr lang="es-EC" sz="2400" dirty="0" smtClean="0"/>
              <a:t>Ideal cuando se trabaja con múltiples paginas</a:t>
            </a:r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r>
              <a:rPr lang="es-EC" sz="2400" dirty="0" smtClean="0"/>
              <a:t>Se puede cambiar la apariencia de toda el Sitio Web cambiando un solo archivo </a:t>
            </a:r>
          </a:p>
          <a:p>
            <a:pPr lvl="1">
              <a:defRPr/>
            </a:pPr>
            <a:r>
              <a:rPr lang="es-EC" sz="2000" dirty="0" smtClean="0"/>
              <a:t>Cada página debe hacer enlace a la hoja de estilo usando la etiqueta &lt;link&gt; en la sección &lt;head&gt;</a:t>
            </a:r>
          </a:p>
          <a:p>
            <a:pPr lvl="1">
              <a:defRPr/>
            </a:pPr>
            <a:endParaRPr lang="es-EC" sz="2000" dirty="0" smtClean="0"/>
          </a:p>
          <a:p>
            <a:pPr>
              <a:defRPr/>
            </a:pPr>
            <a:r>
              <a:rPr lang="es-EC" sz="2400" dirty="0" smtClean="0"/>
              <a:t>Hoja de estilo externa</a:t>
            </a:r>
            <a:endParaRPr lang="es-EC" sz="2400" dirty="0"/>
          </a:p>
          <a:p>
            <a:pPr lvl="1">
              <a:defRPr/>
            </a:pPr>
            <a:r>
              <a:rPr lang="es-EC" sz="2000" dirty="0"/>
              <a:t>Puede ser escrito en cualquier editor de texto</a:t>
            </a:r>
          </a:p>
          <a:p>
            <a:pPr lvl="1">
              <a:defRPr/>
            </a:pPr>
            <a:r>
              <a:rPr lang="es-EC" sz="2000" dirty="0"/>
              <a:t>El archivo no debe contener ninguna etiqueta HTML</a:t>
            </a:r>
          </a:p>
          <a:p>
            <a:pPr lvl="1">
              <a:defRPr/>
            </a:pPr>
            <a:r>
              <a:rPr lang="es-EC" sz="2000" dirty="0"/>
              <a:t>Debe tener extensión .</a:t>
            </a:r>
            <a:r>
              <a:rPr lang="es-EC" sz="2000" dirty="0" err="1"/>
              <a:t>css</a:t>
            </a:r>
            <a:endParaRPr lang="es-EC" sz="2000" dirty="0"/>
          </a:p>
          <a:p>
            <a:pPr lvl="1">
              <a:defRPr/>
            </a:pPr>
            <a:r>
              <a:rPr lang="es-EC" sz="2000" dirty="0" smtClean="0"/>
              <a:t>No </a:t>
            </a:r>
            <a:r>
              <a:rPr lang="es-EC" sz="2000" dirty="0"/>
              <a:t>dejar espacios entre el valor de la propiedad y la unidad</a:t>
            </a:r>
          </a:p>
          <a:p>
            <a:pPr marL="0" indent="0">
              <a:buNone/>
              <a:defRPr/>
            </a:pPr>
            <a:endParaRPr lang="es-EC" sz="2400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4408" y="1708448"/>
            <a:ext cx="633739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6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– Multiples </a:t>
            </a:r>
            <a:r>
              <a:rPr lang="en-US" dirty="0" err="1" smtClean="0"/>
              <a:t>Hojas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636440"/>
            <a:ext cx="11684808" cy="639607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Si </a:t>
            </a:r>
            <a:r>
              <a:rPr lang="en-US" sz="2400" dirty="0" err="1" smtClean="0"/>
              <a:t>algunas</a:t>
            </a:r>
            <a:r>
              <a:rPr lang="en-US" sz="2400" dirty="0" smtClean="0"/>
              <a:t> </a:t>
            </a:r>
            <a:r>
              <a:rPr lang="en-US" sz="2400" dirty="0" err="1" smtClean="0"/>
              <a:t>propiedades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han</a:t>
            </a:r>
            <a:r>
              <a:rPr lang="en-US" sz="2400" dirty="0" smtClean="0"/>
              <a:t> </a:t>
            </a:r>
            <a:r>
              <a:rPr lang="en-US" sz="2400" dirty="0" err="1" smtClean="0"/>
              <a:t>sido</a:t>
            </a:r>
            <a:r>
              <a:rPr lang="en-US" sz="2400" dirty="0" smtClean="0"/>
              <a:t> </a:t>
            </a:r>
            <a:r>
              <a:rPr lang="en-US" sz="2400" dirty="0" err="1" smtClean="0"/>
              <a:t>establecidas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selector en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hojas</a:t>
            </a:r>
            <a:r>
              <a:rPr lang="en-US" sz="2400" dirty="0" smtClean="0"/>
              <a:t> de </a:t>
            </a:r>
            <a:r>
              <a:rPr lang="en-US" sz="2400" dirty="0" err="1" smtClean="0"/>
              <a:t>estilo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sera </a:t>
            </a:r>
            <a:r>
              <a:rPr lang="en-US" sz="2400" dirty="0" err="1" smtClean="0"/>
              <a:t>tomados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hoja</a:t>
            </a:r>
            <a:r>
              <a:rPr lang="en-US" sz="2400" dirty="0" smtClean="0"/>
              <a:t> de </a:t>
            </a:r>
            <a:r>
              <a:rPr lang="en-US" sz="2400" dirty="0" err="1" smtClean="0"/>
              <a:t>estilo</a:t>
            </a:r>
            <a:r>
              <a:rPr lang="en-US" sz="2400" dirty="0" smtClean="0"/>
              <a:t> mas </a:t>
            </a:r>
            <a:r>
              <a:rPr lang="en-US" sz="2400" dirty="0" err="1" smtClean="0"/>
              <a:t>especifica</a:t>
            </a:r>
            <a:r>
              <a:rPr lang="en-US" sz="2400" dirty="0"/>
              <a:t> 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El </a:t>
            </a:r>
            <a:r>
              <a:rPr lang="en-US" sz="2400" dirty="0" err="1" smtClean="0"/>
              <a:t>estilo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la </a:t>
            </a:r>
            <a:r>
              <a:rPr lang="en-US" sz="2400" dirty="0" err="1" smtClean="0"/>
              <a:t>etiqueta</a:t>
            </a:r>
            <a:r>
              <a:rPr lang="en-US" sz="2400" dirty="0" smtClean="0"/>
              <a:t> h3 </a:t>
            </a:r>
            <a:r>
              <a:rPr lang="en-US" sz="2400" dirty="0" err="1" smtClean="0"/>
              <a:t>será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3492" name="3 CuadroTexto"/>
          <p:cNvSpPr txBox="1">
            <a:spLocks noChangeArrowheads="1"/>
          </p:cNvSpPr>
          <p:nvPr/>
        </p:nvSpPr>
        <p:spPr bwMode="auto">
          <a:xfrm>
            <a:off x="1606550" y="3652664"/>
            <a:ext cx="3363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n-US" sz="2400" b="1" u="sng" dirty="0" err="1"/>
              <a:t>Hoja</a:t>
            </a:r>
            <a:r>
              <a:rPr lang="en-US" sz="2400" b="1" u="sng" dirty="0"/>
              <a:t> de </a:t>
            </a:r>
            <a:r>
              <a:rPr lang="en-US" sz="2400" b="1" u="sng" dirty="0" err="1"/>
              <a:t>estilo</a:t>
            </a:r>
            <a:r>
              <a:rPr lang="en-US" sz="2400" b="1" u="sng" dirty="0"/>
              <a:t> </a:t>
            </a:r>
            <a:r>
              <a:rPr lang="en-US" sz="2400" b="1" u="sng" dirty="0" err="1"/>
              <a:t>externa</a:t>
            </a:r>
            <a:endParaRPr lang="en-US" sz="2400" b="1" u="sng" dirty="0"/>
          </a:p>
          <a:p>
            <a:pPr algn="l" eaLnBrk="1"/>
            <a:endParaRPr lang="en-US" sz="2400" dirty="0"/>
          </a:p>
          <a:p>
            <a:pPr algn="l" eaLnBrk="1"/>
            <a:r>
              <a:rPr lang="en-US" sz="2400" dirty="0"/>
              <a:t>h3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err="1"/>
              <a:t>color:red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text-align:left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font-size:8pt;</a:t>
            </a:r>
            <a:br>
              <a:rPr lang="en-US" sz="2400" dirty="0"/>
            </a:br>
            <a:r>
              <a:rPr lang="en-US" sz="2400" dirty="0"/>
              <a:t>}</a:t>
            </a:r>
            <a:endParaRPr lang="es-ES" sz="2400" dirty="0"/>
          </a:p>
        </p:txBody>
      </p:sp>
      <p:sp>
        <p:nvSpPr>
          <p:cNvPr id="63493" name="4 CuadroTexto"/>
          <p:cNvSpPr txBox="1">
            <a:spLocks noChangeArrowheads="1"/>
          </p:cNvSpPr>
          <p:nvPr/>
        </p:nvSpPr>
        <p:spPr bwMode="auto">
          <a:xfrm>
            <a:off x="6789738" y="3652664"/>
            <a:ext cx="32956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n-US" sz="2400" b="1" u="sng" dirty="0" err="1">
                <a:solidFill>
                  <a:srgbClr val="002060"/>
                </a:solidFill>
              </a:rPr>
              <a:t>Hoja</a:t>
            </a:r>
            <a:r>
              <a:rPr lang="en-US" sz="2400" b="1" u="sng" dirty="0">
                <a:solidFill>
                  <a:srgbClr val="002060"/>
                </a:solidFill>
              </a:rPr>
              <a:t> de </a:t>
            </a:r>
            <a:r>
              <a:rPr lang="en-US" sz="2400" b="1" u="sng" dirty="0" err="1">
                <a:solidFill>
                  <a:srgbClr val="002060"/>
                </a:solidFill>
              </a:rPr>
              <a:t>estilo</a:t>
            </a:r>
            <a:r>
              <a:rPr lang="en-US" sz="2400" b="1" u="sng" dirty="0">
                <a:solidFill>
                  <a:srgbClr val="002060"/>
                </a:solidFill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</a:rPr>
              <a:t>interna</a:t>
            </a:r>
            <a:endParaRPr lang="en-US" sz="2400" b="1" u="sng" dirty="0">
              <a:solidFill>
                <a:srgbClr val="002060"/>
              </a:solidFill>
            </a:endParaRPr>
          </a:p>
          <a:p>
            <a:pPr algn="l" eaLnBrk="1"/>
            <a:r>
              <a:rPr lang="en-US" sz="2400" dirty="0"/>
              <a:t>h3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err="1"/>
              <a:t>text-align:right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font-size:20pt;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algn="l" eaLnBrk="1"/>
            <a:endParaRPr lang="es-ES" sz="2400" dirty="0"/>
          </a:p>
        </p:txBody>
      </p:sp>
      <p:sp>
        <p:nvSpPr>
          <p:cNvPr id="63494" name="5 CuadroTexto"/>
          <p:cNvSpPr txBox="1">
            <a:spLocks noChangeArrowheads="1"/>
          </p:cNvSpPr>
          <p:nvPr/>
        </p:nvSpPr>
        <p:spPr bwMode="auto">
          <a:xfrm>
            <a:off x="8437563" y="6461125"/>
            <a:ext cx="22050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n-US" sz="2400" dirty="0" err="1"/>
              <a:t>color:red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text-align:right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font-size:20pt;</a:t>
            </a:r>
          </a:p>
          <a:p>
            <a:pPr algn="l" eaLnBrk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062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– Multiples </a:t>
            </a:r>
            <a:r>
              <a:rPr lang="en-US" dirty="0" err="1" smtClean="0"/>
              <a:t>Hojas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 marL="914400" indent="-914400">
              <a:buFont typeface="+mj-lt"/>
              <a:buAutoNum type="arabicPeriod"/>
              <a:defRPr/>
            </a:pPr>
            <a:r>
              <a:rPr lang="en-US" sz="3200" dirty="0" err="1" smtClean="0"/>
              <a:t>Estilo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defecto</a:t>
            </a:r>
            <a:r>
              <a:rPr lang="en-US" sz="3200" dirty="0" smtClean="0"/>
              <a:t> del </a:t>
            </a:r>
            <a:r>
              <a:rPr lang="en-US" sz="3200" dirty="0" err="1" smtClean="0"/>
              <a:t>navegador</a:t>
            </a:r>
            <a:endParaRPr lang="en-US" sz="3200" dirty="0"/>
          </a:p>
          <a:p>
            <a:pPr marL="914400" indent="-914400">
              <a:buFont typeface="+mj-lt"/>
              <a:buAutoNum type="arabicPeriod"/>
              <a:defRPr/>
            </a:pPr>
            <a:r>
              <a:rPr lang="en-US" sz="3200" dirty="0" err="1" smtClean="0"/>
              <a:t>Hoja</a:t>
            </a:r>
            <a:r>
              <a:rPr lang="en-US" sz="3200" dirty="0" smtClean="0"/>
              <a:t> de </a:t>
            </a:r>
            <a:r>
              <a:rPr lang="en-US" sz="3200" dirty="0" err="1" smtClean="0"/>
              <a:t>estilo</a:t>
            </a:r>
            <a:r>
              <a:rPr lang="en-US" sz="3200" dirty="0" smtClean="0"/>
              <a:t> </a:t>
            </a:r>
            <a:r>
              <a:rPr lang="en-US" sz="3200" dirty="0" err="1" smtClean="0"/>
              <a:t>externa</a:t>
            </a:r>
            <a:endParaRPr lang="en-US" sz="3200" dirty="0"/>
          </a:p>
          <a:p>
            <a:pPr marL="914400" indent="-914400">
              <a:buFont typeface="+mj-lt"/>
              <a:buAutoNum type="arabicPeriod"/>
              <a:defRPr/>
            </a:pPr>
            <a:r>
              <a:rPr lang="en-US" sz="3200" dirty="0" err="1" smtClean="0"/>
              <a:t>Hoja</a:t>
            </a:r>
            <a:r>
              <a:rPr lang="en-US" sz="3200" dirty="0" smtClean="0"/>
              <a:t> de </a:t>
            </a:r>
            <a:r>
              <a:rPr lang="en-US" sz="3200" dirty="0" err="1" smtClean="0"/>
              <a:t>estilo</a:t>
            </a:r>
            <a:r>
              <a:rPr lang="en-US" sz="3200" dirty="0" smtClean="0"/>
              <a:t> </a:t>
            </a:r>
            <a:r>
              <a:rPr lang="en-US" sz="3200" dirty="0" err="1" smtClean="0"/>
              <a:t>interna</a:t>
            </a:r>
            <a:r>
              <a:rPr lang="en-US" sz="3200" dirty="0" smtClean="0"/>
              <a:t> (en la </a:t>
            </a:r>
            <a:r>
              <a:rPr lang="en-US" sz="3200" dirty="0" err="1" smtClean="0"/>
              <a:t>sección</a:t>
            </a:r>
            <a:r>
              <a:rPr lang="en-US" sz="3200" dirty="0" smtClean="0"/>
              <a:t> Head)</a:t>
            </a:r>
            <a:endParaRPr lang="en-US" sz="3200" dirty="0"/>
          </a:p>
          <a:p>
            <a:pPr marL="914400" indent="-914400">
              <a:buFont typeface="+mj-lt"/>
              <a:buAutoNum type="arabicPeriod"/>
              <a:defRPr/>
            </a:pPr>
            <a:r>
              <a:rPr lang="en-US" sz="3200" dirty="0" err="1" smtClean="0"/>
              <a:t>Estilo</a:t>
            </a:r>
            <a:r>
              <a:rPr lang="en-US" sz="3200" dirty="0" smtClean="0"/>
              <a:t> en </a:t>
            </a:r>
            <a:r>
              <a:rPr lang="en-US" sz="3200" dirty="0" err="1" smtClean="0"/>
              <a:t>linea</a:t>
            </a:r>
            <a:r>
              <a:rPr lang="en-US" sz="3200" dirty="0" smtClean="0"/>
              <a:t> (</a:t>
            </a:r>
            <a:r>
              <a:rPr lang="en-US" sz="3200" dirty="0" err="1" smtClean="0"/>
              <a:t>dentro</a:t>
            </a:r>
            <a:r>
              <a:rPr lang="en-US" sz="3200" dirty="0" smtClean="0"/>
              <a:t> de un </a:t>
            </a:r>
            <a:r>
              <a:rPr lang="en-US" sz="3200" dirty="0" err="1" smtClean="0"/>
              <a:t>elemento</a:t>
            </a:r>
            <a:r>
              <a:rPr lang="en-US" sz="3200" dirty="0" smtClean="0"/>
              <a:t> HTML)</a:t>
            </a:r>
            <a:endParaRPr lang="en-US" sz="3200" dirty="0"/>
          </a:p>
          <a:p>
            <a:pPr marL="914400" indent="-914400">
              <a:buFont typeface="+mj-lt"/>
              <a:buAutoNum type="arabicPeriod"/>
              <a:defRPr/>
            </a:pPr>
            <a:endParaRPr sz="3200" dirty="0"/>
          </a:p>
        </p:txBody>
      </p:sp>
      <p:sp>
        <p:nvSpPr>
          <p:cNvPr id="64516" name="3 CuadroTexto"/>
          <p:cNvSpPr txBox="1">
            <a:spLocks noChangeArrowheads="1"/>
          </p:cNvSpPr>
          <p:nvPr/>
        </p:nvSpPr>
        <p:spPr bwMode="auto">
          <a:xfrm>
            <a:off x="669925" y="4300736"/>
            <a:ext cx="11593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just" eaLnBrk="1"/>
            <a:r>
              <a:rPr lang="en-US" sz="2400" b="1" u="sng" dirty="0"/>
              <a:t>Nota: </a:t>
            </a:r>
            <a:r>
              <a:rPr lang="en-US" sz="2400" dirty="0"/>
              <a:t>Si el enlace a la </a:t>
            </a:r>
            <a:r>
              <a:rPr lang="en-US" sz="2400" dirty="0" err="1"/>
              <a:t>hoja</a:t>
            </a:r>
            <a:r>
              <a:rPr lang="en-US" sz="2400" dirty="0"/>
              <a:t> de </a:t>
            </a:r>
            <a:r>
              <a:rPr lang="en-US" sz="2400" dirty="0" err="1"/>
              <a:t>estilos</a:t>
            </a:r>
            <a:r>
              <a:rPr lang="en-US" sz="2400" dirty="0"/>
              <a:t> </a:t>
            </a:r>
            <a:r>
              <a:rPr lang="en-US" sz="2400" dirty="0" err="1"/>
              <a:t>externa</a:t>
            </a:r>
            <a:r>
              <a:rPr lang="en-US" sz="2400" dirty="0"/>
              <a:t> se lo </a:t>
            </a:r>
            <a:r>
              <a:rPr lang="en-US" sz="2400" dirty="0" err="1"/>
              <a:t>coloca</a:t>
            </a:r>
            <a:r>
              <a:rPr lang="en-US" sz="2400" dirty="0"/>
              <a:t> </a:t>
            </a:r>
            <a:r>
              <a:rPr lang="en-US" sz="2400" dirty="0" err="1"/>
              <a:t>luego</a:t>
            </a:r>
            <a:r>
              <a:rPr lang="en-US" sz="2400" dirty="0"/>
              <a:t> de la </a:t>
            </a:r>
            <a:r>
              <a:rPr lang="en-US" sz="2400" dirty="0" err="1"/>
              <a:t>hoja</a:t>
            </a:r>
            <a:r>
              <a:rPr lang="en-US" sz="2400" dirty="0"/>
              <a:t> de </a:t>
            </a:r>
            <a:r>
              <a:rPr lang="en-US" sz="2400" dirty="0" err="1"/>
              <a:t>estilos</a:t>
            </a:r>
            <a:r>
              <a:rPr lang="en-US" sz="2400" dirty="0"/>
              <a:t> </a:t>
            </a:r>
            <a:r>
              <a:rPr lang="en-US" sz="2400" dirty="0" err="1"/>
              <a:t>interna</a:t>
            </a:r>
            <a:r>
              <a:rPr lang="en-US" sz="2400" dirty="0"/>
              <a:t> en la </a:t>
            </a:r>
            <a:r>
              <a:rPr lang="en-US" sz="2400" dirty="0" err="1"/>
              <a:t>etiqueta</a:t>
            </a:r>
            <a:r>
              <a:rPr lang="en-US" sz="2400" dirty="0"/>
              <a:t> &lt;head&gt;, la </a:t>
            </a:r>
            <a:r>
              <a:rPr lang="en-US" sz="2400" dirty="0" err="1"/>
              <a:t>externa</a:t>
            </a:r>
            <a:r>
              <a:rPr lang="en-US" sz="2400" dirty="0"/>
              <a:t> </a:t>
            </a:r>
            <a:r>
              <a:rPr lang="en-US" sz="2400" dirty="0" err="1"/>
              <a:t>sobreescribe</a:t>
            </a:r>
            <a:r>
              <a:rPr lang="en-US" sz="2400" dirty="0"/>
              <a:t> a la </a:t>
            </a:r>
            <a:r>
              <a:rPr lang="en-US" sz="2400" dirty="0" err="1"/>
              <a:t>interna</a:t>
            </a:r>
            <a:r>
              <a:rPr lang="en-US" sz="2400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30006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Atributo media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Usado</a:t>
            </a:r>
            <a:r>
              <a:rPr lang="en-US" sz="2400" dirty="0" smtClean="0"/>
              <a:t> para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el </a:t>
            </a:r>
            <a:r>
              <a:rPr lang="en-US" sz="2400" dirty="0" err="1" smtClean="0"/>
              <a:t>dispositivo</a:t>
            </a:r>
            <a:r>
              <a:rPr lang="en-US" sz="2400" dirty="0" smtClean="0"/>
              <a:t> al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dirigido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Usado</a:t>
            </a:r>
            <a:r>
              <a:rPr lang="en-US" sz="2400" dirty="0" smtClean="0"/>
              <a:t> para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archivo</a:t>
            </a:r>
            <a:r>
              <a:rPr lang="en-US" sz="2400" dirty="0" smtClean="0"/>
              <a:t> CSS por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dispositivo</a:t>
            </a:r>
            <a:r>
              <a:rPr lang="en-US" sz="2400" dirty="0" smtClean="0"/>
              <a:t> y </a:t>
            </a:r>
            <a:r>
              <a:rPr lang="en-US" sz="2400" dirty="0" err="1" smtClean="0"/>
              <a:t>enlazar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archivos</a:t>
            </a:r>
            <a:r>
              <a:rPr lang="en-US" sz="2400" dirty="0" smtClean="0"/>
              <a:t> CSS con el archive HTML.</a:t>
            </a:r>
          </a:p>
          <a:p>
            <a:pPr lvl="1"/>
            <a:r>
              <a:rPr lang="en-US" sz="2000" dirty="0" smtClean="0"/>
              <a:t>El </a:t>
            </a:r>
            <a:r>
              <a:rPr lang="en-US" sz="2000" dirty="0" err="1" smtClean="0"/>
              <a:t>navegador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el </a:t>
            </a:r>
            <a:r>
              <a:rPr lang="en-US" sz="2000" dirty="0" err="1" smtClean="0"/>
              <a:t>tipo</a:t>
            </a:r>
            <a:r>
              <a:rPr lang="en-US" sz="2000" dirty="0" smtClean="0"/>
              <a:t> de </a:t>
            </a:r>
            <a:r>
              <a:rPr lang="en-US" sz="2000" dirty="0" err="1" smtClean="0"/>
              <a:t>medio</a:t>
            </a:r>
            <a:r>
              <a:rPr lang="en-US" sz="2000" dirty="0" smtClean="0"/>
              <a:t> y </a:t>
            </a:r>
            <a:r>
              <a:rPr lang="en-US" sz="2000" dirty="0" err="1" smtClean="0"/>
              <a:t>usa</a:t>
            </a:r>
            <a:r>
              <a:rPr lang="en-US" sz="2000" dirty="0" smtClean="0"/>
              <a:t> el archive CSS </a:t>
            </a:r>
            <a:r>
              <a:rPr lang="en-US" sz="2000" dirty="0" err="1" smtClean="0"/>
              <a:t>apropiado</a:t>
            </a:r>
            <a:endParaRPr lang="en-US" sz="2000" dirty="0" smtClean="0"/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seleccionar</a:t>
            </a:r>
            <a:r>
              <a:rPr lang="en-US" sz="2400" dirty="0" smtClean="0"/>
              <a:t> un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medio</a:t>
            </a:r>
            <a:r>
              <a:rPr lang="en-US" sz="2400" dirty="0" smtClean="0"/>
              <a:t> para </a:t>
            </a:r>
            <a:r>
              <a:rPr lang="en-US" sz="2400" dirty="0" err="1" smtClean="0"/>
              <a:t>renderizar</a:t>
            </a:r>
            <a:r>
              <a:rPr lang="en-US" sz="2400" dirty="0" smtClean="0"/>
              <a:t> un </a:t>
            </a:r>
            <a:r>
              <a:rPr lang="en-US" sz="2400" dirty="0" err="1" smtClean="0"/>
              <a:t>documento</a:t>
            </a:r>
            <a:r>
              <a:rPr lang="en-US" sz="2400" dirty="0" smtClean="0"/>
              <a:t> HTML. </a:t>
            </a:r>
          </a:p>
          <a:p>
            <a:r>
              <a:rPr lang="en-US" sz="2400" dirty="0" err="1" smtClean="0"/>
              <a:t>Medios</a:t>
            </a:r>
            <a:r>
              <a:rPr lang="en-US" sz="2400" dirty="0" smtClean="0"/>
              <a:t> </a:t>
            </a:r>
            <a:r>
              <a:rPr lang="en-US" sz="2400" dirty="0" err="1" smtClean="0"/>
              <a:t>disponibles</a:t>
            </a:r>
            <a:r>
              <a:rPr lang="en-US" sz="2400" dirty="0" smtClean="0"/>
              <a:t> </a:t>
            </a:r>
            <a:endParaRPr lang="es-EC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58731"/>
              </p:ext>
            </p:extLst>
          </p:nvPr>
        </p:nvGraphicFramePr>
        <p:xfrm>
          <a:off x="2902000" y="4084712"/>
          <a:ext cx="8669868" cy="497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53644"/>
              </a:tblGrid>
              <a:tr h="342392">
                <a:tc>
                  <a:txBody>
                    <a:bodyPr/>
                    <a:lstStyle/>
                    <a:p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sz="1800" dirty="0"/>
                    </a:p>
                  </a:txBody>
                  <a:tcPr/>
                </a:tc>
              </a:tr>
              <a:tr h="34239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all devices </a:t>
                      </a:r>
                      <a:endParaRPr lang="es-EC" sz="1800" dirty="0"/>
                    </a:p>
                  </a:txBody>
                  <a:tcPr/>
                </a:tc>
              </a:tr>
              <a:tr h="34239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braille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braille tactile feedback devices </a:t>
                      </a:r>
                      <a:endParaRPr lang="es-EC" sz="1800" dirty="0"/>
                    </a:p>
                  </a:txBody>
                  <a:tcPr/>
                </a:tc>
              </a:tr>
              <a:tr h="34239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embossed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paged braille printers</a:t>
                      </a:r>
                      <a:endParaRPr lang="es-EC" sz="1800" dirty="0"/>
                    </a:p>
                  </a:txBody>
                  <a:tcPr/>
                </a:tc>
              </a:tr>
              <a:tr h="59918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handheld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handheld devices that typically have small, low-resolution screens and limited bandwidth </a:t>
                      </a:r>
                      <a:endParaRPr lang="es-EC" sz="1800" dirty="0"/>
                    </a:p>
                  </a:txBody>
                  <a:tcPr/>
                </a:tc>
              </a:tr>
              <a:tr h="599186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paged material and documents viewed on screen in print preview mode </a:t>
                      </a:r>
                      <a:endParaRPr lang="es-EC" sz="1800" dirty="0"/>
                    </a:p>
                  </a:txBody>
                  <a:tcPr/>
                </a:tc>
              </a:tr>
              <a:tr h="497159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color computer screens </a:t>
                      </a:r>
                      <a:endParaRPr lang="es-EC" sz="1800" dirty="0"/>
                    </a:p>
                  </a:txBody>
                  <a:tcPr/>
                </a:tc>
              </a:tr>
              <a:tr h="34239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speech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speech synthesizers </a:t>
                      </a:r>
                      <a:endParaRPr lang="es-EC" sz="1800" dirty="0"/>
                    </a:p>
                  </a:txBody>
                  <a:tcPr/>
                </a:tc>
              </a:tr>
              <a:tr h="614399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media, using a fixed-pitch character grid such as teletypes, terminals, and portable devices with limited display capabilities </a:t>
                      </a:r>
                      <a:endParaRPr lang="es-EC" sz="1800" dirty="0"/>
                    </a:p>
                  </a:txBody>
                  <a:tcPr/>
                </a:tc>
              </a:tr>
              <a:tr h="731857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to television-type devices that typically have low-resolution color screens with limited ability to scroll and have sound</a:t>
                      </a:r>
                      <a:endParaRPr lang="es-EC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75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 media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7824" y="1708448"/>
            <a:ext cx="928903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8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7200" dirty="0" smtClean="0"/>
              <a:t>E</a:t>
            </a:r>
            <a:r>
              <a:rPr lang="es-EC" sz="7200" dirty="0" smtClean="0"/>
              <a:t>s</a:t>
            </a:r>
            <a:r>
              <a:rPr sz="7200" dirty="0" err="1" smtClean="0"/>
              <a:t>tandar</a:t>
            </a:r>
            <a:r>
              <a:rPr sz="7200" dirty="0" smtClean="0"/>
              <a:t> de </a:t>
            </a:r>
            <a:r>
              <a:rPr sz="7200" dirty="0" err="1" smtClean="0"/>
              <a:t>presentacion</a:t>
            </a:r>
            <a:r>
              <a:rPr sz="7200" dirty="0" smtClean="0"/>
              <a:t> (CSS)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smtClean="0"/>
              <a:t>Sintaxis</a:t>
            </a:r>
            <a:r>
              <a:rPr lang="en-US" smtClean="0"/>
              <a:t> de CSS</a:t>
            </a:r>
            <a:endParaRPr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CSS: </a:t>
            </a:r>
            <a:r>
              <a:rPr dirty="0" smtClean="0"/>
              <a:t>Sintaxis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hoja</a:t>
            </a:r>
            <a:r>
              <a:rPr lang="en-US" sz="2400" dirty="0" smtClean="0"/>
              <a:t> de </a:t>
            </a:r>
            <a:r>
              <a:rPr lang="en-US" sz="2400" dirty="0" err="1" smtClean="0"/>
              <a:t>estilo</a:t>
            </a:r>
            <a:r>
              <a:rPr lang="en-US" sz="2400" dirty="0" smtClean="0"/>
              <a:t> se le </a:t>
            </a:r>
            <a:r>
              <a:rPr lang="en-US" sz="2400" dirty="0" err="1" smtClean="0"/>
              <a:t>conoce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regla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regla</a:t>
            </a:r>
            <a:r>
              <a:rPr lang="en-US" sz="2400" dirty="0" smtClean="0"/>
              <a:t> </a:t>
            </a:r>
            <a:r>
              <a:rPr lang="en-US" sz="2400" dirty="0" err="1" smtClean="0"/>
              <a:t>constra</a:t>
            </a:r>
            <a:r>
              <a:rPr lang="en-US" sz="2400" dirty="0" smtClean="0"/>
              <a:t> de 2 </a:t>
            </a:r>
            <a:r>
              <a:rPr lang="en-US" sz="2400" dirty="0" err="1" smtClean="0"/>
              <a:t>partes</a:t>
            </a:r>
            <a:r>
              <a:rPr lang="en-US" sz="2400" dirty="0" smtClean="0"/>
              <a:t> </a:t>
            </a:r>
            <a:r>
              <a:rPr lang="en-US" sz="2400" dirty="0" err="1" smtClean="0"/>
              <a:t>principales</a:t>
            </a:r>
            <a:endParaRPr lang="en-US" sz="2400" dirty="0" smtClean="0"/>
          </a:p>
          <a:p>
            <a:pPr lvl="2">
              <a:defRPr/>
            </a:pPr>
            <a:r>
              <a:rPr lang="en-US" sz="2000" dirty="0" smtClean="0"/>
              <a:t>Selector (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HTML)</a:t>
            </a:r>
          </a:p>
          <a:p>
            <a:pPr lvl="2">
              <a:defRPr/>
            </a:pPr>
            <a:r>
              <a:rPr lang="en-US" sz="2000" dirty="0" err="1" smtClean="0"/>
              <a:t>Una</a:t>
            </a:r>
            <a:r>
              <a:rPr lang="en-US" sz="2000" dirty="0" smtClean="0"/>
              <a:t> o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declaraciones</a:t>
            </a:r>
            <a:endParaRPr lang="en-US" sz="2000" dirty="0" smtClean="0"/>
          </a:p>
          <a:p>
            <a:pPr lvl="2">
              <a:defRPr/>
            </a:pPr>
            <a:endParaRPr lang="en-US" sz="1800" dirty="0"/>
          </a:p>
          <a:p>
            <a:pPr lvl="2">
              <a:defRPr/>
            </a:pPr>
            <a:endParaRPr lang="en-US" sz="1800" dirty="0" smtClean="0"/>
          </a:p>
          <a:p>
            <a:pPr lvl="2">
              <a:defRPr/>
            </a:pPr>
            <a:endParaRPr lang="en-US" sz="1800" dirty="0"/>
          </a:p>
          <a:p>
            <a:pPr lvl="2">
              <a:defRPr/>
            </a:pPr>
            <a:endParaRPr lang="en-US" sz="1800" dirty="0" smtClean="0"/>
          </a:p>
          <a:p>
            <a:pPr lvl="2">
              <a:defRPr/>
            </a:pPr>
            <a:endParaRPr lang="en-US" sz="1800" dirty="0"/>
          </a:p>
          <a:p>
            <a:pPr lvl="2">
              <a:defRPr/>
            </a:pPr>
            <a:endParaRPr lang="en-US" sz="1800" dirty="0" smtClean="0"/>
          </a:p>
          <a:p>
            <a:pPr lvl="2">
              <a:defRPr/>
            </a:pPr>
            <a:endParaRPr lang="en-US" sz="1800" dirty="0"/>
          </a:p>
          <a:p>
            <a:pPr>
              <a:defRPr/>
            </a:pPr>
            <a:r>
              <a:rPr lang="es-EC" sz="2400" dirty="0"/>
              <a:t>Una declaración siempre termina con ;</a:t>
            </a:r>
          </a:p>
          <a:p>
            <a:pPr>
              <a:defRPr/>
            </a:pPr>
            <a:r>
              <a:rPr lang="es-EC" sz="2400" dirty="0"/>
              <a:t>Una declaración o grupo de declaraciones se ponen entre { }</a:t>
            </a:r>
          </a:p>
          <a:p>
            <a:pPr>
              <a:defRPr/>
            </a:pPr>
            <a:endParaRPr sz="2800" dirty="0"/>
          </a:p>
        </p:txBody>
      </p:sp>
      <p:pic>
        <p:nvPicPr>
          <p:cNvPr id="29700" name="Picture 6" descr="http://www.w3schools.com/css/selec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72" y="3416036"/>
            <a:ext cx="8795673" cy="183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4 Rectángulo"/>
          <p:cNvSpPr>
            <a:spLocks noChangeArrowheads="1"/>
          </p:cNvSpPr>
          <p:nvPr/>
        </p:nvSpPr>
        <p:spPr bwMode="auto">
          <a:xfrm>
            <a:off x="1234873" y="6491906"/>
            <a:ext cx="4910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l"/>
            <a:r>
              <a:rPr lang="en-US" sz="2400" dirty="0"/>
              <a:t>p {</a:t>
            </a:r>
            <a:r>
              <a:rPr lang="en-US" sz="2400" dirty="0" err="1"/>
              <a:t>color:red;text-align:center</a:t>
            </a:r>
            <a:r>
              <a:rPr lang="en-US" sz="2400" dirty="0"/>
              <a:t>;}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6457080" y="6491906"/>
            <a:ext cx="30508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n-US" sz="2400" dirty="0"/>
              <a:t>p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color:red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text-align:center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algn="l" eaLnBrk="1"/>
            <a:endParaRPr lang="es-E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n-US" dirty="0"/>
              <a:t>CSS: </a:t>
            </a:r>
            <a:r>
              <a:rPr dirty="0"/>
              <a:t>Sintaxis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Multiples </a:t>
            </a:r>
            <a:r>
              <a:rPr lang="en-US" sz="2400" dirty="0" err="1" smtClean="0"/>
              <a:t>selectores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agrupados</a:t>
            </a:r>
            <a:endParaRPr lang="en-US" sz="2400" dirty="0" smtClean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s-EC" sz="2400" dirty="0"/>
              <a:t>Múltiples reglas pueden ser aplicadas al mismo </a:t>
            </a:r>
            <a:r>
              <a:rPr lang="es-EC" sz="2400" dirty="0" smtClean="0"/>
              <a:t>selector</a:t>
            </a:r>
          </a:p>
          <a:p>
            <a:pPr>
              <a:defRPr/>
            </a:pPr>
            <a:endParaRPr lang="es-EC" sz="3200" dirty="0"/>
          </a:p>
          <a:p>
            <a:pPr>
              <a:defRPr/>
            </a:pPr>
            <a:endParaRPr lang="es-EC" sz="3200" dirty="0" smtClean="0"/>
          </a:p>
          <a:p>
            <a:pPr>
              <a:defRPr/>
            </a:pPr>
            <a:endParaRPr lang="es-EC" sz="3200" dirty="0"/>
          </a:p>
          <a:p>
            <a:pPr>
              <a:defRPr/>
            </a:pPr>
            <a:r>
              <a:rPr lang="es-EC" sz="2400" dirty="0"/>
              <a:t>Se utilizan comentarios para explicar el código</a:t>
            </a:r>
          </a:p>
          <a:p>
            <a:pPr>
              <a:defRPr/>
            </a:pPr>
            <a:r>
              <a:rPr lang="es-EC" sz="2400" dirty="0"/>
              <a:t>Son ignorados por los navegadores</a:t>
            </a:r>
          </a:p>
          <a:p>
            <a:pPr>
              <a:defRPr/>
            </a:pPr>
            <a:r>
              <a:rPr lang="es-EC" sz="2400" dirty="0"/>
              <a:t>Comienzan con "/*", y terminan con </a:t>
            </a:r>
            <a:r>
              <a:rPr lang="es-EC" sz="2400" dirty="0" smtClean="0"/>
              <a:t>"*/“</a:t>
            </a:r>
          </a:p>
          <a:p>
            <a:pPr>
              <a:defRPr/>
            </a:pPr>
            <a:r>
              <a:rPr lang="es-EC" sz="2400" dirty="0" smtClean="0"/>
              <a:t>Especificar la codificación de caracteres </a:t>
            </a:r>
          </a:p>
          <a:p>
            <a:pPr marL="650875" lvl="1" indent="0">
              <a:buNone/>
              <a:defRPr/>
            </a:pPr>
            <a:r>
              <a:rPr lang="es-EC" sz="1800" dirty="0" smtClean="0"/>
              <a:t>@</a:t>
            </a:r>
            <a:r>
              <a:rPr lang="es-EC" sz="1800" dirty="0" err="1" smtClean="0"/>
              <a:t>charset</a:t>
            </a:r>
            <a:r>
              <a:rPr lang="es-EC" sz="1800" dirty="0" smtClean="0"/>
              <a:t> ‘UTF-8’; </a:t>
            </a:r>
            <a:endParaRPr lang="es-EC" sz="1800" dirty="0"/>
          </a:p>
          <a:p>
            <a:pPr>
              <a:defRPr/>
            </a:pPr>
            <a:endParaRPr sz="3200" dirty="0"/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543997" y="2140496"/>
            <a:ext cx="38443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s-ES" sz="2000" dirty="0"/>
              <a:t>h1 {</a:t>
            </a:r>
            <a:r>
              <a:rPr lang="es-ES" sz="2000" dirty="0" err="1"/>
              <a:t>color:blue</a:t>
            </a:r>
            <a:r>
              <a:rPr lang="es-ES" sz="2000" dirty="0"/>
              <a:t>; </a:t>
            </a:r>
            <a:r>
              <a:rPr lang="es-ES" sz="2000" dirty="0" err="1"/>
              <a:t>font-weight:bold</a:t>
            </a:r>
            <a:r>
              <a:rPr lang="es-ES" sz="2000" dirty="0"/>
              <a:t>;}</a:t>
            </a:r>
          </a:p>
          <a:p>
            <a:pPr eaLnBrk="1"/>
            <a:r>
              <a:rPr lang="es-ES" sz="2000" dirty="0"/>
              <a:t>h2 {</a:t>
            </a:r>
            <a:r>
              <a:rPr lang="es-ES" sz="2000" dirty="0" err="1"/>
              <a:t>color:blue</a:t>
            </a:r>
            <a:r>
              <a:rPr lang="es-ES" sz="2000" dirty="0"/>
              <a:t>; </a:t>
            </a:r>
            <a:r>
              <a:rPr lang="es-ES" sz="2000" dirty="0" err="1"/>
              <a:t>font-weight:bold</a:t>
            </a:r>
            <a:r>
              <a:rPr lang="es-ES" sz="2000" dirty="0"/>
              <a:t>;}</a:t>
            </a:r>
          </a:p>
          <a:p>
            <a:pPr eaLnBrk="1"/>
            <a:r>
              <a:rPr lang="es-ES" sz="2000" dirty="0"/>
              <a:t>h3 {</a:t>
            </a:r>
            <a:r>
              <a:rPr lang="es-ES" sz="2000" dirty="0" err="1"/>
              <a:t>color:blue</a:t>
            </a:r>
            <a:r>
              <a:rPr lang="es-ES" sz="2000" dirty="0"/>
              <a:t>; </a:t>
            </a:r>
            <a:r>
              <a:rPr lang="es-ES" sz="2000" dirty="0" err="1"/>
              <a:t>font-weight:bold</a:t>
            </a:r>
            <a:r>
              <a:rPr lang="es-ES" sz="2000" dirty="0"/>
              <a:t>;}</a:t>
            </a: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566406" y="3283332"/>
            <a:ext cx="5339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pt-BR" sz="1800" dirty="0"/>
              <a:t>h1, h2, h3, h4, h5, h6 {</a:t>
            </a:r>
            <a:r>
              <a:rPr lang="pt-BR" sz="1800" dirty="0" err="1"/>
              <a:t>color:blue</a:t>
            </a:r>
            <a:r>
              <a:rPr lang="pt-BR" sz="1800" dirty="0"/>
              <a:t>; </a:t>
            </a:r>
            <a:r>
              <a:rPr lang="pt-BR" sz="1800" dirty="0" err="1"/>
              <a:t>font-weight:bold</a:t>
            </a:r>
            <a:r>
              <a:rPr lang="pt-BR" sz="1800" dirty="0"/>
              <a:t>}</a:t>
            </a:r>
            <a:endParaRPr lang="es-ES" sz="1800" dirty="0"/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579280" y="4700786"/>
            <a:ext cx="26725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pt-BR" sz="2000" dirty="0"/>
              <a:t>h1, h2, h3, h4, h5, h6 </a:t>
            </a:r>
          </a:p>
          <a:p>
            <a:pPr algn="l" eaLnBrk="1"/>
            <a:r>
              <a:rPr lang="pt-BR" sz="2000" dirty="0"/>
              <a:t>{</a:t>
            </a:r>
          </a:p>
          <a:p>
            <a:pPr algn="l" eaLnBrk="1"/>
            <a:r>
              <a:rPr lang="pt-BR" sz="2000" dirty="0" err="1"/>
              <a:t>color:blue</a:t>
            </a:r>
            <a:r>
              <a:rPr lang="pt-BR" sz="2000" dirty="0"/>
              <a:t>; </a:t>
            </a:r>
          </a:p>
          <a:p>
            <a:pPr algn="l" eaLnBrk="1"/>
            <a:r>
              <a:rPr lang="pt-BR" sz="2000" dirty="0" err="1"/>
              <a:t>fontweight</a:t>
            </a:r>
            <a:r>
              <a:rPr lang="pt-BR" sz="2000" dirty="0"/>
              <a:t>:</a:t>
            </a:r>
            <a:r>
              <a:rPr lang="es-ES" sz="2000" dirty="0" err="1"/>
              <a:t>bold</a:t>
            </a:r>
            <a:r>
              <a:rPr lang="es-ES" sz="2000" dirty="0"/>
              <a:t>;</a:t>
            </a:r>
          </a:p>
          <a:p>
            <a:pPr algn="l" eaLnBrk="1"/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7" name="3 CuadroTexto"/>
          <p:cNvSpPr txBox="1">
            <a:spLocks noChangeArrowheads="1"/>
          </p:cNvSpPr>
          <p:nvPr/>
        </p:nvSpPr>
        <p:spPr bwMode="auto">
          <a:xfrm>
            <a:off x="5704954" y="4684018"/>
            <a:ext cx="19495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s-ES" sz="2000" dirty="0" smtClean="0"/>
              <a:t>h3 </a:t>
            </a:r>
            <a:endParaRPr lang="es-ES" sz="2000" dirty="0"/>
          </a:p>
          <a:p>
            <a:pPr algn="l" eaLnBrk="1"/>
            <a:r>
              <a:rPr lang="es-ES" sz="2000" dirty="0"/>
              <a:t>{</a:t>
            </a:r>
          </a:p>
          <a:p>
            <a:pPr algn="l" eaLnBrk="1"/>
            <a:r>
              <a:rPr lang="es-ES" sz="2000" dirty="0" err="1"/>
              <a:t>font-style</a:t>
            </a:r>
            <a:r>
              <a:rPr lang="es-ES" sz="2000" dirty="0"/>
              <a:t>: </a:t>
            </a:r>
            <a:r>
              <a:rPr lang="es-ES" sz="2000" dirty="0" err="1"/>
              <a:t>italic</a:t>
            </a:r>
            <a:r>
              <a:rPr lang="es-ES" sz="2000" dirty="0"/>
              <a:t>;</a:t>
            </a:r>
          </a:p>
          <a:p>
            <a:pPr algn="l" eaLnBrk="1"/>
            <a:r>
              <a:rPr lang="es-ES" sz="2000" dirty="0"/>
              <a:t>}</a:t>
            </a: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7510512" y="6178723"/>
            <a:ext cx="38884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/>
            <a:r>
              <a:rPr lang="en-US" sz="2000" dirty="0"/>
              <a:t>/*This is a comment*/</a:t>
            </a:r>
            <a:br>
              <a:rPr lang="en-US" sz="2000" dirty="0"/>
            </a:br>
            <a:r>
              <a:rPr lang="en-US" sz="2000" dirty="0"/>
              <a:t>p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 err="1"/>
              <a:t>text-align:center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/*This is another comment*/</a:t>
            </a:r>
            <a:br>
              <a:rPr lang="en-US" sz="2000" dirty="0"/>
            </a:br>
            <a:r>
              <a:rPr lang="en-US" sz="2000" dirty="0" err="1"/>
              <a:t>color:black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font-family:arial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  <a:endParaRPr lang="es-E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hojas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240" y="1497226"/>
            <a:ext cx="79928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10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smtClean="0"/>
              <a:t>font-face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Utilizada para importar tipos de letras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7824" y="2500536"/>
            <a:ext cx="655272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lang="en-US" dirty="0" smtClean="0"/>
              <a:t>CSS </a:t>
            </a:r>
            <a:br>
              <a:rPr lang="en-US" dirty="0" smtClean="0"/>
            </a:br>
            <a:r>
              <a:rPr dirty="0" smtClean="0"/>
              <a:t>Tipos de Selectores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Tipos de Selectores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Referencia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err="1" smtClean="0"/>
              <a:t>Afecta</a:t>
            </a:r>
            <a:r>
              <a:rPr lang="en-US" sz="2400" dirty="0" smtClean="0"/>
              <a:t> a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similares</a:t>
            </a:r>
            <a:r>
              <a:rPr lang="en-US" sz="2400" dirty="0" smtClean="0"/>
              <a:t> en el </a:t>
            </a:r>
            <a:r>
              <a:rPr lang="en-US" sz="2400" dirty="0" err="1" smtClean="0"/>
              <a:t>documento</a:t>
            </a:r>
            <a:endParaRPr lang="en-US" sz="24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err="1" smtClean="0"/>
              <a:t>Referencia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atributo</a:t>
            </a:r>
            <a:r>
              <a:rPr lang="en-US" sz="2800" dirty="0" smtClean="0"/>
              <a:t> Id</a:t>
            </a:r>
            <a:endParaRPr lang="en-US" sz="2800" dirty="0"/>
          </a:p>
          <a:p>
            <a:pPr lvl="1">
              <a:defRPr/>
            </a:pPr>
            <a:r>
              <a:rPr sz="2000" dirty="0" smtClean="0"/>
              <a:t>Atributo Id</a:t>
            </a:r>
          </a:p>
          <a:p>
            <a:pPr lvl="2">
              <a:defRPr/>
            </a:pPr>
            <a:r>
              <a:rPr sz="1800" dirty="0" smtClean="0"/>
              <a:t>Identificador de un elemento en especifico</a:t>
            </a:r>
          </a:p>
          <a:p>
            <a:pPr lvl="2">
              <a:defRPr/>
            </a:pPr>
            <a:r>
              <a:rPr lang="es-ES" sz="1800" dirty="0" smtClean="0"/>
              <a:t>Debe ser único en el documento</a:t>
            </a:r>
            <a:endParaRPr sz="1800" dirty="0" smtClean="0"/>
          </a:p>
          <a:p>
            <a:pPr lvl="1">
              <a:defRPr/>
            </a:pPr>
            <a:r>
              <a:rPr sz="2000" dirty="0" smtClean="0"/>
              <a:t>La regla se declara usando el signo # en frente del identificador</a:t>
            </a:r>
          </a:p>
          <a:p>
            <a:pPr>
              <a:defRPr/>
            </a:pPr>
            <a:endParaRPr sz="28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9579" y="5812904"/>
            <a:ext cx="6480720" cy="316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8643" y="2500536"/>
            <a:ext cx="2616789" cy="104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8349" y="5524872"/>
            <a:ext cx="2460695" cy="98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Tipos de Selectores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Referencia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atributo</a:t>
            </a:r>
            <a:r>
              <a:rPr lang="en-US" sz="2800" dirty="0" smtClean="0"/>
              <a:t> class</a:t>
            </a:r>
          </a:p>
          <a:p>
            <a:pPr lvl="1">
              <a:defRPr/>
            </a:pPr>
            <a:r>
              <a:rPr lang="en-US" sz="2200" dirty="0" smtClean="0"/>
              <a:t>Mas </a:t>
            </a:r>
            <a:r>
              <a:rPr lang="en-US" sz="2200" dirty="0" err="1" smtClean="0"/>
              <a:t>recomendado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utilizar</a:t>
            </a:r>
            <a:r>
              <a:rPr lang="en-US" sz="2200" dirty="0" smtClean="0"/>
              <a:t> un </a:t>
            </a:r>
            <a:r>
              <a:rPr lang="en-US" sz="2200" dirty="0" err="1" smtClean="0"/>
              <a:t>atributo</a:t>
            </a:r>
            <a:r>
              <a:rPr lang="en-US" sz="2200" dirty="0" smtClean="0"/>
              <a:t> id</a:t>
            </a:r>
          </a:p>
          <a:p>
            <a:pPr lvl="1">
              <a:defRPr/>
            </a:pPr>
            <a:r>
              <a:rPr lang="en-US" sz="2200" dirty="0" smtClean="0"/>
              <a:t>El </a:t>
            </a:r>
            <a:r>
              <a:rPr lang="en-US" sz="2200" dirty="0" err="1" smtClean="0"/>
              <a:t>atributo</a:t>
            </a:r>
            <a:r>
              <a:rPr lang="en-US" sz="2200" dirty="0" smtClean="0"/>
              <a:t> class </a:t>
            </a:r>
            <a:r>
              <a:rPr lang="en-US" sz="2200" dirty="0" err="1" smtClean="0"/>
              <a:t>es</a:t>
            </a:r>
            <a:r>
              <a:rPr lang="en-US" sz="2200" dirty="0" smtClean="0"/>
              <a:t> mas flexible</a:t>
            </a:r>
          </a:p>
          <a:p>
            <a:pPr lvl="1">
              <a:defRPr/>
            </a:pPr>
            <a:r>
              <a:rPr lang="en-US" sz="2200" dirty="0" err="1" smtClean="0"/>
              <a:t>Afecta</a:t>
            </a:r>
            <a:r>
              <a:rPr lang="en-US" sz="2200" dirty="0" smtClean="0"/>
              <a:t> a </a:t>
            </a:r>
            <a:r>
              <a:rPr lang="en-US" sz="2200" dirty="0" err="1" smtClean="0"/>
              <a:t>todos</a:t>
            </a:r>
            <a:r>
              <a:rPr lang="en-US" sz="2200" dirty="0" smtClean="0"/>
              <a:t> los </a:t>
            </a:r>
            <a:r>
              <a:rPr lang="en-US" sz="2200" dirty="0" err="1" smtClean="0"/>
              <a:t>elementos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comparten</a:t>
            </a:r>
            <a:endParaRPr lang="en-US" sz="2200" dirty="0" smtClean="0"/>
          </a:p>
          <a:p>
            <a:pPr marL="650875" lvl="1" indent="0">
              <a:buNone/>
              <a:defRPr/>
            </a:pPr>
            <a:r>
              <a:rPr lang="en-US" sz="2200" dirty="0"/>
              <a:t> </a:t>
            </a:r>
            <a:r>
              <a:rPr lang="en-US" sz="2200" dirty="0" smtClean="0"/>
              <a:t>     un </a:t>
            </a:r>
            <a:r>
              <a:rPr lang="en-US" sz="2200" dirty="0" err="1" smtClean="0"/>
              <a:t>diseño</a:t>
            </a:r>
            <a:r>
              <a:rPr lang="en-US" sz="2200" dirty="0" smtClean="0"/>
              <a:t> similar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2888" y="1524967"/>
            <a:ext cx="5863960" cy="31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 bwMode="auto">
          <a:xfrm>
            <a:off x="1748643" y="3838984"/>
            <a:ext cx="2088232" cy="97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4226" y="5380452"/>
            <a:ext cx="6147200" cy="354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8907" y="6460976"/>
            <a:ext cx="2447704" cy="113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494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Tipos de Selectores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Referencia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algun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atributo</a:t>
            </a:r>
            <a:endParaRPr lang="en-US" sz="2800" dirty="0" smtClean="0"/>
          </a:p>
          <a:p>
            <a:pPr lvl="1">
              <a:defRPr/>
            </a:pPr>
            <a:r>
              <a:rPr lang="en-US" sz="2200" dirty="0" smtClean="0"/>
              <a:t>Nuevo en CSS3</a:t>
            </a:r>
          </a:p>
          <a:p>
            <a:pPr lvl="1">
              <a:defRPr/>
            </a:pPr>
            <a:r>
              <a:rPr lang="en-US" sz="2200" dirty="0" smtClean="0"/>
              <a:t>Para </a:t>
            </a:r>
            <a:r>
              <a:rPr lang="en-US" sz="2200" dirty="0" err="1" smtClean="0"/>
              <a:t>referenciar</a:t>
            </a:r>
            <a:r>
              <a:rPr lang="en-US" sz="2200" dirty="0" smtClean="0"/>
              <a:t> a </a:t>
            </a:r>
            <a:r>
              <a:rPr lang="en-US" sz="2200" dirty="0" err="1" smtClean="0"/>
              <a:t>traves</a:t>
            </a:r>
            <a:r>
              <a:rPr lang="en-US" sz="2200" dirty="0" smtClean="0"/>
              <a:t> de </a:t>
            </a:r>
            <a:r>
              <a:rPr lang="en-US" sz="2200" dirty="0" err="1" smtClean="0"/>
              <a:t>algun</a:t>
            </a:r>
            <a:r>
              <a:rPr lang="en-US" sz="2200" dirty="0" smtClean="0"/>
              <a:t> </a:t>
            </a:r>
            <a:r>
              <a:rPr lang="en-US" sz="2200" dirty="0" err="1" smtClean="0"/>
              <a:t>otro</a:t>
            </a:r>
            <a:r>
              <a:rPr lang="en-US" sz="2200" dirty="0" smtClean="0"/>
              <a:t> </a:t>
            </a:r>
            <a:r>
              <a:rPr lang="en-US" sz="2200" dirty="0" err="1" smtClean="0"/>
              <a:t>atributo</a:t>
            </a:r>
            <a:endParaRPr lang="en-US" sz="2200" dirty="0" smtClean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 smtClean="0"/>
          </a:p>
          <a:p>
            <a:pPr lvl="1">
              <a:defRPr/>
            </a:pPr>
            <a:endParaRPr lang="en-US" sz="2200" dirty="0" smtClean="0"/>
          </a:p>
          <a:p>
            <a:pPr lvl="1">
              <a:defRPr/>
            </a:pPr>
            <a:endParaRPr lang="en-US" sz="2200" dirty="0" smtClean="0"/>
          </a:p>
          <a:p>
            <a:pPr lvl="1">
              <a:defRPr/>
            </a:pPr>
            <a:endParaRPr lang="en-US" sz="2200" dirty="0" smtClean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 smtClean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3927" y="3026035"/>
            <a:ext cx="2691341" cy="122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3927" y="4386045"/>
            <a:ext cx="2574629" cy="129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98344" y="302603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Afecta</a:t>
            </a:r>
            <a:r>
              <a:rPr lang="en-US" sz="1800" dirty="0"/>
              <a:t> a </a:t>
            </a:r>
            <a:r>
              <a:rPr lang="en-US" sz="1800" dirty="0" err="1"/>
              <a:t>todos</a:t>
            </a:r>
            <a:r>
              <a:rPr lang="en-US" sz="1800" dirty="0"/>
              <a:t> los </a:t>
            </a:r>
            <a:r>
              <a:rPr lang="en-US" sz="1800" dirty="0" err="1"/>
              <a:t>elementos</a:t>
            </a:r>
            <a:r>
              <a:rPr lang="en-US" sz="1800" dirty="0"/>
              <a:t> &lt;p&gt;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tienen</a:t>
            </a:r>
            <a:r>
              <a:rPr lang="en-US" sz="1800" dirty="0"/>
              <a:t> un </a:t>
            </a:r>
            <a:r>
              <a:rPr lang="en-US" sz="1800" dirty="0" err="1"/>
              <a:t>atributo</a:t>
            </a:r>
            <a:r>
              <a:rPr lang="en-US" sz="1800" dirty="0"/>
              <a:t> </a:t>
            </a:r>
            <a:r>
              <a:rPr lang="en-US" sz="1800" dirty="0" err="1"/>
              <a:t>llamado</a:t>
            </a:r>
            <a:r>
              <a:rPr lang="en-US" sz="1800" dirty="0"/>
              <a:t> name</a:t>
            </a:r>
            <a:endParaRPr lang="es-EC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998907" y="4588768"/>
            <a:ext cx="509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/>
            <a:r>
              <a:rPr lang="en-US" sz="1800" dirty="0" err="1"/>
              <a:t>Afecta</a:t>
            </a:r>
            <a:r>
              <a:rPr lang="en-US" sz="1800" dirty="0"/>
              <a:t> a </a:t>
            </a:r>
            <a:r>
              <a:rPr lang="en-US" sz="1800" dirty="0" err="1"/>
              <a:t>todos</a:t>
            </a:r>
            <a:r>
              <a:rPr lang="en-US" sz="1800" dirty="0"/>
              <a:t> los </a:t>
            </a:r>
            <a:r>
              <a:rPr lang="en-US" sz="1800" dirty="0" err="1"/>
              <a:t>elementos</a:t>
            </a:r>
            <a:r>
              <a:rPr lang="en-US" sz="1800" dirty="0"/>
              <a:t> &lt;p&gt;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tienen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valor en el </a:t>
            </a:r>
            <a:r>
              <a:rPr lang="en-US" sz="1800" dirty="0" err="1"/>
              <a:t>atributo</a:t>
            </a:r>
            <a:r>
              <a:rPr lang="en-US" sz="1800" dirty="0"/>
              <a:t> name el valor “</a:t>
            </a:r>
            <a:r>
              <a:rPr lang="en-US" sz="1800" dirty="0" err="1"/>
              <a:t>parrafo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0263" y="6100936"/>
            <a:ext cx="8686001" cy="113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43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Selectores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Referencia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smtClean="0"/>
              <a:t>Pseudo-Class</a:t>
            </a:r>
            <a:endParaRPr lang="en-US" sz="2800" dirty="0"/>
          </a:p>
          <a:p>
            <a:pPr lvl="1"/>
            <a:r>
              <a:rPr lang="es-EC" sz="2200" dirty="0"/>
              <a:t>:</a:t>
            </a:r>
            <a:r>
              <a:rPr lang="es-EC" sz="2200" dirty="0" err="1"/>
              <a:t>nth-child</a:t>
            </a:r>
            <a:r>
              <a:rPr lang="es-EC" sz="2200" dirty="0" smtClean="0"/>
              <a:t>() - Encuentra un hijo especifico en la estructura de árbol</a:t>
            </a:r>
            <a:endParaRPr lang="es-EC" sz="1600" dirty="0" smtClean="0"/>
          </a:p>
          <a:p>
            <a:pPr lvl="1"/>
            <a:r>
              <a:rPr lang="es-EC" sz="2200" dirty="0" smtClean="0"/>
              <a:t>:</a:t>
            </a:r>
            <a:r>
              <a:rPr lang="es-EC" sz="2200" dirty="0" err="1" smtClean="0"/>
              <a:t>first-child</a:t>
            </a:r>
            <a:r>
              <a:rPr lang="es-EC" sz="2200" dirty="0" smtClean="0"/>
              <a:t> – Para referenciar al primer hijo ( :</a:t>
            </a:r>
            <a:r>
              <a:rPr lang="es-EC" sz="2200" dirty="0" err="1" smtClean="0"/>
              <a:t>nth-child</a:t>
            </a:r>
            <a:r>
              <a:rPr lang="es-EC" sz="2200" dirty="0" smtClean="0"/>
              <a:t>(1) )</a:t>
            </a:r>
            <a:endParaRPr lang="es-EC" sz="2200" dirty="0"/>
          </a:p>
          <a:p>
            <a:pPr lvl="1"/>
            <a:r>
              <a:rPr lang="es-EC" sz="2200" dirty="0"/>
              <a:t>:</a:t>
            </a:r>
            <a:r>
              <a:rPr lang="es-EC" sz="2200" dirty="0" err="1" smtClean="0"/>
              <a:t>last-child</a:t>
            </a:r>
            <a:r>
              <a:rPr lang="es-EC" sz="2200" dirty="0" smtClean="0"/>
              <a:t> – Para referenciar al ultimo hijo</a:t>
            </a:r>
            <a:endParaRPr lang="es-EC" sz="2200" dirty="0"/>
          </a:p>
          <a:p>
            <a:pPr lvl="1"/>
            <a:r>
              <a:rPr lang="es-EC" sz="2200" dirty="0"/>
              <a:t>:</a:t>
            </a:r>
            <a:r>
              <a:rPr lang="es-EC" sz="2200" dirty="0" err="1" smtClean="0"/>
              <a:t>only-child</a:t>
            </a:r>
            <a:r>
              <a:rPr lang="es-EC" sz="2200" dirty="0" smtClean="0"/>
              <a:t> – Para referenciar un elemento cuando es el único hijo de su padre</a:t>
            </a:r>
            <a:endParaRPr lang="es-EC" sz="2200" dirty="0"/>
          </a:p>
          <a:p>
            <a:pPr lvl="1"/>
            <a:r>
              <a:rPr lang="es-EC" sz="2200" dirty="0" smtClean="0"/>
              <a:t>:</a:t>
            </a:r>
            <a:r>
              <a:rPr lang="es-EC" sz="2200" dirty="0" err="1" smtClean="0"/>
              <a:t>not</a:t>
            </a:r>
            <a:r>
              <a:rPr lang="es-EC" sz="2200" dirty="0" smtClean="0"/>
              <a:t>() – Para referenciar un elemento excepto el que esta entre los paréntesis</a:t>
            </a:r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728" y="4156720"/>
            <a:ext cx="67738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0392" y="4156720"/>
            <a:ext cx="642857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26484" y="8004615"/>
            <a:ext cx="60388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C" sz="2000" dirty="0" smtClean="0">
                <a:solidFill>
                  <a:srgbClr val="FF0000"/>
                </a:solidFill>
              </a:rPr>
              <a:t>Investigar otras </a:t>
            </a:r>
            <a:r>
              <a:rPr lang="es-EC" sz="2000" dirty="0" err="1" smtClean="0">
                <a:solidFill>
                  <a:srgbClr val="FF0000"/>
                </a:solidFill>
              </a:rPr>
              <a:t>pseudo</a:t>
            </a:r>
            <a:r>
              <a:rPr lang="es-EC" sz="2000" dirty="0" smtClean="0">
                <a:solidFill>
                  <a:srgbClr val="FF0000"/>
                </a:solidFill>
              </a:rPr>
              <a:t>-clases y </a:t>
            </a:r>
            <a:r>
              <a:rPr lang="es-EC" sz="2000" dirty="0" err="1" smtClean="0">
                <a:solidFill>
                  <a:srgbClr val="FF0000"/>
                </a:solidFill>
              </a:rPr>
              <a:t>pseudo</a:t>
            </a:r>
            <a:r>
              <a:rPr lang="es-EC" sz="2000" dirty="0" smtClean="0">
                <a:solidFill>
                  <a:srgbClr val="FF0000"/>
                </a:solidFill>
              </a:rPr>
              <a:t>-elementos</a:t>
            </a:r>
          </a:p>
          <a:p>
            <a:pPr algn="l"/>
            <a:r>
              <a:rPr lang="es-EC" sz="1600" dirty="0" err="1">
                <a:solidFill>
                  <a:srgbClr val="FF0000"/>
                </a:solidFill>
              </a:rPr>
              <a:t>selector.class:pseudo-element</a:t>
            </a:r>
            <a:r>
              <a:rPr lang="es-EC" sz="1600" dirty="0">
                <a:solidFill>
                  <a:srgbClr val="FF0000"/>
                </a:solidFill>
              </a:rPr>
              <a:t> {</a:t>
            </a:r>
            <a:r>
              <a:rPr lang="es-EC" sz="1600" dirty="0" err="1">
                <a:solidFill>
                  <a:srgbClr val="FF0000"/>
                </a:solidFill>
              </a:rPr>
              <a:t>property:value</a:t>
            </a:r>
            <a:r>
              <a:rPr lang="es-EC" sz="1600" dirty="0">
                <a:solidFill>
                  <a:srgbClr val="FF0000"/>
                </a:solidFill>
              </a:rPr>
              <a:t>;}</a:t>
            </a:r>
          </a:p>
          <a:p>
            <a:pPr algn="l"/>
            <a:r>
              <a:rPr lang="es-EC" sz="1600" dirty="0" err="1">
                <a:solidFill>
                  <a:srgbClr val="FF0000"/>
                </a:solidFill>
              </a:rPr>
              <a:t>selector:pseudo-element</a:t>
            </a:r>
            <a:r>
              <a:rPr lang="es-EC" sz="1600" dirty="0">
                <a:solidFill>
                  <a:srgbClr val="FF0000"/>
                </a:solidFill>
              </a:rPr>
              <a:t> {</a:t>
            </a:r>
            <a:r>
              <a:rPr lang="es-EC" sz="1600" dirty="0" err="1">
                <a:solidFill>
                  <a:srgbClr val="FF0000"/>
                </a:solidFill>
              </a:rPr>
              <a:t>property:value</a:t>
            </a:r>
            <a:r>
              <a:rPr lang="es-EC" sz="1600" dirty="0" smtClean="0">
                <a:solidFill>
                  <a:srgbClr val="FF0000"/>
                </a:solidFill>
              </a:rPr>
              <a:t>;}</a:t>
            </a:r>
            <a:endParaRPr lang="es-EC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96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Estándar de presentación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sz="2800" dirty="0" smtClean="0"/>
              <a:t>La web demanda diseño y funcionalidad no solo organización estructural y secciones definidas</a:t>
            </a:r>
          </a:p>
          <a:p>
            <a:pPr algn="just"/>
            <a:endParaRPr lang="es-EC" sz="2800" dirty="0" smtClean="0"/>
          </a:p>
          <a:p>
            <a:pPr algn="just"/>
            <a:r>
              <a:rPr lang="es-EC" sz="2800" dirty="0" smtClean="0"/>
              <a:t>HTML en sus inicios incluía  </a:t>
            </a:r>
            <a:r>
              <a:rPr lang="es-EC" sz="2800" dirty="0" err="1" smtClean="0"/>
              <a:t>tags</a:t>
            </a:r>
            <a:r>
              <a:rPr lang="es-EC" sz="2800" dirty="0" smtClean="0"/>
              <a:t> para dar ciertos estilos</a:t>
            </a:r>
          </a:p>
          <a:p>
            <a:pPr algn="just"/>
            <a:endParaRPr lang="es-EC" sz="2800" dirty="0" smtClean="0"/>
          </a:p>
          <a:p>
            <a:pPr algn="just"/>
            <a:r>
              <a:rPr lang="es-EC" sz="2800" dirty="0" smtClean="0"/>
              <a:t>CSS y HTML5 son tecnologías independientes</a:t>
            </a:r>
          </a:p>
          <a:p>
            <a:pPr algn="just"/>
            <a:endParaRPr lang="es-EC" sz="2800" dirty="0" smtClean="0"/>
          </a:p>
          <a:p>
            <a:pPr algn="just"/>
            <a:r>
              <a:rPr lang="es-EC" sz="2800" dirty="0" smtClean="0"/>
              <a:t>CSS </a:t>
            </a:r>
            <a:r>
              <a:rPr lang="es-EC" sz="2800" dirty="0"/>
              <a:t>no es parte de la especificación de HTML5</a:t>
            </a:r>
          </a:p>
          <a:p>
            <a:pPr lvl="1" algn="just"/>
            <a:r>
              <a:rPr lang="es-EC" sz="2000" dirty="0"/>
              <a:t>Complementa el desarrollo sobre las limitaciones </a:t>
            </a:r>
          </a:p>
          <a:p>
            <a:pPr lvl="1" algn="just"/>
            <a:r>
              <a:rPr lang="es-EC" sz="2000" dirty="0"/>
              <a:t>Reduce la complejidad de HTML</a:t>
            </a:r>
          </a:p>
          <a:p>
            <a:pPr algn="just"/>
            <a:endParaRPr lang="es-EC" sz="2800" dirty="0" smtClean="0"/>
          </a:p>
          <a:p>
            <a:pPr algn="just"/>
            <a:r>
              <a:rPr lang="es-EC" sz="2800" dirty="0" smtClean="0"/>
              <a:t>CSS es la forma de separar la estructura de la presentación</a:t>
            </a:r>
          </a:p>
          <a:p>
            <a:pPr algn="just"/>
            <a:r>
              <a:rPr lang="es-EC" sz="2800" dirty="0" smtClean="0"/>
              <a:t>HTML5 se desarrollo considerando CSS para el diseño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099388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Selectores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sz="2400" dirty="0"/>
          </a:p>
          <a:p>
            <a:r>
              <a:rPr lang="es-EC" sz="2400" dirty="0" smtClean="0"/>
              <a:t>Referencia por selector &gt;</a:t>
            </a:r>
          </a:p>
          <a:p>
            <a:pPr lvl="1"/>
            <a:endParaRPr lang="es-EC" sz="2000" dirty="0" smtClean="0"/>
          </a:p>
          <a:p>
            <a:pPr lvl="1"/>
            <a:endParaRPr lang="es-EC" sz="2000" dirty="0"/>
          </a:p>
          <a:p>
            <a:pPr lvl="1"/>
            <a:endParaRPr lang="es-EC" sz="2000" dirty="0" smtClean="0"/>
          </a:p>
          <a:p>
            <a:pPr lvl="1"/>
            <a:r>
              <a:rPr lang="es-EC" sz="2000" dirty="0" smtClean="0"/>
              <a:t>Indica que el segundo elemento es el afectado cuando el primer elemento es el padre</a:t>
            </a:r>
          </a:p>
          <a:p>
            <a:pPr lvl="2"/>
            <a:r>
              <a:rPr lang="es-EC" sz="1800" dirty="0" smtClean="0"/>
              <a:t>Modifica los elementos &lt;p&gt; que son hijos del elemento &lt;div&gt;</a:t>
            </a:r>
          </a:p>
          <a:p>
            <a:pPr lvl="2"/>
            <a:r>
              <a:rPr lang="es-EC" sz="1800" dirty="0" smtClean="0"/>
              <a:t>Solo el elemento &lt;p&gt; será afectado por la clase “</a:t>
            </a:r>
            <a:r>
              <a:rPr lang="es-EC" sz="1800" dirty="0" err="1" smtClean="0"/>
              <a:t>mitexto</a:t>
            </a:r>
            <a:r>
              <a:rPr lang="es-EC" sz="1800" dirty="0" smtClean="0"/>
              <a:t>”</a:t>
            </a:r>
          </a:p>
          <a:p>
            <a:r>
              <a:rPr lang="es-EC" sz="2400" dirty="0" smtClean="0"/>
              <a:t>Referencia </a:t>
            </a:r>
            <a:r>
              <a:rPr lang="es-EC" sz="2400" dirty="0"/>
              <a:t>por selector </a:t>
            </a:r>
            <a:r>
              <a:rPr lang="es-EC" sz="2400" dirty="0" smtClean="0"/>
              <a:t>+</a:t>
            </a:r>
          </a:p>
          <a:p>
            <a:pPr lvl="1"/>
            <a:endParaRPr lang="es-EC" sz="2000" dirty="0" smtClean="0"/>
          </a:p>
          <a:p>
            <a:pPr lvl="1"/>
            <a:endParaRPr lang="es-EC" sz="2000" dirty="0"/>
          </a:p>
          <a:p>
            <a:pPr lvl="1"/>
            <a:endParaRPr lang="es-EC" sz="2000" dirty="0" smtClean="0"/>
          </a:p>
          <a:p>
            <a:pPr lvl="1"/>
            <a:r>
              <a:rPr lang="es-EC" sz="2000" dirty="0" smtClean="0"/>
              <a:t>Referencia al segundo elemento cuando es precedido inmediatamente por el primer elemento</a:t>
            </a:r>
          </a:p>
          <a:p>
            <a:pPr lvl="2"/>
            <a:r>
              <a:rPr lang="es-EC" sz="1800" dirty="0" smtClean="0"/>
              <a:t>Afecta al elemento &lt;p&gt; que se encuentra después de otro elemento &lt;p&gt; con la clase “</a:t>
            </a:r>
            <a:r>
              <a:rPr lang="es-EC" sz="1800" dirty="0" err="1" smtClean="0"/>
              <a:t>mitexto</a:t>
            </a:r>
            <a:r>
              <a:rPr lang="es-EC" sz="1800" dirty="0" smtClean="0"/>
              <a:t>”</a:t>
            </a:r>
            <a:endParaRPr lang="es-EC" sz="1800" dirty="0"/>
          </a:p>
          <a:p>
            <a:r>
              <a:rPr lang="es-EC" sz="2400" dirty="0"/>
              <a:t>Referencia </a:t>
            </a:r>
            <a:r>
              <a:rPr lang="es-EC" sz="2400" dirty="0" smtClean="0"/>
              <a:t>por </a:t>
            </a:r>
            <a:r>
              <a:rPr lang="es-EC" sz="2400" dirty="0"/>
              <a:t>selector </a:t>
            </a:r>
            <a:r>
              <a:rPr lang="es-EC" sz="2400" dirty="0" smtClean="0"/>
              <a:t>~</a:t>
            </a:r>
          </a:p>
          <a:p>
            <a:endParaRPr lang="es-EC" sz="2400" dirty="0"/>
          </a:p>
          <a:p>
            <a:endParaRPr lang="es-EC" sz="2400" dirty="0" smtClean="0"/>
          </a:p>
          <a:p>
            <a:pPr lvl="1"/>
            <a:r>
              <a:rPr lang="es-EC" sz="1800" dirty="0" smtClean="0"/>
              <a:t>Similar a +</a:t>
            </a:r>
          </a:p>
          <a:p>
            <a:pPr lvl="1"/>
            <a:r>
              <a:rPr lang="es-EC" sz="1800" dirty="0" smtClean="0"/>
              <a:t>El elemento afectado no es necesariamente el primer elemento que lo precede inmediatamente</a:t>
            </a:r>
            <a:endParaRPr lang="es-EC" sz="18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3901" y="7181056"/>
            <a:ext cx="2631905" cy="94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9872" y="2500536"/>
            <a:ext cx="2631905" cy="102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3199" y="4905828"/>
            <a:ext cx="2631905" cy="104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502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Selectores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sz="2400" dirty="0"/>
          </a:p>
          <a:p>
            <a:r>
              <a:rPr lang="es-EC" sz="2400" dirty="0" smtClean="0"/>
              <a:t>Referencia por selector &gt;</a:t>
            </a:r>
          </a:p>
          <a:p>
            <a:pPr lvl="1"/>
            <a:endParaRPr lang="es-EC" sz="2000" dirty="0" smtClean="0"/>
          </a:p>
          <a:p>
            <a:pPr lvl="1"/>
            <a:endParaRPr lang="es-EC" sz="2000" dirty="0"/>
          </a:p>
          <a:p>
            <a:pPr lvl="1"/>
            <a:endParaRPr lang="es-EC" sz="2000" dirty="0" smtClean="0"/>
          </a:p>
          <a:p>
            <a:pPr lvl="1"/>
            <a:r>
              <a:rPr lang="es-EC" sz="2000" dirty="0" smtClean="0"/>
              <a:t>Indica que el segundo elemento es el afectado cuando el primer elemento es el padre</a:t>
            </a:r>
          </a:p>
          <a:p>
            <a:pPr lvl="2"/>
            <a:r>
              <a:rPr lang="es-EC" sz="1800" dirty="0" smtClean="0"/>
              <a:t>Modifica los elementos &lt;p&gt; que son hijos del elemento &lt;div&gt;</a:t>
            </a:r>
          </a:p>
          <a:p>
            <a:pPr lvl="2"/>
            <a:r>
              <a:rPr lang="es-EC" sz="1800" dirty="0" smtClean="0"/>
              <a:t>Solo el elemento &lt;p&gt; será afectado por la clase “</a:t>
            </a:r>
            <a:r>
              <a:rPr lang="es-EC" sz="1800" dirty="0" err="1" smtClean="0"/>
              <a:t>mitexto</a:t>
            </a:r>
            <a:r>
              <a:rPr lang="es-EC" sz="1800" dirty="0" smtClean="0"/>
              <a:t>”</a:t>
            </a:r>
          </a:p>
          <a:p>
            <a:r>
              <a:rPr lang="es-EC" sz="2400" dirty="0" smtClean="0"/>
              <a:t>Referencia </a:t>
            </a:r>
            <a:r>
              <a:rPr lang="es-EC" sz="2400" dirty="0"/>
              <a:t>por selector </a:t>
            </a:r>
            <a:r>
              <a:rPr lang="es-EC" sz="2400" dirty="0" smtClean="0"/>
              <a:t>+</a:t>
            </a:r>
          </a:p>
          <a:p>
            <a:pPr lvl="1"/>
            <a:endParaRPr lang="es-EC" sz="2000" dirty="0" smtClean="0"/>
          </a:p>
          <a:p>
            <a:pPr lvl="1"/>
            <a:endParaRPr lang="es-EC" sz="2000" dirty="0"/>
          </a:p>
          <a:p>
            <a:pPr lvl="1"/>
            <a:endParaRPr lang="es-EC" sz="2000" dirty="0" smtClean="0"/>
          </a:p>
          <a:p>
            <a:pPr lvl="1"/>
            <a:r>
              <a:rPr lang="es-EC" sz="2000" dirty="0" smtClean="0"/>
              <a:t>Referencia al segundo elemento cuando es precedido inmediatamente por el primer elemento</a:t>
            </a:r>
          </a:p>
          <a:p>
            <a:pPr lvl="2"/>
            <a:r>
              <a:rPr lang="es-EC" sz="1800" dirty="0" smtClean="0"/>
              <a:t>Afecta al elemento &lt;p&gt; que se encuentra después de otro elemento &lt;p&gt; con la clase “</a:t>
            </a:r>
            <a:r>
              <a:rPr lang="es-EC" sz="1800" dirty="0" err="1" smtClean="0"/>
              <a:t>mitexto</a:t>
            </a:r>
            <a:r>
              <a:rPr lang="es-EC" sz="1800" dirty="0" smtClean="0"/>
              <a:t>”</a:t>
            </a:r>
            <a:endParaRPr lang="es-EC" sz="1800" dirty="0"/>
          </a:p>
          <a:p>
            <a:r>
              <a:rPr lang="es-EC" sz="2400" dirty="0"/>
              <a:t>Referencia </a:t>
            </a:r>
            <a:r>
              <a:rPr lang="es-EC" sz="2400" dirty="0" smtClean="0"/>
              <a:t>por </a:t>
            </a:r>
            <a:r>
              <a:rPr lang="es-EC" sz="2400" dirty="0"/>
              <a:t>selector </a:t>
            </a:r>
            <a:r>
              <a:rPr lang="es-EC" sz="2400" dirty="0" smtClean="0"/>
              <a:t>~</a:t>
            </a:r>
          </a:p>
          <a:p>
            <a:endParaRPr lang="es-EC" sz="2400" dirty="0"/>
          </a:p>
          <a:p>
            <a:endParaRPr lang="es-EC" sz="2400" dirty="0" smtClean="0"/>
          </a:p>
          <a:p>
            <a:pPr lvl="1"/>
            <a:r>
              <a:rPr lang="es-EC" sz="1800" dirty="0" smtClean="0"/>
              <a:t>Similar a +</a:t>
            </a:r>
          </a:p>
          <a:p>
            <a:pPr lvl="1"/>
            <a:r>
              <a:rPr lang="es-EC" sz="1800" dirty="0" smtClean="0"/>
              <a:t>Afecta a todos los elementos &lt;p&gt; que vienen despues del elemento p con clase “mytext2”</a:t>
            </a:r>
            <a:endParaRPr lang="es-EC" sz="18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3901" y="7181056"/>
            <a:ext cx="2631905" cy="94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9872" y="2500536"/>
            <a:ext cx="2631905" cy="102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3199" y="4905828"/>
            <a:ext cx="2631905" cy="104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12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hojas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938" y="1780456"/>
            <a:ext cx="79928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79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smtClean="0"/>
              <a:t>font-face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Utilizada para importar tipos de letras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7824" y="2500536"/>
            <a:ext cx="655272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29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</a:t>
            </a:r>
            <a:r>
              <a:rPr dirty="0" smtClean="0"/>
              <a:t>- Box </a:t>
            </a:r>
            <a:r>
              <a:rPr dirty="0" err="1"/>
              <a:t>Model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s-EC" sz="2400" dirty="0" smtClean="0"/>
              <a:t>Para crear un </a:t>
            </a:r>
            <a:r>
              <a:rPr lang="es-EC" sz="2400" dirty="0" err="1" smtClean="0"/>
              <a:t>layout</a:t>
            </a:r>
            <a:r>
              <a:rPr lang="es-EC" sz="2400" dirty="0" smtClean="0"/>
              <a:t> primero se debe comprender como el navegador procesa el </a:t>
            </a:r>
            <a:r>
              <a:rPr lang="es-EC" sz="2400" dirty="0" err="1" smtClean="0"/>
              <a:t>codigo</a:t>
            </a:r>
            <a:r>
              <a:rPr lang="es-EC" sz="2400" dirty="0" smtClean="0"/>
              <a:t> HTML</a:t>
            </a:r>
          </a:p>
          <a:p>
            <a:pPr>
              <a:defRPr/>
            </a:pPr>
            <a:r>
              <a:rPr lang="es-EC" sz="2400" dirty="0" smtClean="0"/>
              <a:t>Se trata de un caja que se coloca alrededor de los elementos HTML</a:t>
            </a:r>
          </a:p>
          <a:p>
            <a:pPr>
              <a:defRPr/>
            </a:pPr>
            <a:endParaRPr lang="es-EC" sz="2400" dirty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/>
          </a:p>
          <a:p>
            <a:pPr>
              <a:defRPr/>
            </a:pPr>
            <a:r>
              <a:rPr lang="es-EC" sz="2400" dirty="0" smtClean="0"/>
              <a:t>La pagina HTML es un conjunto de cajas puestas unas junto a otras siguiendo ciertas reglas.</a:t>
            </a:r>
          </a:p>
          <a:p>
            <a:pPr lvl="1">
              <a:defRPr/>
            </a:pPr>
            <a:r>
              <a:rPr lang="es-EC" sz="1800" dirty="0" smtClean="0"/>
              <a:t>Las reglas que siguen son las del navegador o las definidas por el CSS</a:t>
            </a:r>
          </a:p>
          <a:p>
            <a:pPr lvl="1">
              <a:defRPr/>
            </a:pPr>
            <a:r>
              <a:rPr lang="es-EC" sz="1800" dirty="0" smtClean="0"/>
              <a:t>CSS tiene un predeterminado conjuntos de propiedades para sobrescribir los estilos del navegador</a:t>
            </a:r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 smtClean="0"/>
          </a:p>
          <a:p>
            <a:pPr>
              <a:defRPr/>
            </a:pPr>
            <a:endParaRPr lang="es-EC" sz="2400" dirty="0"/>
          </a:p>
        </p:txBody>
      </p:sp>
      <p:pic>
        <p:nvPicPr>
          <p:cNvPr id="87044" name="Picture 2" descr="http://www.w3schools.com/css/box-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4" y="2932584"/>
            <a:ext cx="69437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145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Box </a:t>
            </a:r>
            <a:r>
              <a:rPr dirty="0" err="1"/>
              <a:t>Model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/>
              <a:t>Margin</a:t>
            </a:r>
            <a:endParaRPr lang="en-US" sz="2400" dirty="0"/>
          </a:p>
          <a:p>
            <a:pPr lvl="1">
              <a:defRPr/>
            </a:pPr>
            <a:r>
              <a:rPr lang="en-US" sz="1800" dirty="0" err="1" smtClean="0"/>
              <a:t>Limpia</a:t>
            </a:r>
            <a:r>
              <a:rPr lang="en-US" sz="1800" dirty="0" smtClean="0"/>
              <a:t> un </a:t>
            </a:r>
            <a:r>
              <a:rPr lang="en-US" sz="1800" dirty="0" err="1" smtClean="0"/>
              <a:t>área</a:t>
            </a:r>
            <a:r>
              <a:rPr lang="en-US" sz="1800" dirty="0" smtClean="0"/>
              <a:t> </a:t>
            </a:r>
            <a:r>
              <a:rPr lang="en-US" sz="1800" dirty="0" err="1" smtClean="0"/>
              <a:t>alrededor</a:t>
            </a:r>
            <a:r>
              <a:rPr lang="en-US" sz="1800" dirty="0" smtClean="0"/>
              <a:t> del </a:t>
            </a:r>
            <a:r>
              <a:rPr lang="en-US" sz="1800" dirty="0" err="1" smtClean="0"/>
              <a:t>borde</a:t>
            </a:r>
            <a:r>
              <a:rPr lang="en-US" sz="1800" dirty="0" smtClean="0"/>
              <a:t>, no </a:t>
            </a:r>
            <a:r>
              <a:rPr lang="en-US" sz="1800" dirty="0" err="1" smtClean="0"/>
              <a:t>tiene</a:t>
            </a:r>
            <a:r>
              <a:rPr lang="en-US" sz="1800" dirty="0" smtClean="0"/>
              <a:t> color de </a:t>
            </a:r>
            <a:r>
              <a:rPr lang="en-US" sz="1800" dirty="0" err="1" smtClean="0"/>
              <a:t>fondo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completamente</a:t>
            </a:r>
            <a:r>
              <a:rPr lang="en-US" sz="1800" dirty="0" smtClean="0"/>
              <a:t> </a:t>
            </a:r>
            <a:r>
              <a:rPr lang="en-US" sz="1800" dirty="0" err="1" smtClean="0"/>
              <a:t>transparente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2400" b="1" dirty="0"/>
              <a:t>Border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1800" dirty="0" err="1" smtClean="0"/>
              <a:t>Es</a:t>
            </a:r>
            <a:r>
              <a:rPr lang="en-US" sz="1800" dirty="0" smtClean="0"/>
              <a:t> un </a:t>
            </a:r>
            <a:r>
              <a:rPr lang="en-US" sz="1800" dirty="0" err="1" smtClean="0"/>
              <a:t>borde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</a:t>
            </a:r>
            <a:r>
              <a:rPr lang="en-US" sz="1800" dirty="0" err="1" smtClean="0"/>
              <a:t>ubica</a:t>
            </a:r>
            <a:r>
              <a:rPr lang="en-US" sz="1800" dirty="0" smtClean="0"/>
              <a:t> entre el </a:t>
            </a:r>
            <a:r>
              <a:rPr lang="en-US" sz="1800" dirty="0" err="1" smtClean="0"/>
              <a:t>espaciado</a:t>
            </a:r>
            <a:r>
              <a:rPr lang="en-US" sz="1800" dirty="0" smtClean="0"/>
              <a:t> (padding) y el 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,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afectado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color de </a:t>
            </a:r>
            <a:r>
              <a:rPr lang="en-US" sz="1800" dirty="0" err="1" smtClean="0"/>
              <a:t>fondo</a:t>
            </a:r>
            <a:r>
              <a:rPr lang="en-US" sz="1800" dirty="0" smtClean="0"/>
              <a:t> de la </a:t>
            </a:r>
            <a:r>
              <a:rPr lang="en-US" sz="1800" dirty="0" err="1" smtClean="0"/>
              <a:t>caja</a:t>
            </a:r>
            <a:endParaRPr lang="en-US" sz="1800" dirty="0"/>
          </a:p>
          <a:p>
            <a:pPr>
              <a:defRPr/>
            </a:pPr>
            <a:r>
              <a:rPr lang="en-US" sz="2400" b="1" dirty="0" smtClean="0"/>
              <a:t>Padding</a:t>
            </a:r>
            <a:endParaRPr lang="en-US" sz="2400" dirty="0"/>
          </a:p>
          <a:p>
            <a:pPr lvl="1">
              <a:defRPr/>
            </a:pPr>
            <a:r>
              <a:rPr lang="en-US" sz="1800" dirty="0" err="1" smtClean="0"/>
              <a:t>Limpia</a:t>
            </a:r>
            <a:r>
              <a:rPr lang="en-US" sz="1800" dirty="0" smtClean="0"/>
              <a:t> un area </a:t>
            </a:r>
            <a:r>
              <a:rPr lang="en-US" sz="1800" dirty="0" err="1" smtClean="0"/>
              <a:t>alrededor</a:t>
            </a:r>
            <a:r>
              <a:rPr lang="en-US" sz="1800" dirty="0" smtClean="0"/>
              <a:t> de el 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,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afectado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color de </a:t>
            </a:r>
            <a:r>
              <a:rPr lang="en-US" sz="1800" dirty="0" err="1" smtClean="0"/>
              <a:t>fondo</a:t>
            </a:r>
            <a:endParaRPr lang="en-US" sz="1800" dirty="0"/>
          </a:p>
          <a:p>
            <a:pPr>
              <a:defRPr/>
            </a:pPr>
            <a:r>
              <a:rPr lang="en-US" sz="2400" b="1" dirty="0"/>
              <a:t>Content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defRPr/>
            </a:pPr>
            <a:r>
              <a:rPr lang="en-US" sz="1800" dirty="0" smtClean="0"/>
              <a:t>Lugar </a:t>
            </a:r>
            <a:r>
              <a:rPr lang="en-US" sz="1800" dirty="0" err="1" smtClean="0"/>
              <a:t>donde</a:t>
            </a:r>
            <a:r>
              <a:rPr lang="en-US" sz="1800" dirty="0" smtClean="0"/>
              <a:t> </a:t>
            </a:r>
            <a:r>
              <a:rPr lang="en-US" sz="1800" dirty="0" err="1" smtClean="0"/>
              <a:t>aparecen</a:t>
            </a:r>
            <a:r>
              <a:rPr lang="en-US" sz="1800" dirty="0" smtClean="0"/>
              <a:t> el </a:t>
            </a:r>
            <a:r>
              <a:rPr lang="en-US" sz="1800" dirty="0" err="1" smtClean="0"/>
              <a:t>texto</a:t>
            </a:r>
            <a:r>
              <a:rPr lang="en-US" sz="1800" dirty="0" smtClean="0"/>
              <a:t> y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imagenes</a:t>
            </a:r>
            <a:endParaRPr lang="en-US" sz="1800" dirty="0"/>
          </a:p>
          <a:p>
            <a:pPr>
              <a:defRPr/>
            </a:pPr>
            <a:endParaRPr sz="2400" dirty="0"/>
          </a:p>
        </p:txBody>
      </p:sp>
      <p:pic>
        <p:nvPicPr>
          <p:cNvPr id="88068" name="Picture 2" descr="http://www.w3schools.com/css/box-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492250"/>
            <a:ext cx="5783262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448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Box </a:t>
            </a:r>
            <a:r>
              <a:rPr dirty="0" err="1"/>
              <a:t>Model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>
                <a:hlinkClick r:id="rId3"/>
              </a:rPr>
              <a:t>Ancho y alto de los elementos</a:t>
            </a:r>
            <a:endParaRPr sz="3200" dirty="0" smtClean="0"/>
          </a:p>
          <a:p>
            <a:pPr lvl="1">
              <a:defRPr/>
            </a:pPr>
            <a:r>
              <a:rPr lang="en-US" sz="2600" dirty="0" err="1" smtClean="0"/>
              <a:t>Cuando</a:t>
            </a:r>
            <a:r>
              <a:rPr lang="en-US" sz="2600" dirty="0" smtClean="0"/>
              <a:t> se </a:t>
            </a:r>
            <a:r>
              <a:rPr lang="en-US" sz="2600" dirty="0" err="1" smtClean="0"/>
              <a:t>modifica</a:t>
            </a:r>
            <a:r>
              <a:rPr lang="en-US" sz="2600" dirty="0" smtClean="0"/>
              <a:t> el </a:t>
            </a:r>
            <a:r>
              <a:rPr lang="en-US" sz="2600" dirty="0" err="1" smtClean="0"/>
              <a:t>ancho</a:t>
            </a:r>
            <a:r>
              <a:rPr lang="en-US" sz="2600" dirty="0" smtClean="0"/>
              <a:t> y el alto de un </a:t>
            </a:r>
            <a:r>
              <a:rPr lang="en-US" sz="2600" dirty="0" err="1" smtClean="0"/>
              <a:t>elemento</a:t>
            </a:r>
            <a:r>
              <a:rPr lang="en-US" sz="2600" dirty="0" smtClean="0"/>
              <a:t> a </a:t>
            </a:r>
            <a:r>
              <a:rPr lang="en-US" sz="2600" dirty="0" err="1" smtClean="0"/>
              <a:t>traves</a:t>
            </a:r>
            <a:r>
              <a:rPr lang="en-US" sz="2600" dirty="0" smtClean="0"/>
              <a:t> de CSS, lo </a:t>
            </a:r>
            <a:r>
              <a:rPr lang="en-US" sz="2600" dirty="0" err="1" smtClean="0"/>
              <a:t>que</a:t>
            </a:r>
            <a:r>
              <a:rPr lang="en-US" sz="2600" dirty="0" smtClean="0"/>
              <a:t> se </a:t>
            </a:r>
            <a:r>
              <a:rPr lang="en-US" sz="2600" dirty="0" err="1" smtClean="0"/>
              <a:t>esta</a:t>
            </a:r>
            <a:r>
              <a:rPr lang="en-US" sz="2600" dirty="0" smtClean="0"/>
              <a:t> </a:t>
            </a:r>
            <a:r>
              <a:rPr lang="en-US" sz="2600" dirty="0" err="1" smtClean="0"/>
              <a:t>cambiando</a:t>
            </a:r>
            <a:r>
              <a:rPr lang="en-US" sz="2600" dirty="0" smtClean="0"/>
              <a:t> </a:t>
            </a:r>
            <a:r>
              <a:rPr lang="en-US" sz="2600" dirty="0" err="1" smtClean="0"/>
              <a:t>es</a:t>
            </a:r>
            <a:r>
              <a:rPr lang="en-US" sz="2600" dirty="0" smtClean="0"/>
              <a:t> el </a:t>
            </a:r>
            <a:r>
              <a:rPr lang="en-US" sz="2600" dirty="0" err="1" smtClean="0"/>
              <a:t>ancho</a:t>
            </a:r>
            <a:r>
              <a:rPr lang="en-US" sz="2600" dirty="0" smtClean="0"/>
              <a:t> y alto de el </a:t>
            </a:r>
            <a:r>
              <a:rPr lang="en-US" sz="2600" dirty="0" err="1" smtClean="0"/>
              <a:t>área</a:t>
            </a:r>
            <a:r>
              <a:rPr lang="en-US" sz="2600" dirty="0" smtClean="0"/>
              <a:t>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guarda</a:t>
            </a:r>
            <a:r>
              <a:rPr lang="en-US" sz="2600" dirty="0" smtClean="0"/>
              <a:t> el </a:t>
            </a:r>
            <a:r>
              <a:rPr lang="en-US" sz="2600" dirty="0" err="1" smtClean="0"/>
              <a:t>contenido</a:t>
            </a:r>
            <a:r>
              <a:rPr lang="en-US" sz="2600" dirty="0" smtClean="0"/>
              <a:t>. </a:t>
            </a:r>
          </a:p>
          <a:p>
            <a:pPr lvl="1">
              <a:defRPr/>
            </a:pPr>
            <a:endParaRPr lang="en-US" sz="2600" dirty="0" smtClean="0"/>
          </a:p>
          <a:p>
            <a:pPr lvl="1">
              <a:defRPr/>
            </a:pPr>
            <a:r>
              <a:rPr lang="en-US" sz="2600" dirty="0" smtClean="0"/>
              <a:t>El </a:t>
            </a:r>
            <a:r>
              <a:rPr lang="en-US" sz="2600" dirty="0" err="1" smtClean="0"/>
              <a:t>tamaño</a:t>
            </a:r>
            <a:r>
              <a:rPr lang="en-US" sz="2600" dirty="0" smtClean="0"/>
              <a:t> total del </a:t>
            </a:r>
            <a:r>
              <a:rPr lang="en-US" sz="2600" dirty="0" err="1" smtClean="0"/>
              <a:t>elemento</a:t>
            </a:r>
            <a:r>
              <a:rPr lang="en-US" sz="2600" dirty="0" smtClean="0"/>
              <a:t> </a:t>
            </a:r>
            <a:r>
              <a:rPr lang="en-US" sz="2600" dirty="0" err="1" smtClean="0"/>
              <a:t>debe</a:t>
            </a:r>
            <a:r>
              <a:rPr lang="en-US" sz="2600" dirty="0" smtClean="0"/>
              <a:t> </a:t>
            </a:r>
            <a:r>
              <a:rPr lang="en-US" sz="2600" dirty="0" err="1" smtClean="0"/>
              <a:t>incluir</a:t>
            </a:r>
            <a:r>
              <a:rPr lang="en-US" sz="2600" dirty="0" smtClean="0"/>
              <a:t> el </a:t>
            </a:r>
            <a:r>
              <a:rPr lang="en-US" sz="2600" dirty="0" err="1" smtClean="0"/>
              <a:t>paddinng</a:t>
            </a:r>
            <a:r>
              <a:rPr lang="en-US" sz="2600" dirty="0"/>
              <a:t>, </a:t>
            </a:r>
            <a:r>
              <a:rPr lang="en-US" sz="2600" dirty="0" err="1" smtClean="0"/>
              <a:t>borde</a:t>
            </a:r>
            <a:r>
              <a:rPr lang="en-US" sz="2600" dirty="0" smtClean="0"/>
              <a:t> y </a:t>
            </a:r>
            <a:r>
              <a:rPr lang="en-US" sz="2600" dirty="0" err="1" smtClean="0"/>
              <a:t>margenes</a:t>
            </a:r>
            <a:endParaRPr lang="en-US" sz="2600" dirty="0" smtClean="0"/>
          </a:p>
          <a:p>
            <a:pPr lvl="2">
              <a:defRPr/>
            </a:pPr>
            <a:r>
              <a:rPr lang="en-US" sz="2400" dirty="0" smtClean="0"/>
              <a:t>El </a:t>
            </a:r>
            <a:r>
              <a:rPr lang="en-US" sz="2400" dirty="0" err="1" smtClean="0"/>
              <a:t>ancho</a:t>
            </a:r>
            <a:r>
              <a:rPr lang="en-US" sz="2400" dirty="0" smtClean="0"/>
              <a:t> total de 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a los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les </a:t>
            </a:r>
            <a:r>
              <a:rPr lang="en-US" sz="2400" dirty="0" err="1" smtClean="0"/>
              <a:t>aplique</a:t>
            </a:r>
            <a:r>
              <a:rPr lang="en-US" sz="2400" dirty="0" smtClean="0"/>
              <a:t> el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estilo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300 </a:t>
            </a:r>
            <a:r>
              <a:rPr lang="en-US" sz="2400" dirty="0" err="1" smtClean="0"/>
              <a:t>px</a:t>
            </a:r>
            <a:endParaRPr lang="en-US" sz="2400" dirty="0"/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endParaRPr lang="en-US" sz="2400" dirty="0"/>
          </a:p>
          <a:p>
            <a:pPr lvl="2">
              <a:defRPr/>
            </a:pPr>
            <a:endParaRPr lang="en-US" sz="2400" dirty="0" smtClean="0"/>
          </a:p>
          <a:p>
            <a:pPr lvl="2">
              <a:defRPr/>
            </a:pPr>
            <a:endParaRPr lang="en-US" sz="2400" dirty="0"/>
          </a:p>
          <a:p>
            <a:pPr lvl="2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600" dirty="0" smtClean="0"/>
              <a:t>Para IE8 y </a:t>
            </a:r>
            <a:r>
              <a:rPr lang="en-US" sz="2600" dirty="0" err="1" smtClean="0"/>
              <a:t>versiones</a:t>
            </a:r>
            <a:r>
              <a:rPr lang="en-US" sz="2600" dirty="0" smtClean="0"/>
              <a:t> </a:t>
            </a:r>
            <a:r>
              <a:rPr lang="en-US" sz="2600" dirty="0" err="1" smtClean="0"/>
              <a:t>inferiores</a:t>
            </a:r>
            <a:r>
              <a:rPr lang="en-US" sz="2600" dirty="0" smtClean="0"/>
              <a:t> se </a:t>
            </a:r>
            <a:r>
              <a:rPr lang="en-US" sz="2600" dirty="0" err="1" smtClean="0"/>
              <a:t>debe</a:t>
            </a:r>
            <a:r>
              <a:rPr lang="en-US" sz="2600" dirty="0" smtClean="0"/>
              <a:t> </a:t>
            </a:r>
            <a:r>
              <a:rPr lang="en-US" sz="2600" dirty="0" err="1" smtClean="0"/>
              <a:t>incluir</a:t>
            </a:r>
            <a:r>
              <a:rPr lang="en-US" sz="2600" dirty="0" smtClean="0"/>
              <a:t> la </a:t>
            </a:r>
            <a:r>
              <a:rPr lang="en-US" sz="2600" dirty="0" err="1" smtClean="0"/>
              <a:t>declaración</a:t>
            </a:r>
            <a:r>
              <a:rPr lang="en-US" sz="2600" dirty="0" smtClean="0"/>
              <a:t> del </a:t>
            </a:r>
            <a:r>
              <a:rPr lang="en-US" sz="2600" b="1" dirty="0" smtClean="0"/>
              <a:t>DOCTYPE</a:t>
            </a:r>
            <a:r>
              <a:rPr lang="en-US" sz="2600" dirty="0" smtClean="0"/>
              <a:t>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054475" y="4887913"/>
            <a:ext cx="2892425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latin typeface="+mn-lt"/>
              </a:rPr>
              <a:t>width:250px;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padding:10px;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border:5px solid gray;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margin:10px;</a:t>
            </a:r>
          </a:p>
          <a:p>
            <a:pPr algn="l">
              <a:defRPr/>
            </a:pPr>
            <a:endParaRPr lang="es-ES" sz="2400" dirty="0">
              <a:latin typeface="+mn-lt"/>
            </a:endParaRPr>
          </a:p>
        </p:txBody>
      </p:sp>
      <p:sp>
        <p:nvSpPr>
          <p:cNvPr id="89093" name="4 Rectángulo"/>
          <p:cNvSpPr>
            <a:spLocks noChangeArrowheads="1"/>
          </p:cNvSpPr>
          <p:nvPr/>
        </p:nvSpPr>
        <p:spPr bwMode="auto">
          <a:xfrm>
            <a:off x="1029792" y="7613650"/>
            <a:ext cx="11377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400" dirty="0">
                <a:hlinkClick r:id="rId4"/>
              </a:rPr>
              <a:t>http://www.w3schools.com/css/tryit.asp?filename=trycss_boxmodel_width_doctype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222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1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lang="es-EC" smtClean="0"/>
              <a:t>CSS3 Borders</a:t>
            </a:r>
          </a:p>
        </p:txBody>
      </p:sp>
    </p:spTree>
    <p:extLst>
      <p:ext uri="{BB962C8B-B14F-4D97-AF65-F5344CB8AC3E}">
        <p14:creationId xmlns:p14="http://schemas.microsoft.com/office/powerpoint/2010/main" val="13512163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CSS3 </a:t>
            </a:r>
            <a:r>
              <a:rPr lang="es-EC" dirty="0" smtClean="0"/>
              <a:t>- Borders</a:t>
            </a:r>
            <a:endParaRPr lang="es-EC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50875" y="1492250"/>
            <a:ext cx="11703050" cy="7215188"/>
          </a:xfrm>
        </p:spPr>
        <p:txBody>
          <a:bodyPr/>
          <a:lstStyle/>
          <a:p>
            <a:pPr>
              <a:defRPr/>
            </a:pPr>
            <a:r>
              <a:rPr lang="es-EC" sz="3200" dirty="0" smtClean="0"/>
              <a:t>Con CSS3 podemos crear nuevos efectos de bordes</a:t>
            </a:r>
          </a:p>
          <a:p>
            <a:pPr lvl="1">
              <a:defRPr/>
            </a:pPr>
            <a:r>
              <a:rPr lang="es-EC" sz="2400" dirty="0" smtClean="0"/>
              <a:t>Bordes redondeados (</a:t>
            </a:r>
            <a:r>
              <a:rPr lang="es-EC" sz="2400" dirty="0" err="1" smtClean="0"/>
              <a:t>border-radius</a:t>
            </a:r>
            <a:r>
              <a:rPr lang="es-EC" sz="2400" dirty="0" smtClean="0"/>
              <a:t>)</a:t>
            </a:r>
          </a:p>
          <a:p>
            <a:pPr lvl="2">
              <a:defRPr/>
            </a:pPr>
            <a:r>
              <a:rPr lang="es-EC" sz="2000" dirty="0" err="1"/>
              <a:t>border-radius</a:t>
            </a:r>
            <a:r>
              <a:rPr lang="es-EC" sz="2000" dirty="0"/>
              <a:t>: </a:t>
            </a:r>
            <a:r>
              <a:rPr lang="es-EC" sz="2000" i="1" dirty="0"/>
              <a:t>1-4 </a:t>
            </a:r>
            <a:r>
              <a:rPr lang="es-EC" sz="2000" i="1" dirty="0" err="1"/>
              <a:t>length</a:t>
            </a:r>
            <a:r>
              <a:rPr lang="es-EC" sz="2000" dirty="0"/>
              <a:t>|</a:t>
            </a:r>
            <a:r>
              <a:rPr lang="es-EC" sz="2000" i="1" dirty="0"/>
              <a:t>%</a:t>
            </a:r>
            <a:r>
              <a:rPr lang="es-EC" sz="2000" dirty="0"/>
              <a:t> / </a:t>
            </a:r>
            <a:r>
              <a:rPr lang="es-EC" sz="2000" i="1" dirty="0"/>
              <a:t>1-4 </a:t>
            </a:r>
            <a:r>
              <a:rPr lang="es-EC" sz="2000" i="1" dirty="0" err="1"/>
              <a:t>length</a:t>
            </a:r>
            <a:r>
              <a:rPr lang="es-EC" sz="2000" dirty="0"/>
              <a:t>|</a:t>
            </a:r>
            <a:r>
              <a:rPr lang="es-EC" sz="2000" i="1" dirty="0"/>
              <a:t>%</a:t>
            </a:r>
            <a:r>
              <a:rPr lang="es-EC" sz="2000" dirty="0"/>
              <a:t>;</a:t>
            </a:r>
            <a:endParaRPr lang="es-EC" sz="2000" dirty="0" smtClean="0"/>
          </a:p>
          <a:p>
            <a:pPr lvl="1">
              <a:defRPr/>
            </a:pPr>
            <a:r>
              <a:rPr lang="es-EC" sz="2400" dirty="0" smtClean="0"/>
              <a:t>Sombras (box-</a:t>
            </a:r>
            <a:r>
              <a:rPr lang="es-EC" sz="2400" dirty="0" err="1" smtClean="0"/>
              <a:t>shadow</a:t>
            </a:r>
            <a:r>
              <a:rPr lang="es-EC" sz="2400" dirty="0" smtClean="0"/>
              <a:t>)</a:t>
            </a:r>
          </a:p>
          <a:p>
            <a:pPr lvl="2">
              <a:defRPr/>
            </a:pPr>
            <a:r>
              <a:rPr lang="en-US" sz="2000" dirty="0"/>
              <a:t>box-shadow: h-shadow v-shadow blur spread color inset;</a:t>
            </a:r>
            <a:endParaRPr lang="es-EC" sz="2000" dirty="0" smtClean="0"/>
          </a:p>
          <a:p>
            <a:pPr lvl="1">
              <a:defRPr/>
            </a:pPr>
            <a:r>
              <a:rPr lang="es-EC" sz="2400" dirty="0" smtClean="0"/>
              <a:t>Usar imágenes como bordes (</a:t>
            </a:r>
            <a:r>
              <a:rPr lang="es-EC" sz="2400" dirty="0" err="1" smtClean="0"/>
              <a:t>border-image</a:t>
            </a:r>
            <a:r>
              <a:rPr lang="es-EC" sz="2400" dirty="0" smtClean="0"/>
              <a:t>)</a:t>
            </a:r>
          </a:p>
          <a:p>
            <a:pPr lvl="2">
              <a:defRPr/>
            </a:pPr>
            <a:r>
              <a:rPr lang="en-US" sz="2000" dirty="0"/>
              <a:t>border-image: </a:t>
            </a:r>
            <a:r>
              <a:rPr lang="en-US" sz="2000" i="1" dirty="0"/>
              <a:t>source slice width outset repeat</a:t>
            </a:r>
            <a:r>
              <a:rPr lang="en-US" sz="2000" dirty="0"/>
              <a:t>;</a:t>
            </a:r>
            <a:endParaRPr lang="es-EC" sz="2000" dirty="0"/>
          </a:p>
        </p:txBody>
      </p:sp>
      <p:pic>
        <p:nvPicPr>
          <p:cNvPr id="1259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38889" r="27962" b="41328"/>
          <a:stretch>
            <a:fillRect/>
          </a:stretch>
        </p:blipFill>
        <p:spPr bwMode="auto">
          <a:xfrm>
            <a:off x="1965325" y="4732338"/>
            <a:ext cx="6769100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28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CSS3 - Borders</a:t>
            </a:r>
          </a:p>
        </p:txBody>
      </p:sp>
      <p:pic>
        <p:nvPicPr>
          <p:cNvPr id="1269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t="24765" r="33675" b="6157"/>
          <a:stretch>
            <a:fillRect/>
          </a:stretch>
        </p:blipFill>
        <p:spPr bwMode="auto">
          <a:xfrm>
            <a:off x="0" y="2547938"/>
            <a:ext cx="7650163" cy="720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3685" r="5923" b="22449"/>
          <a:stretch>
            <a:fillRect/>
          </a:stretch>
        </p:blipFill>
        <p:spPr bwMode="auto">
          <a:xfrm>
            <a:off x="7223125" y="5524500"/>
            <a:ext cx="55530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8" t="31087" r="58536" b="49626"/>
          <a:stretch>
            <a:fillRect/>
          </a:stretch>
        </p:blipFill>
        <p:spPr bwMode="auto">
          <a:xfrm>
            <a:off x="0" y="7938"/>
            <a:ext cx="3694113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6" t="19649" r="33939" b="27872"/>
          <a:stretch>
            <a:fillRect/>
          </a:stretch>
        </p:blipFill>
        <p:spPr bwMode="auto">
          <a:xfrm>
            <a:off x="4125913" y="7938"/>
            <a:ext cx="9018587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697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Cascading</a:t>
            </a:r>
            <a:r>
              <a:rPr dirty="0" smtClean="0"/>
              <a:t> Style </a:t>
            </a:r>
            <a:r>
              <a:rPr dirty="0" err="1" smtClean="0"/>
              <a:t>Sheets</a:t>
            </a:r>
            <a:r>
              <a:rPr dirty="0" smtClean="0"/>
              <a:t> (CSS)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 algn="just">
              <a:defRPr/>
            </a:pP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trabaja</a:t>
            </a:r>
            <a:r>
              <a:rPr lang="en-US" sz="2800" dirty="0" smtClean="0"/>
              <a:t> con HTML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proveer</a:t>
            </a:r>
            <a:r>
              <a:rPr lang="en-US" sz="2800" dirty="0" smtClean="0"/>
              <a:t> </a:t>
            </a:r>
            <a:r>
              <a:rPr lang="en-US" sz="2800" dirty="0" err="1" smtClean="0"/>
              <a:t>estilos</a:t>
            </a:r>
            <a:r>
              <a:rPr lang="en-US" sz="2800" dirty="0" smtClean="0"/>
              <a:t> </a:t>
            </a:r>
            <a:r>
              <a:rPr lang="en-US" sz="2800" dirty="0" err="1" smtClean="0"/>
              <a:t>visuales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los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del </a:t>
            </a:r>
            <a:r>
              <a:rPr lang="en-US" sz="2800" dirty="0" err="1" smtClean="0"/>
              <a:t>documento</a:t>
            </a:r>
            <a:r>
              <a:rPr lang="en-US" sz="2800" dirty="0" smtClean="0"/>
              <a:t> (</a:t>
            </a:r>
            <a:r>
              <a:rPr lang="en-US" sz="2800" dirty="0" err="1" smtClean="0"/>
              <a:t>tamaños</a:t>
            </a:r>
            <a:r>
              <a:rPr lang="en-US" sz="2800" dirty="0" smtClean="0"/>
              <a:t>, </a:t>
            </a:r>
            <a:r>
              <a:rPr lang="en-US" sz="2800" dirty="0" err="1" smtClean="0"/>
              <a:t>colo</a:t>
            </a:r>
            <a:r>
              <a:rPr lang="en-US" sz="2800" dirty="0" smtClean="0"/>
              <a:t>, </a:t>
            </a:r>
            <a:r>
              <a:rPr lang="en-US" sz="2800" dirty="0" err="1" smtClean="0"/>
              <a:t>fondos</a:t>
            </a:r>
            <a:r>
              <a:rPr lang="en-US" sz="2800" dirty="0" smtClean="0"/>
              <a:t>, </a:t>
            </a:r>
            <a:r>
              <a:rPr lang="en-US" sz="2800" dirty="0" err="1" smtClean="0"/>
              <a:t>bordes</a:t>
            </a:r>
            <a:r>
              <a:rPr lang="en-US" sz="2800" dirty="0" smtClean="0"/>
              <a:t>, etc.)</a:t>
            </a:r>
          </a:p>
          <a:p>
            <a:pPr algn="just">
              <a:defRPr/>
            </a:pPr>
            <a:endParaRPr lang="en-US" sz="2800" dirty="0"/>
          </a:p>
          <a:p>
            <a:pPr algn="just">
              <a:defRPr/>
            </a:pPr>
            <a:r>
              <a:rPr lang="en-US" sz="2800" dirty="0" smtClean="0"/>
              <a:t>Las </a:t>
            </a:r>
            <a:r>
              <a:rPr lang="en-US" sz="2800" dirty="0" err="1" smtClean="0"/>
              <a:t>hojas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estilo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externas</a:t>
            </a:r>
            <a:r>
              <a:rPr lang="en-US" sz="2800" dirty="0" smtClean="0"/>
              <a:t> </a:t>
            </a:r>
            <a:r>
              <a:rPr lang="en-US" sz="2800" dirty="0" err="1" smtClean="0"/>
              <a:t>pueden</a:t>
            </a:r>
            <a:r>
              <a:rPr lang="en-US" sz="2800" dirty="0"/>
              <a:t> </a:t>
            </a:r>
            <a:r>
              <a:rPr lang="en-US" sz="2800" dirty="0" err="1" smtClean="0"/>
              <a:t>ajudar</a:t>
            </a:r>
            <a:r>
              <a:rPr lang="en-US" sz="2800" dirty="0" smtClean="0"/>
              <a:t> a </a:t>
            </a:r>
            <a:r>
              <a:rPr lang="en-US" sz="2800" dirty="0" err="1" smtClean="0"/>
              <a:t>disminuir</a:t>
            </a:r>
            <a:r>
              <a:rPr lang="en-US" sz="2800" dirty="0" smtClean="0"/>
              <a:t> el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de </a:t>
            </a:r>
            <a:r>
              <a:rPr lang="en-US" sz="2800" dirty="0" err="1" smtClean="0"/>
              <a:t>dar</a:t>
            </a:r>
            <a:r>
              <a:rPr lang="en-US" sz="2800" dirty="0" smtClean="0"/>
              <a:t> </a:t>
            </a:r>
            <a:r>
              <a:rPr lang="en-US" sz="2800" dirty="0" err="1" smtClean="0"/>
              <a:t>formato</a:t>
            </a:r>
            <a:r>
              <a:rPr lang="en-US" sz="2800" dirty="0" smtClean="0"/>
              <a:t> a los </a:t>
            </a:r>
            <a:r>
              <a:rPr lang="en-US" sz="2800" dirty="0" err="1" smtClean="0"/>
              <a:t>diferentes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HTML</a:t>
            </a:r>
            <a:endParaRPr lang="en-US" sz="2800" dirty="0"/>
          </a:p>
          <a:p>
            <a:pPr algn="just">
              <a:defRPr/>
            </a:pPr>
            <a:endParaRPr lang="en-US" sz="2800" dirty="0" smtClean="0"/>
          </a:p>
          <a:p>
            <a:pPr algn="just">
              <a:defRPr/>
            </a:pPr>
            <a:r>
              <a:rPr lang="en-US" sz="2800" dirty="0" smtClean="0"/>
              <a:t>Las </a:t>
            </a:r>
            <a:r>
              <a:rPr lang="en-US" sz="2800" dirty="0" err="1" smtClean="0"/>
              <a:t>hojas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estilo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externas</a:t>
            </a:r>
            <a:r>
              <a:rPr lang="en-US" sz="2800" dirty="0" smtClean="0"/>
              <a:t> son </a:t>
            </a:r>
            <a:r>
              <a:rPr lang="en-US" sz="2800" dirty="0" err="1" smtClean="0"/>
              <a:t>almacenadas</a:t>
            </a:r>
            <a:r>
              <a:rPr lang="en-US" sz="2800" dirty="0" smtClean="0"/>
              <a:t> en </a:t>
            </a:r>
            <a:r>
              <a:rPr lang="en-US" sz="2800" dirty="0" err="1" smtClean="0"/>
              <a:t>archivos</a:t>
            </a:r>
            <a:r>
              <a:rPr lang="en-US" sz="2800" dirty="0" smtClean="0"/>
              <a:t> con </a:t>
            </a:r>
            <a:r>
              <a:rPr lang="en-US" sz="2800" dirty="0" err="1" smtClean="0"/>
              <a:t>extensión</a:t>
            </a:r>
            <a:r>
              <a:rPr lang="en-US" sz="2800" dirty="0" smtClean="0"/>
              <a:t> .</a:t>
            </a:r>
            <a:r>
              <a:rPr lang="en-US" sz="2800" dirty="0" err="1" smtClean="0"/>
              <a:t>css</a:t>
            </a:r>
            <a:endParaRPr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1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lang="es-EC" smtClean="0"/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1762137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CSS3 </a:t>
            </a:r>
            <a:r>
              <a:rPr lang="es-EC" dirty="0" smtClean="0"/>
              <a:t>- </a:t>
            </a:r>
            <a:r>
              <a:rPr lang="es-EC" dirty="0" err="1" smtClean="0"/>
              <a:t>Backgrounds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s-EC" sz="3200" dirty="0" smtClean="0"/>
              <a:t>Nuevas propiedades</a:t>
            </a:r>
          </a:p>
          <a:p>
            <a:pPr lvl="1">
              <a:defRPr/>
            </a:pPr>
            <a:r>
              <a:rPr lang="es-EC" sz="2400" dirty="0" err="1" smtClean="0"/>
              <a:t>background-size</a:t>
            </a:r>
            <a:endParaRPr lang="es-EC" sz="2400" dirty="0" smtClean="0"/>
          </a:p>
          <a:p>
            <a:pPr lvl="2">
              <a:defRPr/>
            </a:pPr>
            <a:r>
              <a:rPr lang="es-EC" sz="2000" dirty="0" err="1"/>
              <a:t>background-size</a:t>
            </a:r>
            <a:r>
              <a:rPr lang="es-EC" sz="2000" dirty="0"/>
              <a:t>: </a:t>
            </a:r>
            <a:r>
              <a:rPr lang="es-EC" sz="2000" i="1" dirty="0" err="1"/>
              <a:t>length</a:t>
            </a:r>
            <a:r>
              <a:rPr lang="es-EC" sz="2000" dirty="0" err="1"/>
              <a:t>|</a:t>
            </a:r>
            <a:r>
              <a:rPr lang="es-EC" sz="2000" i="1" dirty="0" err="1"/>
              <a:t>percentage</a:t>
            </a:r>
            <a:r>
              <a:rPr lang="es-EC" sz="2000" dirty="0" err="1"/>
              <a:t>|cover|contain</a:t>
            </a:r>
            <a:r>
              <a:rPr lang="es-EC" sz="2000" dirty="0" smtClean="0"/>
              <a:t>;</a:t>
            </a:r>
          </a:p>
          <a:p>
            <a:pPr lvl="2">
              <a:defRPr/>
            </a:pPr>
            <a:r>
              <a:rPr lang="en-US" sz="2000" dirty="0" err="1" smtClean="0"/>
              <a:t>Especifica</a:t>
            </a:r>
            <a:r>
              <a:rPr lang="en-US" sz="2000" dirty="0" smtClean="0"/>
              <a:t> 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de </a:t>
            </a:r>
            <a:r>
              <a:rPr lang="en-US" sz="2000" dirty="0" err="1" smtClean="0"/>
              <a:t>fondo</a:t>
            </a:r>
            <a:r>
              <a:rPr lang="en-US" sz="2000" dirty="0" smtClean="0"/>
              <a:t>, en </a:t>
            </a:r>
            <a:r>
              <a:rPr lang="en-US" sz="2000" dirty="0" err="1" smtClean="0"/>
              <a:t>pixeles</a:t>
            </a:r>
            <a:r>
              <a:rPr lang="en-US" sz="2000" dirty="0" smtClean="0"/>
              <a:t> o en </a:t>
            </a:r>
            <a:r>
              <a:rPr lang="en-US" sz="2000" dirty="0" err="1" smtClean="0"/>
              <a:t>porcentajes</a:t>
            </a:r>
            <a:r>
              <a:rPr lang="en-US" sz="2000" dirty="0" smtClean="0"/>
              <a:t>.</a:t>
            </a:r>
          </a:p>
          <a:p>
            <a:pPr lvl="2">
              <a:defRPr/>
            </a:pPr>
            <a:r>
              <a:rPr lang="en-US" sz="2000" dirty="0" smtClean="0"/>
              <a:t>Si 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se </a:t>
            </a:r>
            <a:r>
              <a:rPr lang="en-US" sz="2000" dirty="0" err="1" smtClean="0"/>
              <a:t>especifica</a:t>
            </a:r>
            <a:r>
              <a:rPr lang="en-US" sz="2000" dirty="0" smtClean="0"/>
              <a:t> en </a:t>
            </a:r>
            <a:r>
              <a:rPr lang="en-US" sz="2000" dirty="0" err="1" smtClean="0"/>
              <a:t>porcentajes</a:t>
            </a:r>
            <a:r>
              <a:rPr lang="en-US" sz="2000" dirty="0" smtClean="0"/>
              <a:t>, el </a:t>
            </a:r>
            <a:r>
              <a:rPr lang="en-US" sz="2000" dirty="0" err="1" smtClean="0"/>
              <a:t>ancho</a:t>
            </a:r>
            <a:r>
              <a:rPr lang="en-US" sz="2000" dirty="0" smtClean="0"/>
              <a:t> y alto son </a:t>
            </a:r>
            <a:r>
              <a:rPr lang="en-US" sz="2000" dirty="0" err="1" smtClean="0"/>
              <a:t>relativos</a:t>
            </a:r>
            <a:r>
              <a:rPr lang="en-US" sz="2000" dirty="0" smtClean="0"/>
              <a:t> a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dimensiones</a:t>
            </a:r>
            <a:r>
              <a:rPr lang="en-US" sz="2000" dirty="0" smtClean="0"/>
              <a:t> del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padre</a:t>
            </a:r>
            <a:endParaRPr lang="es-EC" sz="2000" dirty="0" smtClean="0"/>
          </a:p>
          <a:p>
            <a:pPr lvl="1">
              <a:defRPr/>
            </a:pPr>
            <a:r>
              <a:rPr lang="es-EC" sz="2400" dirty="0" err="1" smtClean="0"/>
              <a:t>background-origin</a:t>
            </a:r>
            <a:endParaRPr lang="es-EC" sz="2400" dirty="0" smtClean="0"/>
          </a:p>
          <a:p>
            <a:pPr lvl="2">
              <a:defRPr/>
            </a:pPr>
            <a:r>
              <a:rPr lang="es-EC" sz="2000" dirty="0" err="1"/>
              <a:t>background-origin</a:t>
            </a:r>
            <a:r>
              <a:rPr lang="es-EC" sz="2000" dirty="0"/>
              <a:t>: </a:t>
            </a:r>
            <a:r>
              <a:rPr lang="es-EC" sz="2000" dirty="0" err="1"/>
              <a:t>padding-box|border-box|content-box</a:t>
            </a:r>
            <a:r>
              <a:rPr lang="es-EC" sz="2000" dirty="0" smtClean="0"/>
              <a:t>;</a:t>
            </a:r>
          </a:p>
          <a:p>
            <a:pPr lvl="2">
              <a:defRPr/>
            </a:pPr>
            <a:r>
              <a:rPr lang="es-EC" sz="2000" dirty="0" smtClean="0"/>
              <a:t>Especifica el </a:t>
            </a:r>
            <a:r>
              <a:rPr lang="es-EC" sz="2000" dirty="0" err="1" smtClean="0"/>
              <a:t>area</a:t>
            </a:r>
            <a:r>
              <a:rPr lang="es-EC" sz="2000" dirty="0" smtClean="0"/>
              <a:t> de posicionamiento de la imagen de fondo</a:t>
            </a:r>
          </a:p>
          <a:p>
            <a:pPr lvl="2">
              <a:defRPr/>
            </a:pPr>
            <a:r>
              <a:rPr lang="es-EC" sz="2000" dirty="0" err="1" smtClean="0"/>
              <a:t>Areas</a:t>
            </a:r>
            <a:r>
              <a:rPr lang="es-EC" sz="2000" dirty="0" smtClean="0"/>
              <a:t>: </a:t>
            </a:r>
            <a:r>
              <a:rPr lang="es-EC" sz="2000" dirty="0" err="1" smtClean="0"/>
              <a:t>content</a:t>
            </a:r>
            <a:r>
              <a:rPr lang="es-EC" sz="2000" dirty="0" smtClean="0"/>
              <a:t>-box</a:t>
            </a:r>
            <a:r>
              <a:rPr lang="es-EC" sz="2000" dirty="0"/>
              <a:t>, </a:t>
            </a:r>
            <a:r>
              <a:rPr lang="es-EC" sz="2000" dirty="0" err="1"/>
              <a:t>padding</a:t>
            </a:r>
            <a:r>
              <a:rPr lang="es-EC" sz="2000" dirty="0"/>
              <a:t>-box, </a:t>
            </a:r>
            <a:r>
              <a:rPr lang="es-EC" sz="2000" dirty="0" err="1"/>
              <a:t>or</a:t>
            </a:r>
            <a:r>
              <a:rPr lang="es-EC" sz="2000" dirty="0"/>
              <a:t> </a:t>
            </a:r>
            <a:r>
              <a:rPr lang="es-EC" sz="2000" dirty="0" err="1"/>
              <a:t>border</a:t>
            </a:r>
            <a:r>
              <a:rPr lang="es-EC" sz="2000" dirty="0"/>
              <a:t>-box</a:t>
            </a:r>
          </a:p>
          <a:p>
            <a:pPr>
              <a:defRPr/>
            </a:pPr>
            <a:r>
              <a:rPr lang="es-EC" sz="3200" dirty="0" smtClean="0"/>
              <a:t>Propiedades existentes</a:t>
            </a:r>
          </a:p>
          <a:p>
            <a:pPr lvl="1">
              <a:defRPr/>
            </a:pPr>
            <a:r>
              <a:rPr lang="es-EC" sz="2400" dirty="0" err="1" smtClean="0"/>
              <a:t>background-image</a:t>
            </a:r>
            <a:endParaRPr lang="es-EC" sz="2400" dirty="0" smtClean="0"/>
          </a:p>
          <a:p>
            <a:pPr lvl="2">
              <a:defRPr/>
            </a:pPr>
            <a:r>
              <a:rPr lang="es-EC" sz="1800" dirty="0" smtClean="0"/>
              <a:t>Múltiples imágenes de fondo</a:t>
            </a:r>
            <a:endParaRPr lang="es-EC" sz="1800" dirty="0"/>
          </a:p>
          <a:p>
            <a:pPr lvl="1">
              <a:defRPr/>
            </a:pPr>
            <a:endParaRPr lang="es-EC" sz="2400" dirty="0"/>
          </a:p>
          <a:p>
            <a:pPr lvl="1">
              <a:defRPr/>
            </a:pPr>
            <a:endParaRPr lang="es-EC" sz="2400" dirty="0"/>
          </a:p>
        </p:txBody>
      </p:sp>
      <p:pic>
        <p:nvPicPr>
          <p:cNvPr id="12902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8" t="52681" r="38947" b="33110"/>
          <a:stretch>
            <a:fillRect/>
          </a:stretch>
        </p:blipFill>
        <p:spPr bwMode="auto">
          <a:xfrm>
            <a:off x="2325688" y="7037388"/>
            <a:ext cx="74898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9" name="Picture 4" descr="http://www.w3schools.com/css3/background-orig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88" y="4156075"/>
            <a:ext cx="33242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643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s-EC" dirty="0"/>
              <a:t>CSS3 - </a:t>
            </a:r>
            <a:r>
              <a:rPr lang="es-EC" dirty="0" err="1"/>
              <a:t>Backgrounds</a:t>
            </a:r>
            <a:endParaRPr lang="es-EC" dirty="0"/>
          </a:p>
        </p:txBody>
      </p:sp>
      <p:pic>
        <p:nvPicPr>
          <p:cNvPr id="1300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t="21815" r="44070" b="9079"/>
          <a:stretch>
            <a:fillRect/>
          </a:stretch>
        </p:blipFill>
        <p:spPr bwMode="auto">
          <a:xfrm>
            <a:off x="525463" y="1492250"/>
            <a:ext cx="6338887" cy="619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225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lang="en-US" smtClean="0"/>
              <a:t>Propiedades</a:t>
            </a:r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1346545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Propiedades</a:t>
            </a:r>
            <a:r>
              <a:rPr lang="en-US" dirty="0" smtClean="0"/>
              <a:t> Display y visibility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Display </a:t>
            </a:r>
            <a:r>
              <a:rPr lang="en-US" sz="2800" dirty="0"/>
              <a:t>property</a:t>
            </a:r>
          </a:p>
          <a:p>
            <a:pPr lvl="1">
              <a:defRPr/>
            </a:pP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HTML </a:t>
            </a:r>
            <a:r>
              <a:rPr lang="en-US" sz="2000" dirty="0" err="1" smtClean="0"/>
              <a:t>tienen</a:t>
            </a:r>
            <a:r>
              <a:rPr lang="en-US" sz="2000" dirty="0" smtClean="0"/>
              <a:t> la </a:t>
            </a:r>
            <a:r>
              <a:rPr lang="en-US" sz="2000" dirty="0" err="1" smtClean="0"/>
              <a:t>propiedad</a:t>
            </a:r>
            <a:r>
              <a:rPr lang="en-US" sz="2000" dirty="0" smtClean="0"/>
              <a:t> </a:t>
            </a:r>
            <a:r>
              <a:rPr lang="en-US" sz="2000" dirty="0"/>
              <a:t>"display</a:t>
            </a:r>
            <a:r>
              <a:rPr lang="en-US" sz="2000" dirty="0" smtClean="0"/>
              <a:t>".</a:t>
            </a:r>
          </a:p>
          <a:p>
            <a:pPr lvl="1">
              <a:defRPr/>
            </a:pPr>
            <a:r>
              <a:rPr lang="en-US" sz="2000" dirty="0" err="1" smtClean="0"/>
              <a:t>Especifica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un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mostrado</a:t>
            </a:r>
            <a:r>
              <a:rPr lang="en-US" sz="2000" dirty="0" smtClean="0"/>
              <a:t> y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mostrado</a:t>
            </a:r>
            <a:endParaRPr lang="en-US" sz="2000" dirty="0"/>
          </a:p>
          <a:p>
            <a:pPr lvl="2">
              <a:defRPr/>
            </a:pPr>
            <a:r>
              <a:rPr lang="en-US" sz="2000" dirty="0" smtClean="0"/>
              <a:t>Block</a:t>
            </a:r>
          </a:p>
          <a:p>
            <a:pPr lvl="3">
              <a:defRPr/>
            </a:pPr>
            <a:r>
              <a:rPr lang="en-US" sz="1800" dirty="0" smtClean="0"/>
              <a:t>Un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toma</a:t>
            </a:r>
            <a:r>
              <a:rPr lang="en-US" sz="1800" dirty="0" smtClean="0"/>
              <a:t> </a:t>
            </a:r>
            <a:r>
              <a:rPr lang="en-US" sz="1800" dirty="0" err="1" smtClean="0"/>
              <a:t>todo</a:t>
            </a:r>
            <a:r>
              <a:rPr lang="en-US" sz="1800" dirty="0" smtClean="0"/>
              <a:t> el </a:t>
            </a:r>
            <a:r>
              <a:rPr lang="en-US" sz="1800" dirty="0" err="1" smtClean="0"/>
              <a:t>ancho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disponible</a:t>
            </a:r>
            <a:r>
              <a:rPr lang="en-US" sz="1800" dirty="0" smtClean="0"/>
              <a:t> y  pone un </a:t>
            </a:r>
            <a:r>
              <a:rPr lang="en-US" sz="1800" dirty="0" err="1" smtClean="0"/>
              <a:t>salto</a:t>
            </a:r>
            <a:r>
              <a:rPr lang="en-US" sz="1800" dirty="0" smtClean="0"/>
              <a:t> de </a:t>
            </a:r>
            <a:r>
              <a:rPr lang="en-US" sz="1800" dirty="0" err="1" smtClean="0"/>
              <a:t>linea</a:t>
            </a:r>
            <a:r>
              <a:rPr lang="en-US" sz="1800" dirty="0" smtClean="0"/>
              <a:t> antes y </a:t>
            </a:r>
            <a:r>
              <a:rPr lang="en-US" sz="1800" dirty="0" err="1" smtClean="0"/>
              <a:t>despues</a:t>
            </a:r>
            <a:r>
              <a:rPr lang="en-US" sz="1800" dirty="0" smtClean="0"/>
              <a:t> de el. </a:t>
            </a:r>
          </a:p>
          <a:p>
            <a:pPr lvl="3">
              <a:defRPr/>
            </a:pPr>
            <a:r>
              <a:rPr lang="en-US" sz="1800" dirty="0" err="1" smtClean="0"/>
              <a:t>Ejemplo</a:t>
            </a:r>
            <a:r>
              <a:rPr lang="en-US" sz="1800" dirty="0" smtClean="0"/>
              <a:t>: &lt;h1&gt;, &lt;</a:t>
            </a:r>
            <a:r>
              <a:rPr lang="en-US" sz="1800" dirty="0"/>
              <a:t>p</a:t>
            </a:r>
            <a:r>
              <a:rPr lang="en-US" sz="1800" dirty="0" smtClean="0"/>
              <a:t>&gt;, &lt;</a:t>
            </a:r>
            <a:r>
              <a:rPr lang="en-US" sz="1800" dirty="0"/>
              <a:t>div&gt;</a:t>
            </a:r>
            <a:endParaRPr lang="en-US" sz="1800" dirty="0" smtClean="0"/>
          </a:p>
          <a:p>
            <a:pPr lvl="2">
              <a:defRPr/>
            </a:pPr>
            <a:r>
              <a:rPr lang="en-US" sz="2000" dirty="0" smtClean="0"/>
              <a:t>Inline</a:t>
            </a:r>
          </a:p>
          <a:p>
            <a:pPr lvl="3">
              <a:defRPr/>
            </a:pPr>
            <a:r>
              <a:rPr lang="en-US" sz="1800" dirty="0" smtClean="0"/>
              <a:t>Un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unicamente</a:t>
            </a:r>
            <a:r>
              <a:rPr lang="en-US" sz="1800" dirty="0" smtClean="0"/>
              <a:t> </a:t>
            </a:r>
            <a:r>
              <a:rPr lang="en-US" sz="1800" dirty="0" err="1" smtClean="0"/>
              <a:t>toma</a:t>
            </a:r>
            <a:r>
              <a:rPr lang="en-US" sz="1800" dirty="0" smtClean="0"/>
              <a:t> el </a:t>
            </a:r>
            <a:r>
              <a:rPr lang="en-US" sz="1800" dirty="0" err="1" smtClean="0"/>
              <a:t>ancho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necesita</a:t>
            </a:r>
            <a:r>
              <a:rPr lang="en-US" sz="1800" dirty="0" smtClean="0"/>
              <a:t> y no </a:t>
            </a:r>
            <a:r>
              <a:rPr lang="en-US" sz="1800" dirty="0" err="1" smtClean="0"/>
              <a:t>forza</a:t>
            </a:r>
            <a:r>
              <a:rPr lang="en-US" sz="1800" dirty="0" smtClean="0"/>
              <a:t> </a:t>
            </a:r>
            <a:r>
              <a:rPr lang="en-US" sz="1800" dirty="0" err="1" smtClean="0"/>
              <a:t>saltos</a:t>
            </a:r>
            <a:r>
              <a:rPr lang="en-US" sz="1800" dirty="0" smtClean="0"/>
              <a:t> de </a:t>
            </a:r>
            <a:r>
              <a:rPr lang="en-US" sz="1800" dirty="0" err="1" smtClean="0"/>
              <a:t>linea</a:t>
            </a:r>
            <a:r>
              <a:rPr lang="en-US" sz="1800" dirty="0" smtClean="0"/>
              <a:t> (</a:t>
            </a:r>
            <a:r>
              <a:rPr lang="en-US" sz="1800" dirty="0" err="1" smtClean="0"/>
              <a:t>elementos</a:t>
            </a:r>
            <a:r>
              <a:rPr lang="en-US" sz="1800" dirty="0" smtClean="0"/>
              <a:t> </a:t>
            </a:r>
            <a:r>
              <a:rPr lang="en-US" sz="1800" dirty="0" err="1" smtClean="0"/>
              <a:t>situados</a:t>
            </a:r>
            <a:r>
              <a:rPr lang="en-US" sz="1800" dirty="0" smtClean="0"/>
              <a:t> un a </a:t>
            </a:r>
            <a:r>
              <a:rPr lang="en-US" sz="1800" dirty="0" err="1" smtClean="0"/>
              <a:t>lado</a:t>
            </a:r>
            <a:r>
              <a:rPr lang="en-US" sz="1800" dirty="0" smtClean="0"/>
              <a:t> del </a:t>
            </a:r>
            <a:r>
              <a:rPr lang="en-US" sz="1800" dirty="0" err="1" smtClean="0"/>
              <a:t>otro</a:t>
            </a:r>
            <a:r>
              <a:rPr lang="en-US" sz="1800" dirty="0" smtClean="0"/>
              <a:t>). </a:t>
            </a:r>
          </a:p>
          <a:p>
            <a:pPr lvl="3">
              <a:defRPr/>
            </a:pPr>
            <a:r>
              <a:rPr lang="en-US" sz="1800" dirty="0" err="1" smtClean="0"/>
              <a:t>Ejemplo</a:t>
            </a:r>
            <a:r>
              <a:rPr lang="en-US" sz="1800" dirty="0" smtClean="0"/>
              <a:t>: &lt;span&gt;, &lt;</a:t>
            </a:r>
            <a:r>
              <a:rPr lang="en-US" sz="1800" dirty="0"/>
              <a:t>a</a:t>
            </a:r>
            <a:r>
              <a:rPr lang="en-US" sz="1800" dirty="0" smtClean="0"/>
              <a:t>&gt;</a:t>
            </a:r>
          </a:p>
          <a:p>
            <a:pPr lvl="2">
              <a:defRPr/>
            </a:pPr>
            <a:r>
              <a:rPr lang="en-US" sz="2000" dirty="0" smtClean="0"/>
              <a:t>None</a:t>
            </a:r>
          </a:p>
          <a:p>
            <a:pPr lvl="3">
              <a:defRPr/>
            </a:pPr>
            <a:r>
              <a:rPr lang="en-US" sz="1600" dirty="0" smtClean="0"/>
              <a:t>Un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no </a:t>
            </a:r>
            <a:r>
              <a:rPr lang="en-US" sz="1600" dirty="0" err="1" smtClean="0"/>
              <a:t>será</a:t>
            </a:r>
            <a:r>
              <a:rPr lang="en-US" sz="1600" dirty="0" smtClean="0"/>
              <a:t> visible en la </a:t>
            </a:r>
            <a:r>
              <a:rPr lang="es-EC" sz="1600" dirty="0" smtClean="0"/>
              <a:t>pagina</a:t>
            </a:r>
          </a:p>
          <a:p>
            <a:pPr lvl="3">
              <a:defRPr/>
            </a:pPr>
            <a:r>
              <a:rPr lang="en-US" sz="1600" dirty="0" smtClean="0"/>
              <a:t>El </a:t>
            </a:r>
            <a:r>
              <a:rPr lang="en-US" sz="1600" dirty="0" err="1" smtClean="0"/>
              <a:t>espacio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ocupa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colapsado</a:t>
            </a:r>
            <a:r>
              <a:rPr lang="en-US" sz="1600" dirty="0" smtClean="0"/>
              <a:t>.</a:t>
            </a:r>
          </a:p>
          <a:p>
            <a:pPr marL="1951038" lvl="3" indent="0"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/>
              <a:t>Visibility Property</a:t>
            </a:r>
          </a:p>
          <a:p>
            <a:pPr lvl="1">
              <a:defRPr/>
            </a:pPr>
            <a:r>
              <a:rPr lang="en-US" sz="1800" dirty="0" err="1"/>
              <a:t>Especifica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mostrado</a:t>
            </a:r>
            <a:r>
              <a:rPr lang="en-US" sz="1800" dirty="0"/>
              <a:t> u </a:t>
            </a:r>
            <a:r>
              <a:rPr lang="en-US" sz="1800" dirty="0" err="1"/>
              <a:t>ocultado</a:t>
            </a:r>
            <a:endParaRPr lang="en-US" sz="1800" dirty="0"/>
          </a:p>
          <a:p>
            <a:pPr lvl="2">
              <a:defRPr/>
            </a:pPr>
            <a:r>
              <a:rPr lang="en-US" sz="1600" dirty="0"/>
              <a:t>Visible, hidden</a:t>
            </a:r>
          </a:p>
          <a:p>
            <a:pPr lvl="1">
              <a:defRPr/>
            </a:pPr>
            <a:r>
              <a:rPr lang="en-US" sz="1800" dirty="0" err="1"/>
              <a:t>Visibility:hidden</a:t>
            </a:r>
            <a:r>
              <a:rPr lang="en-US" sz="1800" dirty="0"/>
              <a:t> is similar to </a:t>
            </a:r>
            <a:r>
              <a:rPr lang="en-US" sz="1800" dirty="0" err="1"/>
              <a:t>display:none</a:t>
            </a:r>
            <a:r>
              <a:rPr lang="en-US" sz="1800" dirty="0"/>
              <a:t>, </a:t>
            </a:r>
          </a:p>
          <a:p>
            <a:pPr lvl="1">
              <a:defRPr/>
            </a:pPr>
            <a:r>
              <a:rPr lang="en-US" sz="1800" dirty="0"/>
              <a:t>Except the space occupied remains.</a:t>
            </a:r>
            <a:endParaRPr lang="es-EC" sz="1800" dirty="0"/>
          </a:p>
          <a:p>
            <a:pPr>
              <a:defRPr/>
            </a:pPr>
            <a:endParaRPr lang="en-US" sz="3400" dirty="0"/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68612" name="3 CuadroTexto"/>
          <p:cNvSpPr txBox="1">
            <a:spLocks noChangeArrowheads="1"/>
          </p:cNvSpPr>
          <p:nvPr/>
        </p:nvSpPr>
        <p:spPr bwMode="auto">
          <a:xfrm>
            <a:off x="7942560" y="4660776"/>
            <a:ext cx="4318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s-EC" sz="1800" dirty="0">
                <a:hlinkClick r:id="rId3"/>
              </a:rPr>
              <a:t>http://www.w3schools.com/cssref/playit.asp?filename=playcss_display&amp;preval=list-item</a:t>
            </a:r>
            <a:endParaRPr lang="es-EC" sz="1800" dirty="0"/>
          </a:p>
        </p:txBody>
      </p:sp>
      <p:sp>
        <p:nvSpPr>
          <p:cNvPr id="4" name="3 Rectángulo"/>
          <p:cNvSpPr/>
          <p:nvPr/>
        </p:nvSpPr>
        <p:spPr>
          <a:xfrm>
            <a:off x="7953559" y="5812904"/>
            <a:ext cx="4558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u="sng" dirty="0" err="1"/>
              <a:t>Ocultando</a:t>
            </a:r>
            <a:r>
              <a:rPr lang="en-US" sz="2400" u="sng" dirty="0"/>
              <a:t> un </a:t>
            </a:r>
            <a:r>
              <a:rPr lang="en-US" sz="2400" u="sng" dirty="0" err="1" smtClean="0"/>
              <a:t>elemento</a:t>
            </a:r>
            <a:endParaRPr lang="en-US" sz="2400" u="sng" dirty="0" smtClean="0"/>
          </a:p>
          <a:p>
            <a:pPr algn="l">
              <a:defRPr/>
            </a:pPr>
            <a:r>
              <a:rPr lang="en-US" sz="1800" dirty="0" err="1" smtClean="0"/>
              <a:t>display:none</a:t>
            </a:r>
            <a:r>
              <a:rPr lang="en-US" sz="1800" dirty="0" smtClean="0"/>
              <a:t> </a:t>
            </a:r>
          </a:p>
          <a:p>
            <a:pPr algn="l">
              <a:defRPr/>
            </a:pPr>
            <a:r>
              <a:rPr lang="en-US" sz="1600" dirty="0" smtClean="0"/>
              <a:t>La </a:t>
            </a:r>
            <a:r>
              <a:rPr lang="en-US" sz="1600" dirty="0" err="1"/>
              <a:t>pagina</a:t>
            </a:r>
            <a:r>
              <a:rPr lang="en-US" sz="1600" dirty="0"/>
              <a:t> se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el </a:t>
            </a:r>
            <a:r>
              <a:rPr lang="en-US" sz="1600" dirty="0" err="1"/>
              <a:t>elemento</a:t>
            </a:r>
            <a:r>
              <a:rPr lang="en-US" sz="1600" dirty="0"/>
              <a:t> no </a:t>
            </a:r>
            <a:r>
              <a:rPr lang="en-US" sz="1600" dirty="0" err="1"/>
              <a:t>formara</a:t>
            </a:r>
            <a:r>
              <a:rPr lang="en-US" sz="1600" dirty="0"/>
              <a:t> parte de </a:t>
            </a:r>
            <a:r>
              <a:rPr lang="en-US" sz="1600" dirty="0" err="1" smtClean="0"/>
              <a:t>ella</a:t>
            </a:r>
            <a:r>
              <a:rPr lang="en-US" sz="1600" dirty="0" smtClean="0"/>
              <a:t>.</a:t>
            </a:r>
          </a:p>
          <a:p>
            <a:pPr algn="l">
              <a:defRPr/>
            </a:pPr>
            <a:endParaRPr lang="en-US" sz="1600" dirty="0"/>
          </a:p>
          <a:p>
            <a:pPr algn="l">
              <a:defRPr/>
            </a:pPr>
            <a:r>
              <a:rPr lang="en-US" sz="1800" dirty="0" err="1" smtClean="0"/>
              <a:t>visibility:hidden</a:t>
            </a:r>
            <a:endParaRPr lang="en-US" sz="1800" dirty="0" smtClean="0"/>
          </a:p>
          <a:p>
            <a:pPr algn="l">
              <a:defRPr/>
            </a:pPr>
            <a:r>
              <a:rPr lang="en-US" sz="1600" dirty="0" smtClean="0"/>
              <a:t>Se </a:t>
            </a:r>
            <a:r>
              <a:rPr lang="en-US" sz="1600" dirty="0" err="1"/>
              <a:t>mantiene</a:t>
            </a:r>
            <a:r>
              <a:rPr lang="en-US" sz="1600" dirty="0"/>
              <a:t> el </a:t>
            </a:r>
            <a:r>
              <a:rPr lang="en-US" sz="1600" dirty="0" err="1"/>
              <a:t>mismo</a:t>
            </a:r>
            <a:r>
              <a:rPr lang="en-US" sz="1600" dirty="0"/>
              <a:t> </a:t>
            </a:r>
            <a:r>
              <a:rPr lang="en-US" sz="1600" dirty="0" err="1"/>
              <a:t>espacio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ocupaba</a:t>
            </a:r>
            <a:r>
              <a:rPr lang="en-US" sz="1600" dirty="0"/>
              <a:t> el </a:t>
            </a:r>
            <a:r>
              <a:rPr lang="en-US" sz="1600" dirty="0" err="1"/>
              <a:t>elemento</a:t>
            </a:r>
            <a:r>
              <a:rPr lang="en-US" sz="1600" dirty="0"/>
              <a:t> (</a:t>
            </a:r>
            <a:r>
              <a:rPr lang="en-US" sz="1600" dirty="0" err="1"/>
              <a:t>aun</a:t>
            </a:r>
            <a:r>
              <a:rPr lang="en-US" sz="1600" dirty="0"/>
              <a:t> </a:t>
            </a:r>
            <a:r>
              <a:rPr lang="en-US" sz="1600" dirty="0" err="1"/>
              <a:t>afecta</a:t>
            </a:r>
            <a:r>
              <a:rPr lang="en-US" sz="1600" dirty="0"/>
              <a:t> el layout)</a:t>
            </a:r>
          </a:p>
        </p:txBody>
      </p:sp>
      <p:graphicFrame>
        <p:nvGraphicFramePr>
          <p:cNvPr id="5" name="4 Objeto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8863491"/>
              </p:ext>
            </p:extLst>
          </p:nvPr>
        </p:nvGraphicFramePr>
        <p:xfrm>
          <a:off x="10232651" y="8059673"/>
          <a:ext cx="25923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Objeto empaquetador del shell" showAsIcon="1" r:id="rId4" imgW="914400" imgH="771480" progId="Package">
                  <p:embed/>
                </p:oleObj>
              </mc:Choice>
              <mc:Fallback>
                <p:oleObj name="Objeto empaquetador del shell" showAsIcon="1" r:id="rId4" imgW="914400" imgH="771480" progId="Packag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651" y="8059673"/>
                        <a:ext cx="25923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460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Tarea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800" dirty="0" smtClean="0"/>
              <a:t>Investigar acerca de los siguientes elementos</a:t>
            </a:r>
          </a:p>
          <a:p>
            <a:pPr lvl="1"/>
            <a:r>
              <a:rPr lang="es-EC" sz="2200" dirty="0"/>
              <a:t>Elementos de nivel de bloque</a:t>
            </a:r>
          </a:p>
          <a:p>
            <a:pPr lvl="1"/>
            <a:r>
              <a:rPr lang="es-EC" sz="2200" dirty="0"/>
              <a:t>Elementos HTML dentro del texto</a:t>
            </a:r>
          </a:p>
          <a:p>
            <a:pPr lvl="1"/>
            <a:r>
              <a:rPr lang="es-EC" sz="2200" dirty="0" err="1"/>
              <a:t>Fonts</a:t>
            </a:r>
            <a:endParaRPr lang="es-EC" sz="2200" dirty="0"/>
          </a:p>
          <a:p>
            <a:pPr lvl="1"/>
            <a:r>
              <a:rPr lang="es-EC" sz="2200" dirty="0"/>
              <a:t>Listas</a:t>
            </a:r>
          </a:p>
          <a:p>
            <a:pPr lvl="1"/>
            <a:r>
              <a:rPr lang="es-EC" sz="2200" dirty="0"/>
              <a:t>Bordes</a:t>
            </a:r>
          </a:p>
          <a:p>
            <a:pPr lvl="1"/>
            <a:r>
              <a:rPr lang="es-EC" sz="2200" dirty="0" err="1"/>
              <a:t>Background</a:t>
            </a:r>
            <a:endParaRPr lang="es-EC" sz="2200" dirty="0"/>
          </a:p>
          <a:p>
            <a:pPr lvl="1"/>
            <a:r>
              <a:rPr lang="es-EC" sz="2200" dirty="0"/>
              <a:t>Propiedades de texto</a:t>
            </a:r>
          </a:p>
        </p:txBody>
      </p:sp>
    </p:spTree>
    <p:extLst>
      <p:ext uri="{BB962C8B-B14F-4D97-AF65-F5344CB8AC3E}">
        <p14:creationId xmlns:p14="http://schemas.microsoft.com/office/powerpoint/2010/main" val="35346006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3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sz="5400" smtClean="0"/>
              <a:t>Propiedades de posicionamiento</a:t>
            </a:r>
          </a:p>
        </p:txBody>
      </p:sp>
    </p:spTree>
    <p:extLst>
      <p:ext uri="{BB962C8B-B14F-4D97-AF65-F5344CB8AC3E}">
        <p14:creationId xmlns:p14="http://schemas.microsoft.com/office/powerpoint/2010/main" val="1889317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CSS – Propiedades de posicionamiento</a:t>
            </a:r>
            <a:endParaRPr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Para </a:t>
            </a:r>
            <a:r>
              <a:rPr lang="en-US" sz="2800" dirty="0" err="1" smtClean="0"/>
              <a:t>especificar</a:t>
            </a:r>
            <a:r>
              <a:rPr lang="en-US" sz="2800" dirty="0" smtClean="0"/>
              <a:t> </a:t>
            </a:r>
            <a:r>
              <a:rPr lang="en-US" sz="2800" dirty="0" err="1" smtClean="0"/>
              <a:t>donde</a:t>
            </a:r>
            <a:r>
              <a:rPr lang="en-US" sz="2800" dirty="0" smtClean="0"/>
              <a:t> </a:t>
            </a:r>
            <a:r>
              <a:rPr lang="en-US" sz="2800" dirty="0" err="1" smtClean="0"/>
              <a:t>colocaremos</a:t>
            </a:r>
            <a:r>
              <a:rPr lang="en-US" sz="2800" dirty="0" smtClean="0"/>
              <a:t> un </a:t>
            </a:r>
            <a:r>
              <a:rPr lang="en-US" sz="2800" dirty="0" err="1" smtClean="0"/>
              <a:t>elemento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err="1" smtClean="0"/>
              <a:t>Ubicarlo</a:t>
            </a:r>
            <a:r>
              <a:rPr lang="en-US" sz="2400" dirty="0" smtClean="0"/>
              <a:t> </a:t>
            </a:r>
            <a:r>
              <a:rPr lang="en-US" sz="2400" dirty="0" err="1" smtClean="0"/>
              <a:t>detrás</a:t>
            </a:r>
            <a:r>
              <a:rPr lang="en-US" sz="2400" dirty="0" smtClean="0"/>
              <a:t> de </a:t>
            </a:r>
            <a:r>
              <a:rPr lang="en-US" sz="2400" dirty="0" err="1" smtClean="0"/>
              <a:t>otro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el </a:t>
            </a:r>
            <a:r>
              <a:rPr lang="en-US" sz="2400" dirty="0" err="1" smtClean="0"/>
              <a:t>contenido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grande</a:t>
            </a:r>
            <a:endParaRPr lang="en-US" sz="24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Se </a:t>
            </a:r>
            <a:r>
              <a:rPr lang="en-US" sz="2800" dirty="0" err="1" smtClean="0"/>
              <a:t>utilizan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propiedades</a:t>
            </a:r>
            <a:r>
              <a:rPr lang="en-US" sz="2800" dirty="0" smtClean="0"/>
              <a:t> top</a:t>
            </a:r>
            <a:r>
              <a:rPr lang="en-US" sz="2800" dirty="0"/>
              <a:t>, bottom, left, and </a:t>
            </a:r>
            <a:r>
              <a:rPr lang="en-US" sz="2800" dirty="0" smtClean="0"/>
              <a:t>right</a:t>
            </a:r>
          </a:p>
          <a:p>
            <a:pPr lvl="1">
              <a:defRPr/>
            </a:pPr>
            <a:r>
              <a:rPr lang="en-US" sz="2400" dirty="0" smtClean="0"/>
              <a:t>Se </a:t>
            </a:r>
            <a:r>
              <a:rPr lang="en-US" sz="2400" dirty="0" err="1" smtClean="0"/>
              <a:t>necesita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antes se </a:t>
            </a:r>
            <a:r>
              <a:rPr lang="en-US" sz="2400" dirty="0" err="1" smtClean="0"/>
              <a:t>defina</a:t>
            </a:r>
            <a:r>
              <a:rPr lang="en-US" sz="2400" dirty="0" smtClean="0"/>
              <a:t> la </a:t>
            </a:r>
            <a:r>
              <a:rPr lang="en-US" sz="2400" dirty="0" err="1" smtClean="0"/>
              <a:t>propiedad</a:t>
            </a:r>
            <a:r>
              <a:rPr lang="en-US" sz="2400" dirty="0" smtClean="0"/>
              <a:t> position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contrario</a:t>
            </a:r>
            <a:r>
              <a:rPr lang="en-US" sz="2400" dirty="0" smtClean="0"/>
              <a:t> no </a:t>
            </a:r>
            <a:r>
              <a:rPr lang="en-US" sz="2400" dirty="0" err="1" smtClean="0"/>
              <a:t>afectan</a:t>
            </a:r>
            <a:r>
              <a:rPr lang="en-US" sz="2400" dirty="0" smtClean="0"/>
              <a:t> la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del </a:t>
            </a:r>
            <a:r>
              <a:rPr lang="en-US" sz="2400" dirty="0" err="1" smtClean="0"/>
              <a:t>elemento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Se </a:t>
            </a:r>
            <a:r>
              <a:rPr lang="en-US" sz="2400" dirty="0" err="1" smtClean="0"/>
              <a:t>comportan</a:t>
            </a:r>
            <a:r>
              <a:rPr lang="en-US" sz="2400" dirty="0" smtClean="0"/>
              <a:t> </a:t>
            </a:r>
            <a:r>
              <a:rPr lang="en-US" sz="2400" dirty="0" err="1" smtClean="0"/>
              <a:t>dependiendo</a:t>
            </a:r>
            <a:r>
              <a:rPr lang="en-US" sz="2400" dirty="0" smtClean="0"/>
              <a:t> de el </a:t>
            </a:r>
            <a:r>
              <a:rPr lang="en-US" sz="2400" dirty="0" err="1" smtClean="0"/>
              <a:t>mentodo</a:t>
            </a:r>
            <a:r>
              <a:rPr lang="en-US" sz="2400" dirty="0" smtClean="0"/>
              <a:t> de </a:t>
            </a:r>
            <a:r>
              <a:rPr lang="en-US" sz="2400" dirty="0" err="1" smtClean="0"/>
              <a:t>posicionamiento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utilizado</a:t>
            </a:r>
            <a:endParaRPr lang="en-US" sz="24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4 </a:t>
            </a:r>
            <a:r>
              <a:rPr lang="en-US" sz="2800" dirty="0" err="1" smtClean="0"/>
              <a:t>metodos</a:t>
            </a:r>
            <a:r>
              <a:rPr lang="en-US" sz="2800" dirty="0" smtClean="0"/>
              <a:t> de </a:t>
            </a:r>
            <a:r>
              <a:rPr lang="en-US" sz="2800" dirty="0" err="1" smtClean="0"/>
              <a:t>posicionamiento</a:t>
            </a:r>
            <a:endParaRPr lang="en-US" sz="2800" dirty="0" smtClean="0"/>
          </a:p>
          <a:p>
            <a:pPr lvl="1">
              <a:defRPr/>
            </a:pPr>
            <a:r>
              <a:rPr sz="2400" dirty="0" err="1" smtClean="0"/>
              <a:t>Static</a:t>
            </a:r>
            <a:endParaRPr sz="2400" dirty="0" smtClean="0"/>
          </a:p>
          <a:p>
            <a:pPr lvl="1">
              <a:defRPr/>
            </a:pPr>
            <a:r>
              <a:rPr sz="2400" dirty="0" smtClean="0"/>
              <a:t>Fixed</a:t>
            </a:r>
          </a:p>
          <a:p>
            <a:pPr lvl="1">
              <a:defRPr/>
            </a:pPr>
            <a:r>
              <a:rPr sz="2400" dirty="0" err="1"/>
              <a:t>Relative</a:t>
            </a:r>
            <a:r>
              <a:rPr sz="2400" dirty="0"/>
              <a:t> </a:t>
            </a:r>
            <a:endParaRPr sz="2400" dirty="0" smtClean="0"/>
          </a:p>
          <a:p>
            <a:pPr lvl="1">
              <a:defRPr/>
            </a:pPr>
            <a:r>
              <a:rPr sz="2400" dirty="0" err="1"/>
              <a:t>Absolute</a:t>
            </a:r>
            <a:r>
              <a:rPr sz="2400" dirty="0"/>
              <a:t> </a:t>
            </a:r>
            <a:endParaRPr lang="en-US" sz="2200" dirty="0"/>
          </a:p>
          <a:p>
            <a:pPr marL="0" indent="0">
              <a:buFont typeface="Arial" pitchFamily="34" charset="0"/>
              <a:buNone/>
              <a:defRPr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467248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CSS – Propiedades de posicionamiento</a:t>
            </a:r>
            <a:endParaRPr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static</a:t>
            </a:r>
          </a:p>
          <a:p>
            <a:pPr lvl="1">
              <a:defRPr/>
            </a:pPr>
            <a:r>
              <a:rPr lang="en-US" sz="2400" dirty="0" err="1" smtClean="0"/>
              <a:t>Posicionamiento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Coloca</a:t>
            </a:r>
            <a:r>
              <a:rPr lang="en-US" sz="2400" dirty="0" smtClean="0"/>
              <a:t> el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segun</a:t>
            </a:r>
            <a:r>
              <a:rPr lang="en-US" sz="2400" dirty="0" smtClean="0"/>
              <a:t> el </a:t>
            </a:r>
            <a:r>
              <a:rPr lang="en-US" sz="2400" dirty="0" err="1" smtClean="0"/>
              <a:t>orden</a:t>
            </a:r>
            <a:r>
              <a:rPr lang="en-US" sz="2400" dirty="0" smtClean="0"/>
              <a:t> en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haya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definido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pagina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No se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afectado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porpiedades</a:t>
            </a:r>
            <a:r>
              <a:rPr lang="en-US" sz="2400" dirty="0" smtClean="0"/>
              <a:t> top</a:t>
            </a:r>
            <a:r>
              <a:rPr lang="en-US" sz="2400" dirty="0"/>
              <a:t>, bottom, left, </a:t>
            </a:r>
            <a:r>
              <a:rPr lang="en-US" sz="2400" dirty="0" smtClean="0"/>
              <a:t>y right</a:t>
            </a:r>
            <a:endParaRPr lang="en-US" sz="24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sz="3000" dirty="0" err="1" smtClean="0">
                <a:hlinkClick r:id="rId2"/>
              </a:rPr>
              <a:t>fixed</a:t>
            </a:r>
            <a:endParaRPr sz="3000" dirty="0" smtClean="0"/>
          </a:p>
          <a:p>
            <a:pPr lvl="1">
              <a:defRPr/>
            </a:pPr>
            <a:r>
              <a:rPr lang="en-US" sz="2400" dirty="0" err="1" smtClean="0"/>
              <a:t>Posicionamiento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relativo</a:t>
            </a:r>
            <a:r>
              <a:rPr lang="en-US" sz="2400" dirty="0" smtClean="0"/>
              <a:t> a la </a:t>
            </a:r>
            <a:r>
              <a:rPr lang="en-US" sz="2400" dirty="0" err="1" smtClean="0"/>
              <a:t>ventana</a:t>
            </a:r>
            <a:r>
              <a:rPr lang="en-US" sz="2400" dirty="0" smtClean="0"/>
              <a:t> del </a:t>
            </a:r>
            <a:r>
              <a:rPr lang="en-US" sz="2400" dirty="0" err="1" smtClean="0"/>
              <a:t>navegador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IE7 y IE8 lo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unicamente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err="1" smtClean="0"/>
              <a:t>especifica</a:t>
            </a:r>
            <a:r>
              <a:rPr lang="en-US" sz="2400" dirty="0" smtClean="0"/>
              <a:t> el DOCTYPE</a:t>
            </a:r>
          </a:p>
          <a:p>
            <a:pPr lvl="1">
              <a:defRPr/>
            </a:pPr>
            <a:r>
              <a:rPr lang="en-US" sz="2400" dirty="0" smtClean="0"/>
              <a:t>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traslapar</a:t>
            </a:r>
            <a:r>
              <a:rPr lang="en-US" sz="2400" dirty="0" smtClean="0"/>
              <a:t>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endParaRPr lang="en-US" sz="2400" dirty="0" smtClean="0"/>
          </a:p>
          <a:p>
            <a:pPr lvl="1">
              <a:defRPr/>
            </a:pPr>
            <a:endParaRPr sz="2400" dirty="0" smtClean="0"/>
          </a:p>
        </p:txBody>
      </p:sp>
      <p:pic>
        <p:nvPicPr>
          <p:cNvPr id="106498" name="Picture 2" descr="Propiedades top bottom left right width he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33" y="5104606"/>
            <a:ext cx="4320480" cy="35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68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CSS – Propiedades de posicionamiento</a:t>
            </a:r>
            <a:endParaRPr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000" dirty="0" err="1" smtClean="0"/>
              <a:t>Relative</a:t>
            </a:r>
            <a:r>
              <a:rPr sz="3000" dirty="0" smtClean="0"/>
              <a:t> </a:t>
            </a:r>
          </a:p>
          <a:p>
            <a:pPr lvl="1">
              <a:defRPr/>
            </a:pPr>
            <a:r>
              <a:rPr lang="en-US" sz="2400" dirty="0" err="1" smtClean="0"/>
              <a:t>Posicionamiento</a:t>
            </a:r>
            <a:r>
              <a:rPr lang="en-US" sz="2400" dirty="0" smtClean="0"/>
              <a:t> relative a la </a:t>
            </a:r>
            <a:r>
              <a:rPr lang="en-US" sz="2400" dirty="0" err="1" smtClean="0"/>
              <a:t>posición</a:t>
            </a:r>
            <a:r>
              <a:rPr lang="en-US" sz="2400" dirty="0" smtClean="0"/>
              <a:t> normal del </a:t>
            </a:r>
            <a:r>
              <a:rPr lang="en-US" sz="2400" dirty="0" err="1" smtClean="0"/>
              <a:t>elemento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traslapar</a:t>
            </a:r>
            <a:r>
              <a:rPr lang="en-US" sz="2400" dirty="0" smtClean="0"/>
              <a:t>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el </a:t>
            </a:r>
            <a:r>
              <a:rPr lang="en-US" sz="2400" dirty="0" err="1" smtClean="0"/>
              <a:t>espacio</a:t>
            </a:r>
            <a:r>
              <a:rPr lang="en-US" sz="2400" dirty="0" smtClean="0"/>
              <a:t> </a:t>
            </a:r>
            <a:r>
              <a:rPr lang="en-US" sz="2400" dirty="0" err="1" smtClean="0"/>
              <a:t>reservado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el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preservado</a:t>
            </a:r>
            <a:r>
              <a:rPr lang="en-US" sz="2400" dirty="0" smtClean="0"/>
              <a:t> </a:t>
            </a:r>
            <a:r>
              <a:rPr lang="en-US" sz="2400" dirty="0" err="1" smtClean="0"/>
              <a:t>segun</a:t>
            </a:r>
            <a:r>
              <a:rPr lang="en-US" sz="2400" dirty="0" smtClean="0"/>
              <a:t> el </a:t>
            </a:r>
            <a:r>
              <a:rPr lang="en-US" sz="2400" dirty="0" err="1" smtClean="0"/>
              <a:t>flujo</a:t>
            </a:r>
            <a:r>
              <a:rPr lang="en-US" sz="2400" dirty="0" smtClean="0"/>
              <a:t> normal de </a:t>
            </a:r>
            <a:r>
              <a:rPr lang="en-US" sz="2400" dirty="0" err="1" smtClean="0"/>
              <a:t>rederización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.</a:t>
            </a:r>
            <a:endParaRPr lang="en-US" sz="2400" b="1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 smtClean="0"/>
              <a:t>Se lo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</a:t>
            </a:r>
            <a:r>
              <a:rPr lang="en-US" sz="2400" dirty="0" err="1" smtClean="0"/>
              <a:t>frecuentemente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contienen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posicionados</a:t>
            </a:r>
            <a:r>
              <a:rPr lang="en-US" sz="2400" dirty="0" smtClean="0"/>
              <a:t> de </a:t>
            </a:r>
            <a:r>
              <a:rPr lang="en-US" sz="2400" dirty="0" err="1" smtClean="0"/>
              <a:t>manera</a:t>
            </a:r>
            <a:r>
              <a:rPr lang="en-US" sz="2400" dirty="0" smtClean="0"/>
              <a:t> </a:t>
            </a:r>
            <a:r>
              <a:rPr lang="en-US" sz="2400" dirty="0" err="1" smtClean="0"/>
              <a:t>absoluta</a:t>
            </a:r>
            <a:endParaRPr lang="en-US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822450" y="2573338"/>
            <a:ext cx="2582863" cy="1630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hlinkClick r:id="rId2"/>
              </a:rPr>
              <a:t>h2.pos_left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{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 err="1">
                <a:latin typeface="+mn-lt"/>
                <a:hlinkClick r:id="rId2"/>
              </a:rPr>
              <a:t>position:relative</a:t>
            </a:r>
            <a:r>
              <a:rPr lang="en-US" sz="2000" dirty="0">
                <a:latin typeface="+mn-lt"/>
                <a:hlinkClick r:id="rId2"/>
              </a:rPr>
              <a:t>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left:-20px;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}</a:t>
            </a:r>
            <a:endParaRPr lang="es-ES" sz="2000" dirty="0"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565775" y="2573338"/>
            <a:ext cx="2582863" cy="1630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hlinkClick r:id="rId2"/>
              </a:rPr>
              <a:t>h2.pos_right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{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 err="1">
                <a:latin typeface="+mn-lt"/>
                <a:hlinkClick r:id="rId2"/>
              </a:rPr>
              <a:t>position:relative</a:t>
            </a:r>
            <a:r>
              <a:rPr lang="en-US" sz="2000" dirty="0">
                <a:latin typeface="+mn-lt"/>
                <a:hlinkClick r:id="rId2"/>
              </a:rPr>
              <a:t>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left:20px;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}</a:t>
            </a:r>
            <a:endParaRPr lang="es-ES" sz="2000" dirty="0">
              <a:latin typeface="+mn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89125" y="5092700"/>
            <a:ext cx="1949450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hlinkClick r:id="rId3"/>
              </a:rPr>
              <a:t>h2.pos_top</a:t>
            </a:r>
            <a:br>
              <a:rPr lang="en-US" sz="2000" dirty="0">
                <a:latin typeface="+mn-lt"/>
                <a:hlinkClick r:id="rId3"/>
              </a:rPr>
            </a:br>
            <a:r>
              <a:rPr lang="en-US" sz="2000" dirty="0">
                <a:latin typeface="+mn-lt"/>
                <a:hlinkClick r:id="rId3"/>
              </a:rPr>
              <a:t>{</a:t>
            </a:r>
            <a:br>
              <a:rPr lang="en-US" sz="2000" dirty="0">
                <a:latin typeface="+mn-lt"/>
                <a:hlinkClick r:id="rId3"/>
              </a:rPr>
            </a:br>
            <a:r>
              <a:rPr lang="en-US" sz="2000" dirty="0" err="1">
                <a:latin typeface="+mn-lt"/>
                <a:hlinkClick r:id="rId3"/>
              </a:rPr>
              <a:t>position:relative</a:t>
            </a:r>
            <a:r>
              <a:rPr lang="en-US" sz="2000" dirty="0">
                <a:latin typeface="+mn-lt"/>
                <a:hlinkClick r:id="rId3"/>
              </a:rPr>
              <a:t>;</a:t>
            </a:r>
            <a:br>
              <a:rPr lang="en-US" sz="2000" dirty="0">
                <a:latin typeface="+mn-lt"/>
                <a:hlinkClick r:id="rId3"/>
              </a:rPr>
            </a:br>
            <a:r>
              <a:rPr lang="en-US" sz="2000" dirty="0">
                <a:latin typeface="+mn-lt"/>
                <a:hlinkClick r:id="rId3"/>
              </a:rPr>
              <a:t>top:-50px;</a:t>
            </a:r>
            <a:br>
              <a:rPr lang="en-US" sz="2000" dirty="0">
                <a:latin typeface="+mn-lt"/>
                <a:hlinkClick r:id="rId3"/>
              </a:rPr>
            </a:br>
            <a:r>
              <a:rPr lang="en-US" sz="2000" dirty="0">
                <a:latin typeface="+mn-lt"/>
                <a:hlinkClick r:id="rId3"/>
              </a:rPr>
              <a:t>}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endParaRPr lang="es-E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105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</a:t>
            </a:r>
            <a:r>
              <a:rPr sz="4000" b="1" dirty="0" err="1"/>
              <a:t>C</a:t>
            </a:r>
            <a:r>
              <a:rPr sz="4000" dirty="0" err="1"/>
              <a:t>ascading</a:t>
            </a:r>
            <a:r>
              <a:rPr sz="4000" dirty="0"/>
              <a:t> </a:t>
            </a:r>
            <a:r>
              <a:rPr sz="4000" b="1" dirty="0"/>
              <a:t>S</a:t>
            </a:r>
            <a:r>
              <a:rPr sz="4000" dirty="0"/>
              <a:t>tyle </a:t>
            </a:r>
            <a:r>
              <a:rPr sz="4000" b="1" dirty="0" err="1"/>
              <a:t>S</a:t>
            </a:r>
            <a:r>
              <a:rPr sz="4000" dirty="0" err="1"/>
              <a:t>heets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fr-FR" sz="2800" dirty="0" smtClean="0"/>
              <a:t>CSS </a:t>
            </a:r>
            <a:r>
              <a:rPr lang="fr-FR" sz="2800" dirty="0" err="1" smtClean="0"/>
              <a:t>Level</a:t>
            </a:r>
            <a:r>
              <a:rPr lang="fr-FR" sz="2800" dirty="0" smtClean="0"/>
              <a:t> 1 (</a:t>
            </a:r>
            <a:r>
              <a:rPr lang="fr-FR" sz="2800" dirty="0" err="1" smtClean="0"/>
              <a:t>Diciembre</a:t>
            </a:r>
            <a:r>
              <a:rPr lang="fr-FR" sz="2800" dirty="0" smtClean="0"/>
              <a:t> 1996)</a:t>
            </a:r>
          </a:p>
          <a:p>
            <a:pPr lvl="1">
              <a:defRPr/>
            </a:pPr>
            <a:r>
              <a:rPr lang="fr-FR" sz="2000" dirty="0" err="1" smtClean="0"/>
              <a:t>Mayormente</a:t>
            </a:r>
            <a:r>
              <a:rPr lang="fr-FR" sz="2000" dirty="0" smtClean="0"/>
              <a:t> </a:t>
            </a:r>
            <a:r>
              <a:rPr lang="fr-FR" sz="2000" dirty="0" err="1" smtClean="0"/>
              <a:t>estilo</a:t>
            </a:r>
            <a:r>
              <a:rPr lang="fr-FR" sz="2000" dirty="0" smtClean="0"/>
              <a:t> de </a:t>
            </a:r>
            <a:r>
              <a:rPr lang="fr-FR" sz="2000" dirty="0" err="1" smtClean="0"/>
              <a:t>controles</a:t>
            </a:r>
            <a:r>
              <a:rPr lang="fr-FR" sz="2000" dirty="0" smtClean="0"/>
              <a:t> (</a:t>
            </a:r>
            <a:r>
              <a:rPr lang="fr-FR" sz="2000" dirty="0"/>
              <a:t>fonts, </a:t>
            </a:r>
            <a:r>
              <a:rPr lang="fr-FR" sz="2000" dirty="0" err="1"/>
              <a:t>colors</a:t>
            </a:r>
            <a:r>
              <a:rPr lang="fr-FR" sz="2000" dirty="0"/>
              <a:t>, </a:t>
            </a:r>
            <a:r>
              <a:rPr lang="fr-FR" sz="2000" dirty="0" err="1"/>
              <a:t>etc</a:t>
            </a:r>
            <a:r>
              <a:rPr lang="fr-FR" sz="2000" dirty="0" smtClean="0"/>
              <a:t>)</a:t>
            </a:r>
          </a:p>
          <a:p>
            <a:pPr lvl="1">
              <a:defRPr/>
            </a:pPr>
            <a:endParaRPr lang="fr-FR" sz="2000" dirty="0"/>
          </a:p>
          <a:p>
            <a:pPr>
              <a:defRPr/>
            </a:pPr>
            <a:r>
              <a:rPr lang="en-US" sz="2800" dirty="0" smtClean="0"/>
              <a:t>CSS2 Level 2 (Mayo 1998)</a:t>
            </a:r>
          </a:p>
          <a:p>
            <a:pPr lvl="1">
              <a:defRPr/>
            </a:pPr>
            <a:r>
              <a:rPr lang="en-US" sz="2000" dirty="0" err="1" smtClean="0"/>
              <a:t>Aumenta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características</a:t>
            </a:r>
            <a:r>
              <a:rPr lang="en-US" sz="2000" dirty="0" smtClean="0"/>
              <a:t> de CSS1, </a:t>
            </a:r>
          </a:p>
          <a:p>
            <a:pPr lvl="1">
              <a:defRPr/>
            </a:pPr>
            <a:r>
              <a:rPr lang="en-US" sz="2000" dirty="0" smtClean="0"/>
              <a:t>Layouts </a:t>
            </a:r>
          </a:p>
          <a:p>
            <a:pPr lvl="1">
              <a:defRPr/>
            </a:pPr>
            <a:r>
              <a:rPr lang="en-US" sz="2000" dirty="0" err="1" smtClean="0"/>
              <a:t>Posicionamiento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controles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CSS 2.1 (</a:t>
            </a:r>
            <a:r>
              <a:rPr lang="en-US" sz="2000" dirty="0" err="1" smtClean="0"/>
              <a:t>Junio</a:t>
            </a:r>
            <a:r>
              <a:rPr lang="en-US" sz="2000" dirty="0" smtClean="0"/>
              <a:t> 2011)</a:t>
            </a:r>
            <a:endParaRPr sz="2000" dirty="0"/>
          </a:p>
          <a:p>
            <a:pPr>
              <a:defRPr/>
            </a:pPr>
            <a:r>
              <a:rPr lang="en-US" sz="2800" dirty="0" smtClean="0"/>
              <a:t>CSS3 </a:t>
            </a:r>
          </a:p>
          <a:p>
            <a:pPr lvl="1">
              <a:defRPr/>
            </a:pPr>
            <a:r>
              <a:rPr lang="en-US" sz="2000" dirty="0" err="1" smtClean="0"/>
              <a:t>Características</a:t>
            </a:r>
            <a:r>
              <a:rPr lang="en-US" sz="2000" dirty="0" smtClean="0"/>
              <a:t> mas </a:t>
            </a:r>
            <a:r>
              <a:rPr lang="en-US" sz="2000" dirty="0" err="1" smtClean="0"/>
              <a:t>avanzadas</a:t>
            </a:r>
            <a:r>
              <a:rPr lang="en-US" sz="2000" dirty="0" smtClean="0"/>
              <a:t> </a:t>
            </a:r>
          </a:p>
          <a:p>
            <a:pPr lvl="2">
              <a:defRPr/>
            </a:pPr>
            <a:r>
              <a:rPr sz="1800" dirty="0" err="1" smtClean="0"/>
              <a:t>Translucency</a:t>
            </a:r>
            <a:endParaRPr sz="1800" dirty="0" smtClean="0"/>
          </a:p>
          <a:p>
            <a:pPr lvl="2">
              <a:defRPr/>
            </a:pPr>
            <a:r>
              <a:rPr lang="es-ES" sz="1800" dirty="0" smtClean="0"/>
              <a:t>Media </a:t>
            </a:r>
            <a:r>
              <a:rPr lang="es-ES" sz="1800" dirty="0" err="1" smtClean="0"/>
              <a:t>Queries</a:t>
            </a:r>
            <a:endParaRPr lang="es-ES" sz="1800" dirty="0" smtClean="0"/>
          </a:p>
          <a:p>
            <a:pPr lvl="3">
              <a:defRPr/>
            </a:pPr>
            <a:r>
              <a:rPr lang="es-ES" sz="1200" dirty="0" smtClean="0"/>
              <a:t>Adaptar la presentación del documento a la resolución de pantalla y orientación para acomodarse a los diferentes dispositivos.</a:t>
            </a:r>
          </a:p>
          <a:p>
            <a:pPr lvl="2">
              <a:defRPr/>
            </a:pPr>
            <a:r>
              <a:rPr lang="es-ES" sz="1800" dirty="0" err="1" smtClean="0"/>
              <a:t>Namespaces</a:t>
            </a:r>
            <a:endParaRPr lang="es-ES" sz="1800" dirty="0" smtClean="0"/>
          </a:p>
          <a:p>
            <a:pPr lvl="3">
              <a:defRPr/>
            </a:pPr>
            <a:r>
              <a:rPr lang="es-ES" sz="1200" dirty="0" smtClean="0"/>
              <a:t>Formatos basados en XML pueden usar </a:t>
            </a:r>
            <a:r>
              <a:rPr lang="es-ES" sz="1200" dirty="0" err="1" smtClean="0"/>
              <a:t>namespaces</a:t>
            </a:r>
            <a:r>
              <a:rPr lang="es-ES" sz="1200" dirty="0" smtClean="0"/>
              <a:t> para distinguir múltiples usos de el mismo nombre de </a:t>
            </a:r>
            <a:r>
              <a:rPr lang="es-ES" sz="1200" dirty="0" err="1" smtClean="0"/>
              <a:t>elmento</a:t>
            </a:r>
            <a:r>
              <a:rPr lang="es-ES" sz="1200" dirty="0" smtClean="0"/>
              <a:t> uno de otro dentro del mismo documento.</a:t>
            </a:r>
          </a:p>
          <a:p>
            <a:pPr lvl="2">
              <a:defRPr/>
            </a:pPr>
            <a:r>
              <a:rPr lang="es-ES" sz="1800" dirty="0" err="1" smtClean="0"/>
              <a:t>Selectors</a:t>
            </a:r>
            <a:r>
              <a:rPr lang="es-ES" sz="1800" dirty="0" smtClean="0"/>
              <a:t> </a:t>
            </a:r>
            <a:r>
              <a:rPr lang="es-ES" sz="1800" dirty="0" err="1" smtClean="0"/>
              <a:t>Level</a:t>
            </a:r>
            <a:r>
              <a:rPr lang="es-ES" sz="1800" dirty="0" smtClean="0"/>
              <a:t> 3</a:t>
            </a:r>
          </a:p>
          <a:p>
            <a:pPr lvl="3">
              <a:defRPr/>
            </a:pPr>
            <a:r>
              <a:rPr lang="es-ES" sz="1200" dirty="0" smtClean="0"/>
              <a:t>Describe los selectores de elementos usados en CSS cuando selectores son usados para seleccionar elementos en un documento HTML o XML basados en la propiedad </a:t>
            </a:r>
            <a:r>
              <a:rPr lang="es-ES" sz="1200" dirty="0" err="1" smtClean="0"/>
              <a:t>style</a:t>
            </a:r>
            <a:endParaRPr lang="es-ES" sz="1200" dirty="0" smtClean="0"/>
          </a:p>
          <a:p>
            <a:pPr lvl="2">
              <a:defRPr/>
            </a:pPr>
            <a:r>
              <a:rPr lang="es-ES" sz="1800" dirty="0" smtClean="0"/>
              <a:t>Color</a:t>
            </a:r>
            <a:endParaRPr sz="1800" dirty="0" smtClean="0"/>
          </a:p>
          <a:p>
            <a:pPr lvl="1">
              <a:defRPr/>
            </a:pPr>
            <a:r>
              <a:rPr lang="es-ES" sz="2000" dirty="0" smtClean="0"/>
              <a:t>Modular (más de 50 módulos)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43381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CSS – Propiedades de posicionamiento</a:t>
            </a:r>
            <a:endParaRPr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000" dirty="0" err="1" smtClean="0"/>
              <a:t>Absolute</a:t>
            </a:r>
            <a:endParaRPr sz="3000" dirty="0" smtClean="0"/>
          </a:p>
          <a:p>
            <a:pPr lvl="1">
              <a:defRPr/>
            </a:pPr>
            <a:r>
              <a:rPr lang="en-US" sz="2400" dirty="0" err="1" smtClean="0"/>
              <a:t>Posicionamiento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relativo</a:t>
            </a:r>
            <a:r>
              <a:rPr lang="en-US" sz="2400" dirty="0" smtClean="0"/>
              <a:t> al primer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un </a:t>
            </a:r>
            <a:r>
              <a:rPr lang="en-US" sz="2400" dirty="0" err="1" smtClean="0"/>
              <a:t>posicionamiento</a:t>
            </a:r>
            <a:r>
              <a:rPr lang="en-US" sz="2400" dirty="0" smtClean="0"/>
              <a:t> </a:t>
            </a:r>
            <a:r>
              <a:rPr lang="en-US" sz="2400" dirty="0" err="1" smtClean="0"/>
              <a:t>estatico</a:t>
            </a:r>
            <a:endParaRPr lang="en-US" sz="2400" dirty="0" smtClean="0"/>
          </a:p>
          <a:p>
            <a:pPr lvl="2">
              <a:defRPr/>
            </a:pPr>
            <a:r>
              <a:rPr lang="en-US" sz="2200" dirty="0" smtClean="0"/>
              <a:t>Si no </a:t>
            </a:r>
            <a:r>
              <a:rPr lang="en-US" sz="2200" dirty="0" err="1" smtClean="0"/>
              <a:t>existen</a:t>
            </a:r>
            <a:r>
              <a:rPr lang="en-US" sz="2200" dirty="0" smtClean="0"/>
              <a:t> se </a:t>
            </a:r>
            <a:r>
              <a:rPr lang="en-US" sz="2200" dirty="0" err="1" smtClean="0"/>
              <a:t>toma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referencia</a:t>
            </a:r>
            <a:r>
              <a:rPr lang="en-US" sz="2200" dirty="0" smtClean="0"/>
              <a:t> el tag html</a:t>
            </a:r>
            <a:endParaRPr lang="en-US" sz="22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posicionamiento</a:t>
            </a:r>
            <a:r>
              <a:rPr lang="en-US" sz="2400" dirty="0" smtClean="0"/>
              <a:t> son </a:t>
            </a:r>
            <a:r>
              <a:rPr lang="en-US" sz="2400" dirty="0" err="1" smtClean="0"/>
              <a:t>removidos</a:t>
            </a:r>
            <a:r>
              <a:rPr lang="en-US" sz="2400" dirty="0" smtClean="0"/>
              <a:t> del </a:t>
            </a:r>
            <a:r>
              <a:rPr lang="en-US" sz="2400" dirty="0" err="1" smtClean="0"/>
              <a:t>flujo</a:t>
            </a:r>
            <a:r>
              <a:rPr lang="en-US" sz="2400" dirty="0" smtClean="0"/>
              <a:t> normal</a:t>
            </a:r>
          </a:p>
          <a:p>
            <a:pPr lvl="1">
              <a:defRPr/>
            </a:pP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traslapar</a:t>
            </a:r>
            <a:r>
              <a:rPr lang="en-US" sz="2400" dirty="0" smtClean="0"/>
              <a:t>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endParaRPr lang="en-US" sz="2400" dirty="0"/>
          </a:p>
          <a:p>
            <a:pPr lvl="1">
              <a:defRPr/>
            </a:pPr>
            <a:endParaRPr sz="2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054475" y="3076575"/>
            <a:ext cx="2065338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hlinkClick r:id="rId2"/>
              </a:rPr>
              <a:t>h2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{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 err="1">
                <a:latin typeface="+mn-lt"/>
                <a:hlinkClick r:id="rId2"/>
              </a:rPr>
              <a:t>position:absolute</a:t>
            </a:r>
            <a:r>
              <a:rPr lang="en-US" sz="2000" dirty="0">
                <a:latin typeface="+mn-lt"/>
                <a:hlinkClick r:id="rId2"/>
              </a:rPr>
              <a:t>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left:100px;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top:150px;</a:t>
            </a:r>
            <a:br>
              <a:rPr lang="en-US" sz="2000" dirty="0">
                <a:latin typeface="+mn-lt"/>
                <a:hlinkClick r:id="rId2"/>
              </a:rPr>
            </a:br>
            <a:r>
              <a:rPr lang="en-US" sz="2000" dirty="0">
                <a:latin typeface="+mn-lt"/>
                <a:hlinkClick r:id="rId2"/>
              </a:rPr>
              <a:t>}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895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</a:t>
            </a:r>
            <a:r>
              <a:rPr dirty="0" smtClean="0"/>
              <a:t>– Posicionamiento – Traslape (</a:t>
            </a:r>
            <a:r>
              <a:rPr dirty="0" err="1" smtClean="0"/>
              <a:t>Overlapping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Los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son </a:t>
            </a:r>
            <a:r>
              <a:rPr lang="en-US" sz="2800" dirty="0" err="1" smtClean="0"/>
              <a:t>posicionados</a:t>
            </a:r>
            <a:r>
              <a:rPr lang="en-US" sz="2800" dirty="0" smtClean="0"/>
              <a:t> </a:t>
            </a:r>
            <a:r>
              <a:rPr lang="en-US" sz="2800" dirty="0" err="1" smtClean="0"/>
              <a:t>fuera</a:t>
            </a:r>
            <a:r>
              <a:rPr lang="en-US" sz="2800" dirty="0" smtClean="0"/>
              <a:t> del </a:t>
            </a:r>
            <a:r>
              <a:rPr lang="en-US" sz="2800" dirty="0" err="1" smtClean="0"/>
              <a:t>flujo</a:t>
            </a:r>
            <a:r>
              <a:rPr lang="en-US" sz="2800" dirty="0" smtClean="0"/>
              <a:t> normal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traslaparse</a:t>
            </a:r>
            <a:r>
              <a:rPr lang="en-US" sz="2800" dirty="0" smtClean="0"/>
              <a:t> con </a:t>
            </a:r>
            <a:r>
              <a:rPr lang="en-US" sz="2800" dirty="0" err="1" smtClean="0"/>
              <a:t>otros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elementos</a:t>
            </a:r>
            <a:endParaRPr lang="en-US" sz="28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z-index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el </a:t>
            </a:r>
            <a:r>
              <a:rPr lang="en-US" sz="2800" dirty="0" err="1" smtClean="0"/>
              <a:t>orden</a:t>
            </a:r>
            <a:r>
              <a:rPr lang="en-US" sz="2800" dirty="0" smtClean="0"/>
              <a:t> en el </a:t>
            </a:r>
            <a:r>
              <a:rPr lang="en-US" sz="2800" dirty="0" err="1" smtClean="0"/>
              <a:t>cual</a:t>
            </a:r>
            <a:r>
              <a:rPr lang="en-US" sz="2800" dirty="0" smtClean="0"/>
              <a:t> se </a:t>
            </a:r>
            <a:r>
              <a:rPr lang="en-US" sz="2800" dirty="0" err="1" smtClean="0"/>
              <a:t>deben</a:t>
            </a:r>
            <a:r>
              <a:rPr lang="en-US" sz="2800" dirty="0" smtClean="0"/>
              <a:t> </a:t>
            </a:r>
            <a:r>
              <a:rPr lang="en-US" sz="2800" dirty="0" err="1" smtClean="0"/>
              <a:t>traslapar</a:t>
            </a:r>
            <a:endParaRPr lang="en-US" sz="2800" dirty="0"/>
          </a:p>
          <a:p>
            <a:pPr lvl="1">
              <a:defRPr/>
            </a:pPr>
            <a:r>
              <a:rPr lang="en-US" sz="2200" dirty="0" err="1" smtClean="0"/>
              <a:t>Ordenamiento</a:t>
            </a:r>
            <a:r>
              <a:rPr lang="en-US" sz="2200" dirty="0" smtClean="0"/>
              <a:t> en </a:t>
            </a:r>
            <a:r>
              <a:rPr lang="en-US" sz="2200" dirty="0" err="1" smtClean="0"/>
              <a:t>pila</a:t>
            </a:r>
            <a:r>
              <a:rPr lang="en-US" sz="2200" dirty="0" smtClean="0"/>
              <a:t> </a:t>
            </a:r>
            <a:r>
              <a:rPr lang="en-US" sz="2200" dirty="0" err="1" smtClean="0"/>
              <a:t>indicando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control </a:t>
            </a:r>
            <a:r>
              <a:rPr lang="en-US" sz="2200" dirty="0" err="1" smtClean="0"/>
              <a:t>va</a:t>
            </a:r>
            <a:r>
              <a:rPr lang="en-US" sz="2200" dirty="0" smtClean="0"/>
              <a:t> </a:t>
            </a:r>
            <a:r>
              <a:rPr lang="en-US" sz="2200" dirty="0" err="1" smtClean="0"/>
              <a:t>delante</a:t>
            </a:r>
            <a:r>
              <a:rPr lang="en-US" sz="2200" dirty="0" smtClean="0"/>
              <a:t> de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otro</a:t>
            </a:r>
            <a:r>
              <a:rPr lang="en-US" sz="2200" dirty="0" smtClean="0"/>
              <a:t> control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El </a:t>
            </a:r>
            <a:r>
              <a:rPr lang="en-US" sz="2800" dirty="0" err="1" smtClean="0"/>
              <a:t>orden</a:t>
            </a:r>
            <a:r>
              <a:rPr lang="en-US" sz="2800" dirty="0" smtClean="0"/>
              <a:t>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positivo</a:t>
            </a:r>
            <a:r>
              <a:rPr lang="en-US" sz="2800" dirty="0" smtClean="0"/>
              <a:t> o </a:t>
            </a:r>
            <a:r>
              <a:rPr lang="en-US" sz="2800" dirty="0" err="1" smtClean="0"/>
              <a:t>negativo</a:t>
            </a:r>
            <a:endParaRPr lang="en-US" sz="2800" dirty="0" smtClean="0"/>
          </a:p>
          <a:p>
            <a:pPr lvl="1">
              <a:defRPr/>
            </a:pPr>
            <a:r>
              <a:rPr lang="en-US" sz="2200" dirty="0" err="1" smtClean="0"/>
              <a:t>Elementos</a:t>
            </a:r>
            <a:r>
              <a:rPr lang="en-US" sz="2200" dirty="0" smtClean="0"/>
              <a:t> con mayor </a:t>
            </a:r>
            <a:r>
              <a:rPr lang="en-US" sz="2200" dirty="0" err="1" smtClean="0"/>
              <a:t>numero</a:t>
            </a:r>
            <a:r>
              <a:rPr lang="en-US" sz="2200" dirty="0" smtClean="0"/>
              <a:t> en el stack van al </a:t>
            </a:r>
            <a:r>
              <a:rPr lang="en-US" sz="2200" dirty="0" err="1" smtClean="0"/>
              <a:t>frente</a:t>
            </a:r>
            <a:endParaRPr lang="en-US" sz="22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b="1" dirty="0" smtClean="0"/>
              <a:t>Nota:</a:t>
            </a:r>
            <a:r>
              <a:rPr lang="en-US" sz="2400" dirty="0" smtClean="0"/>
              <a:t> Si 2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se </a:t>
            </a:r>
            <a:r>
              <a:rPr lang="en-US" sz="2400" dirty="0" err="1" smtClean="0"/>
              <a:t>traslapan</a:t>
            </a:r>
            <a:r>
              <a:rPr lang="en-US" sz="2400" dirty="0" smtClean="0"/>
              <a:t> y no </a:t>
            </a:r>
            <a:r>
              <a:rPr lang="en-US" sz="2400" dirty="0" err="1" smtClean="0"/>
              <a:t>tienen</a:t>
            </a:r>
            <a:r>
              <a:rPr lang="en-US" sz="2400" dirty="0" smtClean="0"/>
              <a:t> </a:t>
            </a:r>
            <a:r>
              <a:rPr lang="en-US" sz="2400" dirty="0" err="1" smtClean="0"/>
              <a:t>definida</a:t>
            </a:r>
            <a:r>
              <a:rPr lang="en-US" sz="2400" dirty="0" smtClean="0"/>
              <a:t> la </a:t>
            </a:r>
            <a:r>
              <a:rPr lang="en-US" sz="2400" dirty="0" err="1" smtClean="0"/>
              <a:t>propiedad</a:t>
            </a:r>
            <a:r>
              <a:rPr lang="en-US" sz="2400" dirty="0" smtClean="0"/>
              <a:t>, el ultimo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html </a:t>
            </a:r>
            <a:r>
              <a:rPr lang="en-US" sz="2400" dirty="0" err="1" smtClean="0"/>
              <a:t>definido</a:t>
            </a:r>
            <a:r>
              <a:rPr lang="en-US" sz="2400" dirty="0" smtClean="0"/>
              <a:t> sera el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posicione</a:t>
            </a:r>
            <a:r>
              <a:rPr lang="en-US" sz="2400" dirty="0" smtClean="0"/>
              <a:t> </a:t>
            </a:r>
            <a:r>
              <a:rPr lang="en-US" sz="2400" dirty="0" err="1" smtClean="0"/>
              <a:t>encima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defRPr/>
            </a:pPr>
            <a:endParaRPr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094788" y="4229100"/>
            <a:ext cx="2435225" cy="3046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latin typeface="+mn-lt"/>
                <a:hlinkClick r:id="rId2"/>
              </a:rPr>
              <a:t>img</a:t>
            </a:r>
            <a:br>
              <a:rPr lang="en-US" sz="2400" dirty="0">
                <a:latin typeface="+mn-lt"/>
                <a:hlinkClick r:id="rId2"/>
              </a:rPr>
            </a:br>
            <a:r>
              <a:rPr lang="en-US" sz="2400" dirty="0">
                <a:latin typeface="+mn-lt"/>
                <a:hlinkClick r:id="rId2"/>
              </a:rPr>
              <a:t>{</a:t>
            </a:r>
            <a:br>
              <a:rPr lang="en-US" sz="2400" dirty="0">
                <a:latin typeface="+mn-lt"/>
                <a:hlinkClick r:id="rId2"/>
              </a:rPr>
            </a:br>
            <a:r>
              <a:rPr lang="en-US" sz="2400" dirty="0" err="1">
                <a:latin typeface="+mn-lt"/>
                <a:hlinkClick r:id="rId2"/>
              </a:rPr>
              <a:t>position:absolute</a:t>
            </a:r>
            <a:r>
              <a:rPr lang="en-US" sz="2400" dirty="0">
                <a:latin typeface="+mn-lt"/>
                <a:hlinkClick r:id="rId2"/>
              </a:rPr>
              <a:t>;</a:t>
            </a:r>
            <a:br>
              <a:rPr lang="en-US" sz="2400" dirty="0">
                <a:latin typeface="+mn-lt"/>
                <a:hlinkClick r:id="rId2"/>
              </a:rPr>
            </a:br>
            <a:r>
              <a:rPr lang="en-US" sz="2400" dirty="0">
                <a:latin typeface="+mn-lt"/>
                <a:hlinkClick r:id="rId2"/>
              </a:rPr>
              <a:t>left:0px;</a:t>
            </a:r>
            <a:br>
              <a:rPr lang="en-US" sz="2400" dirty="0">
                <a:latin typeface="+mn-lt"/>
                <a:hlinkClick r:id="rId2"/>
              </a:rPr>
            </a:br>
            <a:r>
              <a:rPr lang="en-US" sz="2400" dirty="0">
                <a:latin typeface="+mn-lt"/>
                <a:hlinkClick r:id="rId2"/>
              </a:rPr>
              <a:t>top:0px;</a:t>
            </a:r>
            <a:br>
              <a:rPr lang="en-US" sz="2400" dirty="0">
                <a:latin typeface="+mn-lt"/>
                <a:hlinkClick r:id="rId2"/>
              </a:rPr>
            </a:br>
            <a:r>
              <a:rPr lang="en-US" sz="2400" dirty="0">
                <a:latin typeface="+mn-lt"/>
                <a:hlinkClick r:id="rId2"/>
              </a:rPr>
              <a:t>z-index:-1</a:t>
            </a:r>
            <a:br>
              <a:rPr lang="en-US" sz="2400" dirty="0">
                <a:latin typeface="+mn-lt"/>
                <a:hlinkClick r:id="rId2"/>
              </a:rPr>
            </a:br>
            <a:r>
              <a:rPr lang="en-US" sz="2400" dirty="0">
                <a:latin typeface="+mn-lt"/>
                <a:hlinkClick r:id="rId2"/>
              </a:rPr>
              <a:t>}</a:t>
            </a:r>
            <a:endParaRPr lang="en-US" sz="2400" dirty="0">
              <a:latin typeface="+mn-lt"/>
            </a:endParaRPr>
          </a:p>
          <a:p>
            <a:pPr algn="l">
              <a:defRPr/>
            </a:pP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442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Practica</a:t>
            </a:r>
            <a:endParaRPr lang="es-EC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AutoShape 2" descr="data:image/jpeg;base64,/9j/4AAQSkZJRgABAQEA3ADcAAD/2wBDAAIBAQIBAQICAgICAgICAwUDAwMDAwYEBAMFBwYHBwcGBwcICQsJCAgKCAcHCg0KCgsMDAwMBwkODw0MDgsMDAz/2wBDAQICAgMDAwYDAwYMCAcIDAwMDAwMDAwMDAwMDAwMDAwMDAwMDAwMDAwMDAwMDAwMDAwMDAwMDAwMDAwMDAwMDAz/wAARCANwA3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+2YIpJOAKElWTO0g4okXehFfyKfDL/gmv4m/4Kwf8Fk/2h/ht4e8Y2PhC70rxR4m1k3d/HLNE0cWrtEYwqHOSZQc9ODQB/XZRX85Cf8ABlL8XHUH/he/gwZ/6h15/wDFUv8A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z/ovHgz/wAF15/8VQB/RtRX85P/ABBR/Fz/AKLx4M/8F15/8VR/xBR/Fwdfjx4M/wDBdef/ABVAH9GruE6nFCOJEDKQVbkH1r+Pz/gsJ/wRF8bf8EdvDngbUfEnxF0nxgnjq5u7eCPTYJ7c2xt1jYlt55z5oxjpiv6sP2FWL/sR/BxiSS/gjRWPfrYQmgD1Q9DX87n/AAbxKG/4OUv2oARkCXxcf/K9HX9EZ6Gv53P+DeH/AJWU/wBqD/rr4u/9P0dAH9D15cpp9nNO4YRwI0jY64Aya8//AOGnvDP93U/+/A/+KruPEv8AyLmof9e0n/oBr5A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h/+GnvDP8Ad1P/AL8D/wCKo/4ae8M/3dT/AO/A/wDiq+eKKAPof/hp7wz/AHdT/wC/A/8AiqP+GnvDP93U/wDvwP8A4qvniigD6H/4ae8M/wB3U/8AvwP/AIqj/hp7wz/d1P8A78D/AOKr54ooA+mfCfxx0bxvrSafYLffaJFLDzIwi4Ayec12QAKjOTmvnD9m/wD5Kpaf9cZf/QTX0hQB+D3/AAfA8fDL9nvAA/4mms/+irSv2L/YR/5Mf+DX/YjaJ/6QQV+On/B8F/yTL9nr/sKaz/6KtK/Yv9hH/kx/4Nf9iNon/pBBQB6sehr+dz/g3h/5WU/2oP8Arr4u/wDT9HX9EZ6Gv53P+DeH/lZT/ag/66+Lv/T9HQB/Qt4l/wCRc1D/AK9pP/QDXyBX1/4l/wCRc1D/AK9pP/QDXyBQAUUUUAFFFFABRRRQAUUUUAFFFFABRRRQAUUUUAFFFFABRRRQAUUUUAFFFFABRRRQAUUUUAFFFFABRRRQAUUUUAFFFFABRRRQAUUUUAFFFFABRRRQAUUUUAFFFFABRRRQAUUUUAFFFFABRRRQAUUUUAFFFFABRRRQAUUUUAFFFFABRRRQAUUUUAFFFFABRRRQAUUUUAFFFFABRRRQAUUUUAFFFFABRRRQAUUUUAFFFFABRRRQAUUUUAFFFFABRRRQAUUUUAFFFFABRRRQB3n7N/8AyVS0/wCuMv8A6Ca+kK+b/wBm/wD5Kpaf9cZf/QTX0hQB+D3/AAfBf8ky/Z6/7Cms/wDoq0r9i/2Ef+TH/g1/2I2if+kEFfjp/wAHwX/JMv2ev+wprP8A6KtK/Yv9hH/kx/4Nf9iNon/pBBQB6sehr+dz/g3h/wCVlP8Aag/66+Lv/T9HX9EZ6Gv53P8Ag3h/5WU/2oP+uvi7/wBP0dAH9C3iX/kXNQ/69pP/AEA18gV9f+Jf+Rc1D/r2k/8AQDXyBQAUUUUAFFFFABRRRQAUUUUAFFFFABRRRQAUUUUAFFFFABRRRQAUUUUAFFFFABRRRQAUUUUAFFFFABRRRQAUUUUAFFFFABRRRQAUUUUAFFFFABRRRQAUUUUAFFFFABRRRQAUUUUAFFFFABRRRQAUUUUAFFFFABRRRQAUUUUAFFFFABRRRQAUUUUAFFFFABRRRQAUUUUAFFFFABRRRQAUUUUAFFFFABRRRQAUUUUAFFFFABRRRQAUUUUAFFFFABRRRQAUUUUAFFFFABRRRQB3n7N//JVLT/rjL/6Ca+kK+b/2b/8Akqlp/wBcZf8A0E19IUAfg9/wfBf8ky/Z6/7Cms/+irSv2L/YR/5Mf+DX/YjaJ/6QQV+On/B8F/yTL9nr/sKaz/6KtK/Yv9hH/kx/4Nf9iNon/pBBQB6sehr+dz/g3h/5WU/2oP8Arr4u/wDT9HX9EZ6Gv53P+DeH/lZT/ag/66+Lv/T9HQB/Qt4l/wCRc1D/AK9pP/QDXyBX1/4l/wCRc1D/AK9pP/QDXyBQAUUUUAFFFFABRRRQAUUUUAFFFFABRRRQAUUUUAFFFFABRRRQAUUUUAFFFFABRRRQAUUUUAFFFFABRRRQAUUUUAFFFFABRRRQAUUUUAFFFFABTLm5is4WkmkjijQZLOwVR+Jriv2hv2j/AAX+yp8L77xl491218P+H7AhXuJcs0jt92NEGWd25wqgk49jj85v27P+C2nwB/bD/YW+L3gnwr4h1W08R3+hyJY2+q6c9oL8q6EiNskE4BwrYY46UAfqRa6xZ3xcQXdtNs5bZKrbfrg8dKbaa/YX84igvbSeUgkJHMrMQOpwDX4b/wDBsNBbXWo/tARXk5trOXwtEk8yoXMUZMu5go5bAycd66n/AIIj/B39n7wX/wAFALLUPh78Ztf8a+J10q/QaXdeE59PiZCo8xzM/Hyjsev14oA/aqivlb9rP/gs78Av2NPH1z4V8WeKLy98S2ePtWnaNYvey2hIztkIwiNgj5S2eegqp+yp/wAFs/2f/wBr/wCIlr4T8NeJb/TvEWoP5dnZ6zYtZm9f+5G5JRnPZd2T2HTIB9aUV80/tUf8Fbvgf+xl8Xo/Avj/AMQ6npfiOW2hu1hh0i5uY/LlJCNvjQjnB46+uOK4L4nf8HAP7M3ws+JJ8MXfi7UtSuInEdxeabpklzZWrHHDSDGcZ52BsYOaAPtCe6itYjJLIkUYOC7kKoOcdTx1qOx1W11QMbW5t7kJwxikVwvscHivh/8A4LZfEnQvi7/wR48Z+J/DOp2ms6DrNvY3Nle2zB4riNrqPDA9eu4EHBBGCM18wf8ABpw4HhL4yMSAqXenk+w2S/higD9hqK+LPjf/AMF/v2avgd40vNBuPFOq+I7+wlaGdtC017yBGXqBKSqMQePlJGfzrqf2S/8Ags78Af2zfiBb+FPCXim7tPEt5u+zafq9i9lJdkDJWNjlGbH8IbJwcZoA+qqK+UfGf/Baf4AfDz9oC4+GOt+JNZ03xha6qujS2s2h3Sxx3DOEUGTZt2ksDuzjBzXqH7YH7dHw3/YU8F6Xr/xI1mfSdO1m7+xWZt7OW7kmkCFjhYwTtAHX3FAHr1FfJfir/gtr+z54K+Dfhjx7qfiXWrbw14wubq00q4OhXZe5e2KCX5Nm4KC4AJABwfSvcf2Xv2pPBv7YnwjtPHHgS+udR8O3s8tvFPPayWrs8bbWGyQBhz6jmgD0J3WNGZiFVRkk8ACq1lrllqUvl215aXMmM7Yplc49cA9K4H9sgA/sj/FAEZB8J6p/6SS1/P1/wQX/AGo/BH7Iv7W2v+MfH+tR6HoNn4XuovMMbSyTyNJDtjRFBZ2ODgAetAH9JuRzgg4/Gqt7r1jpsvl3N7aW8mN22WZUbHrgnp718u/sj/8ABZ74D/to/ERPCPhLxFqNp4kn3fZbLWLFrJ77HJETMSrnvtyGwD8vHP5Hf8HM0o/4ebAAD/kVtN/9Cn/z+VAH9DisHUMpDKwyCOQR60teUeFPjF4X+AX7HvhTxV4x1uw8P+H9N8N6e9xeXcgREJto8D1ZieAoySeAK+YpP+Dkb9l6LxMdOOveKjCH2fbxoM32X6/89Me+ygD70orl/g18avCn7Qnw9sfFXgvXdO8R6BqOfJvLOTehI6qe6sDwQwBHpXzN+0r/AMF1f2c/2XfHV34a1jxVfa5renuYruDQbFr5baQZBjaTKx7gRyAxI9M8UAfYOcckgCqlx4gsLS4aGa+s4ZV6o8yqw/AmvnP9kH/grn8C/wBtzxUugeCfFUkfiN0aSLSdVtHsbucKpZvLDfK5AGSFYnGT2OPxF/4LDyFf+Cz3jFVyM67pgH/fq3oA/pRor5s/ag/4KqfBL9hzV9F8PfELxVLYa1f2C3aWdnYzXssUXADSCJWCbj0BxnB7YJ9V/Zs/aS8NftXfC2y8Z+EF1iTw9qRb7Hcahps1i12g/wCWkaSqGZCejYwcHB45AO+ooooAKKKKACiiigAooooAKKKKACiiigAooooAKKKKACiiigAooooAKKKKACiiigAooooAKKKKACiiigAooooAKKKKAO8/Zv8A+SqWn/XGX/0E19IV83/s3/8AJVLT/rjL/wCgmvpCgD8Hv+D4L/kmX7PX/YU1n/0VaV+xf7CP/Jj/AMGv+xG0T/0ggr8dP+D4L/kmX7PX/YU1n/0VaV+xf7CP/Jj/AMGv+xG0T/0ggoA9WPQ1/O5/wbw/8rKf7UH/AF18Xf8Ap+jr+iM9DX87n/BvD/ysp/tQf9dfF3/p+joA/oW8S/8AIuah/wBe0n/oBr5Ar6/8S/8AIuah/wBe0n/oBr5AoAKKKKACiiigAooooAKKKKACiiigAooooAKKKKACiiigAooooAKKKKACiiigAooooAKKKKACiiigAooooAKKKKACiiigAooooAKKKKACiiigD8YP+DsXxnqsWu/B7w6k0qaLLb6hqDxA4jknDxRhj6kKT/30a47U/wDgl18G4P8AggYnxjSzlT4iLpCa5/bf22Q7pmuhF9mMe7y9hB2Abc7sHOev6Nf8Fe/+CY8H/BSj4E2GmadqNro3jPwxcNd6LeXIY277lCyQS7QWCsAp3AHaVHBGRX52/C3/AIN5v2mvEXwz1TwT4v8AiHo+ieCrNJrvTtCg1y4ubO8vtp8lmjEe2OPfgs2Cw5wuaAM3/g2eHH7RQzkf8Iko9e09eWf8G4DH/h6np/JH/Ek1QjHBzsA49Otff3/BHn/gj/8AFL9gpPiuPGupeC7s+ONBXTNP/sq/uJ/LlG/mXfAm1fmHK7vpXEf8Ekv+CHfxf/Yb/bWtfiJ4y1TwHd6BDpt7aPFpeo3M9yXmUBSFeBFwD1+btQB80fthf8E8/wBob9jD/goX4m+Lnhj4dw/FHRLzxBfa/p9xNpQ1uzmjupJH8u5twdwdRIV47qGU9KyP2ff+ChHwgh/a6sdT+Nn7M3hrw34guNUt3utU0drywl0i4DKFn+wyPsUKQrEJtPBPJr6l/aF/4I5ftTfDb9qmX4h/BL4wXGs2NtqE1/pVt4i1+5a501ZC37gpKskMsYVinOMjHGeaxtN/4Ib/ALQ/7bH7UmmfEL9pvxp4XFpZPbrdQ6QUku7uCFsiBFjiSGMHkbskjceKAPmT/g5gvIr7/gpBDcwSLJBceFNNkjZeQVJlIPvx3r1f/gpz/wAEwfg1+zt/wSQ+H/xG8J2Rt/GT/wBlNcar9skkbWzdxFpQylivBJYbQNoTHTIryn/g5WsodN/4KOxW0EarBa+EtNijQEkKFMoAHtgfpXb65/wQM/ac+LHgbwZo+meP9D8Q/DVrOC/0qLU9ZuYotIWaNXI+zFWCsoYgeWSCB2zQBk/s0fELVvE//Bun8cdCv5ZJdP8ADPiS1XT1f7sSzSwSOi+28lserk969X/4Nl9S0DSP2ev2irnxXeHT/DMNtAdVuRM0LQW32a4EjB1IZSFJwVIYHGOa+q9d/wCCN194A/4JEa3+z/4H1XSb7xfr00eoX2q6k721rd3fnRu/KI7LGqIEQbSfkBPJJrkP+CZP/BFjxt+zf+zV8b/h18TdZ8ONbfFSxjsbe40C7muGtgIpFLsJYo8EMVIAznoSOaAPi/4Q/Ff9my1/aIuof2bv2X/G/wAXdeS2kitrbxHfG6sETcoNwLYiVlwQAHkcYDkYBavm3xJJ4o8Af8FS9Em1vwppPw58T23jXTZZ9D0b5LXSWaeE+XGAzAfKeQD1J6dK+3v2Zv8Agi3+2d+wv8YdYvvhR4z+H2lQ6zAdPuNWkuvMjuLYMGUtBLA5VwRkYBIOfmxUnj3/AIN1fj4n7T2mePrPx74K8aXEOo2euajf63e3Npd314jpLOCqQSDbvUhSWztxwKAMT/g6E/ZLl8AfHPwp8adFha3tPFUC6TqskOR5d/b5aKXPYvFgfWEHrk145/wVq/bbvP8AgonP+zp4Y0CQX+oDwtaNqFumMNrV3IIZEwM4x5KEZ5AkNfqp/wAFp/F/wh+Jv7BfxM8HeKvG/hew13Rrdby0szfRPf22owkPCiwgmQs33CNvKyHpnj8pv+DdP9lQ/H//AIKBaX4kvbbz9B+GkD61MSAUe6IMdqp9xI3mY7+VjoaAP0V/bW/4JLfCjxx+yx8Dvh54x+LGm/Cy3+GumSWdrNcS20Z1ed44RcOPOkQZ8xd525/1n0FfTX/BMf8AZv8ACf7KX7JmleDfBXja0+IOgWd9dTxazbPC8czSSFmUGJmX5Tx1z614N/wXL/4JgfEP/gpFpnw7g8A3/haxfwpLeveHWrya3DCVYQmzy4ZNxyjZzt7V7H/wSS/ZA8U/sM/sXaN8PfGNzot3rthf3d1LJpU8k1sVlk3qAzohyBwfl/OgD1D9sj/k0f4of9inqn/pJLX88X/BDD9kjwP+2X+3LbeGPiBbtqGhWOk3Op/2eLhoBfSx7AqFkIbaNxYgEZ2+lf0b/tAeBb34o/Anxp4a017ePUPEOh3um2zTsViWWaB41LEAkLlhkgHjsa/F/wCBv/BtP+0F8NNU1TxBD8RPCPhTxTpVp53h280TVLtma63qGjlYwI0cbRFxuXcc4BUgmgD5Y/4KMfB3Rf2Ef+Crur6B8MJbjTdO8KaxpepaTGJmlk06Z4re58sO2SQsjHGcnaQCT1Pp3/BylO91/wAFJraWVPLkk8JaU7L/AHSTMSPzr6N/Yl/4N3PifcftVaf8Qfj5r+i3mn6TqaavPb2+oyaje65cpIHXzZGQAIWALEkkgYwM5r0H/gsP/wAESvi7+31+2R/wn/gzVfAlnon9i2mn+Xq2oXEFx5kTSFjtjt5BtO/j5vwFAHzv/wAHF/xW15vh/wDs5+CVuJovDQ8G2+smBWxHcXXlJEHPYlEyAe3mN616xB/wSo+B/wDw4n/4T9vD9o3jc+Ev+EnPiPznFz9rxv8ALB3bfK/g2YxjnG7mvsD9v/8A4JK6T+3v+yb4K8J6jqcWgeOvAmnQQ6Zq8KmWASLAscsMgOGaFyoORhgVUj+JT+fA/wCCGv7a0fw1PwnT4geHR8MmuPNNl/wkc/8AZ/3txPleTvxu+bbtxu/OgDyn/gjr+0540+D/AOyv+1RYaBf3kNnp3gptatmRjtsbwv5BmX+6xjfqP+ea+gq//wAG7X7Fvw7/AGyP2hfG1x8SdJtvE1t4X0mK5s9LunPkTSSzFWkkUEbwoBwDkfNkjpX6p/8ABOn/AII++Df2JP2bfFPg3WZo/F2rfEKBrfxNetGY4p4ShQW8K9UjUMxyTuLEnjgD4S8Sf8G+v7RX7JnxyuvE/wCzt8RNNSyIkis55tSfTdUhhcnMUoCGKQY7hgCRnaKAPpFf+CKP7L3w2/bCi8S6Z8Rb7wP4j0e/g1Wx8M6f4gs7RrCVcOgVJVaXYxG7HGQxA4r8uv8Agt5qz6F/wVp+I+oW5UzWmoWU8RI3DcltAyn35A+tfb37H/8Awb0fEvxh+0zbfEz9pLxdp2tNb3y6lcWNrfSX95rEyYKLPMyBUj3BchdxIGAV6ib/AIKBf8EE/jD+1R+374j+Jeg6l8PI/CusX9pcR2+oahcx3XlRRxI6tGtuyc7DgbiMdxQB+avwa+Klh4u/bx8JeNv2hLXVfEeh+INWg1LXRdFoWubaU/JKAcZhUlW2rhWRNoIBr+p3wxHp0fhrT10hLVNJFvH9jW2ULCIdo8vYBwF24xjtivzy/wCCy/8AwRY1j9vN/Auv/Dibwvonizw3ZnR75NRle1tLqyCgxKpiicho23ADaPlfH8IFfR//AAS3+CHxZ/Zp/ZQ0nwB8W7/w3qupeFD9i0i80e9muRJYAfuo5DLFGQ0eSg4OUA5BAoA+jKKKKACiiigAooooAKKKKACiiigAooooAKKKKACiiigAooooAKKKKACiiigAooooAKKKKACiiigAooooAKKKKACiiigDvP2b/wDkqlp/1xl/9BNfSFfN/wCzf/yVS0/64y/+gmvpCgD8Hv8Ag+C/5Jl+z1/2FNZ/9FWlfsX+wj/yY/8ABr/sRtE/9IIK/HT/AIPgv+SZfs9f9hTWf/RVpX7F/sI/8mP/AAa/7EbRP/SCCgD1Y9DX87n/AAbw/wDKyn+1B/118Xf+n6Ov6Iz0Nfzuf8G8P/Kyn+1B/wBdfF3/AKfo6AP6FvEv/Iuah/17Sf8AoBr5Ar6/8S/8i5qH/XtJ/wCgGvkCgAooooAKKKKACiiigAooooAKKKKACiiigAooooAKKKKACiiigAooooAKKKKACiiigAooooAKKKKACiiigAooooAKKKKACiiigAooooAKKKKACiiigAooooAKPqM0UUAfG37c/wDwQ9+E/wDwUC+N58f+NPEPxE07WTYQ6d5OjX9nDbCOIsVO2W1lbcSxz82PYV9a+B/CVt4B8FaPoNnJPLaaJZQ2EDzENK8cSBFLEAAthRkgAZ7CtSigAooooAKUHqDnB4NJRQB8D/tq/wDBvt8NP21v2hta+JGq+MvGmg6v4gMTXltYi1a2JSNUygeIsCQuTljya+if2FP+Cffw9/4J6fDG78M+A7fUZRqc/wBq1HUtRmWa+1CQLtUyMqqu1R91VUKMnjJJPt9FABRRRQAUUUUAFFFFABRRRQAUUUUAFFFFABRRRQAUUUUAFFFFABRRRQAUUUUAFFFFABRRRQAUUUUAFFFFABRRRQAUUUUAFFFFABRRRQAUUUUAFFFFABRRRQAUUUUAFFFFAHefs3/8lUtP+uMv/oJr6Qr5v/Zv/wCSqWn/AFxl/wDQTX0hQB+D3/B8F/yTL9nr/sKaz/6KtK/Yv9hH/kx/4Nf9iNon/pBBX46f8HwX/JMv2ev+wprP/oq0r9i/2Ef+TH/g1/2I2if+kEFAHqx6Gv53P+DeH/lZT/ag/wCuvi7/ANP0df0Rnoa/nc/4N4f+VlP9qD/rr4u/9P0dAH9C3iX/AJFzUP8Ar2k/9ANfIFfX/iX/AJFzUP8Ar2k/9ANfIFABRRRQAUUUUAFFFFABRRRQAUUUUAFFFFABRRRQAUUUUAFFFFABRRRQAUUUUAFFFFABRRRQAUUUUAFFFFABRRRQAUUUUAFFFFABRRRQAUUUUAFFFFABRRRQAUUUUAFFFFABRRRQAUUUUAFFFFABRRRQAUUUUAFFFFABRRRQAUUUUAFFFFABRRRQAUUUUAFFFFABRRRQAUUUUAFFFFABRRRQAUUUUAFFFFABRRRQAUUUUAFFFFABRRRQAUUUUAFFFFABRRRQAUUUUAFFFFAHefs3/wDJVLT/AK4y/wDoJr6Qr5v/AGb/APkqlp/1xl/9BNfSFAH4Pf8AB8F/yTL9nr/sKaz/AOirSv2L/YR/5Mf+DX/YjaJ/6QQV+On/AAfBf8ky/Z6/7Cms/wDoq0r9i/2Ef+TH/g1/2I2if+kEFAHqx6Gv53P+DeH/AJWU/wBqD/rr4u/9P0df0Rnoa/nc/wCDeH/lZT/ag/66+Lv/AE/R0Af0LeJf+Rc1D/r2k/8AQDXyBX2FrsD3Wh3sUal5JYHRR6kqQBXzT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cnRXWf8KO8Wf8AQFuP+/kf/wAVR/wo7xZ/0Bbj/v5H/wDFUAaH7N//ACVS0/64y/8AoJr6Qrw34H/DHXvC3xDtrzUNNmtrZIpAzsykAlcAcE17lQB+D3/B8F/yTL9nr/sKaz/6KtK/Yv8AYR/5Mf8Ag1/2I2if+kEFfjp/wfBf8ky/Z6/7Cms/+irSv2L/AGEf+TH/AINf9iNon/pBBQB6sehr+dz/AIN4f+VlP9qD/rr4u/8AT9HX9EZ6Gv53P+DeH/lZT/ag/wCuvi7/ANP0dAH9EZ6HPSovOj/vL/31Sal/yDrj/rm38jXkNAHr/nR/3l/76o86P+8v/fVeQUUAev8AnR/3l/76o86P+8v/AH1XkFFAHr/nR/3l/wC+qPOj/vL/AN9V5BRQB6/50f8AeX/vqjzo/wC8v/fVeQUUAev+dH/eX/vqjzo/7y/99V5BRQB6/wCdH/eX/vqjzo/7y/8AfVeQUUAev+dH/eX/AL6o86P+8v8A31XkFFAHr/nR/wB5f++qPOj/ALy/99V5BRQB6/50f95f++qPOj/vL/31XkFFAHr/AJ0f95f++qPOj/vL/wB9V5BRQB6/50f95f8Avqjzo/7y/wDfVeQUUAev+dH/AHl/76o86P8AvL/31XkFFAHr/nR/3l/76o86P+8v/fVeQUUAev8AnR/3l/76o86P+8v/AH1XkFFAHr/nR/3l/wC+qPOj/vL/AN9V5BRQB6/50f8AeX/vqjzo/wC8v/fVeQUUAev+dH/eX/vqjzo/7y/99V5BRQB6/wCdH/eX/vqjzo/7y/8AfVeQUUAev+dH/eX/AL6o86P+8v8A31XkFFAHr/nR/wB5f++qPOj/ALy/99V5BRQB6/50f95f++qPOj/vL/31XkFFAHr/AJ0f95f++qPOj/vL/wB9V5BkevWgMGAIIIPPBzQB6/50f95f++qPOj/vL/31XkFFAHr/AJ0f95f++qPOj/vL/wB9V5BRQB6/50f95f8Avqjzo/7y/wDfVeQd8dD19PT/ABo/KgD1/wA6P+8v/fVHnR/3l/76ryCigD1/zo/7y/8AfVHnR/3l/wC+q8gooA9f86P+8v8A31R50f8AeX/vqvIKKAPX/Oj/ALy/99UedH/eX/vqvICQvUgfXij8CKAPX/Oj/vL/AN9UedH/AHl/76ryCgHPTJ//AFUAev8AnR/3l/76o86P+8v/AH1XkHUZFFAHr/nR/wB5f++qPOj/ALy/99V5BRQB6/50f95f++qPOj/vL/31XkFB4GTwKAPX/Oj/ALy/99UedH/eX/vqvIPpzRQB6/50f95f++qPOj/vL/31XkFFAHr/AJ0f95f++qPOj/vL/wB9V5BRQB6/50f95f8Avqjzo/7y/wDfVeQUUAev+dH/AHl/76o86P8AvL/31XkFFAHr/nR/3l/76o86P+8v/fVeQUUAev8AnR/3l/76o86P+8v/AH1XkFFAHr/nR/3l/wC+qPOj/vL/AN9V5BRQB6/50f8AeX/vqjzo/wC8v/fVeQUUAev+dH/eX/vqjzo/7y/99V5BRQB6/wCdH/eX/vqjzo/7y/8AfVeQUUAev+dH/eX/AL6o86P+8v8A31XkFFAHr/nR/wB5f++qPOj/ALy/99V5BRQB6/50f95f++qPOj/vL/31XkFFAHr/AJ0f95f++qPOj/vL/wB9V5BRQB6/50f95f8Avqjzo/7y/wDfVeQUUAev+dH/AHl/76o86P8AvL/31XkFFAHr/nR/3l/76o86P+8v/fVeQUUAevBkkk4Zc+gOSamHQY6V5z8OP+Roj/3G/lXo1AH4Pf8AB8F/yTL9nr/sKaz/AOirSv2L/YR/5Mf+DX/YjaJ/6QQV+On/AAfBf8ky/Z6/7Cms/wDoq0r9i/2Ef+TH/g1/2I2if+kEFAHqx6Gv53P+DeH/AJWU/wBqD/rr4u/9P0df0Rnoa/nc/wCDeH/lZT/ag/66+Lv/AE/R0Af0O6l/yDrj/rm38jXkNeval/yDrj/rm38jXkNABRRRQAUUUUAFFFFABRRRQAUUUUAFFFFABRRRQAUUUUAFFFFABRRRQAUUUUAFFFFABRRRQAUUUUAFFFFABRRRQAUUUUAFFFFABRRRQAUUUUAGR1JIA68c18q/8Fm/20fF37Av7AniX4m+BYtDuPEek3thbwJqsD3FqUnuUiclUdCTtY4O7ivz8/4Op/8Agpd49+B3jTwj8EvAviDUfC9vrGjDxBrt3p8rQXV1E880MMAlUhlTdDKzAYzlc5HFfDH7Sf8AwT7/AGnv2aP+CZOn/E3xN48l1T4V/En+zrrUvDx1e4uprNZmWeznmjlXYCzCM7o2LAsobOcUAfqh/wAEk/8Agrp8c/8AgoH+xX8f/Gd/oXhW+8efD6IL4YsNH0udY724a1lkVJIzM7SEuijCsvFdj/wSA/bY/a+/aX+OXiDR/wBoT4X2fgjwzZ6QbrTruLQLnTjPdecq+WWkmcH5SxwACOp45r4K/wCCAGsXfh7/AIJGftpahp91cWN9Z6f51vcW8hjlgddPuCrKynIIPIIOQcVZ/wCDUv8AaG+IHxN/a7+I1t4j8Y+LfFdvZ+EGuLez1TWLi7j80XEQBAkdgGOcZ9zQB+/rzIgBLKAfcUquroWV0dfVTkV/Kj4g/bH1b9s39u3xLD+078a/iP8ADrwvHfX0BTRop5otGmjlKR2q2qMBGiYKltrMNoznJI+8f+CHnw08VeE/2v1l+HH7Yngv4jeAhcSfavCV9d3z6lqmnZO1xa3CqIbhVw2YywBXkkHkA/b7IyBkEk4/w/z7HrSF1DlNylxzt6Gv5mv+C4P7WXxV+E3/AAWu+Idr4S8d+L9Pg0jVNHm0/TINYuY7ESCws5AhgVwhRnJLLjDbmz1NZ/8AwU0/ZU/a5/4J8zeCPjZ8Qvi3rGqax43vs/atL1y5EukX3licWzoQqAbQ+Ag2ZjYY6ZAP2r/4Loft9+OP+CcP7Fdv8Qvh/BoF1rkviG00wrq9rJcW3kypKzfKkkZzlFwc49qwv+CCH/BRvx//AMFLP2XPE3jL4iW3hy11bSPELaXCujWkltCYhBFJlleRyWyzc5/CvgX/AIKVftsan+33/wAG1vgDx74gZJPFMfjO10jW5EUKst1bC6Qy4HTzI/LkI7GQ9sV6d/wbEQ+Nrj/gk38Yo/hw+iw+O5fEF1HocuruyWMN21lAEklKq52ry33WyVAIxkgA/ZN5UjJDOileuTx9fpSghsEEc9M8E/5wa/nL8cf8E5fiOnxa8S337Wf7Yfh3wJJar5sTWni5tXvbmdmOUW0V42hUdcbBnOAK47/giX/wUN+InwI/4KieE/h3p3xI1/x38NfFuvP4elS/nmkt76Fy6Q3cccxLwsGCPgYOODwTQB/TKx2gk8AevA+v0pdpyRkZz/n+tfzWfty/Fb4pf8Elv+C11sLrx548uvAlr4htfFWn2F3rl1cWlxpFzMWeLy3cqypiaLBBGY69k/4Ohv27PF+p/tYfC/4ZfDLxZ4i0n7FoUWpXI0TUprWS9ur+QCGJjGwLYiSNgD/z2oA/e4sAoJJGfXjsD/Wj3GCD0PrX4S/8FaP2Ef2r/DXhH9nzw18I5fi/4qbw14DjtvE+paNrV0ftGqtO8kzSv5oLNuZtu7JCbRX6pf8ABJrwj438Bf8ABOv4V6P8R4Nbt/G9jpTJq8eryvLfLKbiUjzWYli20ryTQBuf8FHP2htf/ZQ/YY+J3xG8LpYS6/4Q0SXUbFL6JpbZpUKgB0VlJHzHoQfeviD/AIN9/wDgsp8Wf+Cn3xW+I2jfEey8G2tn4U0q2vbI6Lp01q7PJMyMHLzSAjaowMD619S/8FtP+UT3x3znH/CK3P8A6Elfzqf8EgP2SPjr+2p4/wDHHgP4MeM08DW11pMd14lv5L6Wzikt0lIihZ4VaQ7pHPyrwQCT0FAH9aKMH6EEeoIIFfiV/wAFOf8Ag4U+O/7IX/BUDxd8HvCun/D+bwpoWo6XaW0moaVPLebLmytJpCzrOqkh5nwdoxx1r5N/4JeftufGr/gmh/wVO034OeM/E+rarol54ti8F+JNIub6S9tEkluBbrcwGQ5Uo7rICuNy5BHOK4j/AILwHP8AwXr+JBxj/id6B/6bNOoA/qd4QksQAO/p/kfypDKofbuQkcHB5FfjV/wc3/8ABXbx/wDs2eM9E+CPwv1i78LahqWmJq+v6zZtsvDFK0kcVrFJ1jB2M7FcNwoBAzn40+Pn/BLb9qH9jX9ibSP2mZvjFrH2qeKz1HUtPtNavl1HTIbkr5UjSlsSHLx71ONuT97FAH9MQwemT+HX0od1jIBOD78V+O/7A/8AwcA+KNZ/4JCfFj4geOkg8Q/Ej4Om3sILiSIKmsm8ZIbOWZVwCwlyJNuNyoD1JNfC/wCwv+y9+01/wXz+JnjbxLqfxn1bSbDw60bXt/fXlw1uk8xdo4ILWFlRRhWPG0KAOvFAH9OGcqCu4g9xg4r8QvE3/Bw78d9G/wCCt178EItO+Hg8HW/xIbwmsp0qf7cbMX32cHzPtG3zNn8W3HfFdP8A8EkP2Wf29v2HP2wU8O+LIb3xl8F11B7DWJ9Q8QxXFuYBkJf2InfzwVO19gUbl3KVB5H5iftR/FPTvgf/AMF1fHPjLWEuJdK8LfFu81W7SBQ0rxQ6i0jBQe5CkCgD+tFiRndjIOCemfelIwCcgjOK/mX8BftQfG3/AILvf8FSbLQ7P4oa38LNC1+WU2djYa3PZRabpkAaQxxRxsBPcmPcxJ+8248KMD+jf4B/BTS/2dvhJofg7R7rWL+y0O2WBbvVb6W9vbpv4pZZZCWZ2JJPbnAAGBQB2FFFFABRRRQAUUUUAFFFFABRRRQAUUUUAFFFFABRRRQAUUUUAFFFFABRRRQAUUUUAFFFFABRRRQAUUUUAFFFFABRRRQBvfDj/kaI/wDcb+VejV5z8OP+Roj/ANxv5V6NQB+D3/B8F/yTL9nr/sKaz/6KtK/Yv9hH/kx/4Nf9iNon/pBBX46f8HwX/JMv2ev+wprP/oq0r9i/2Ef+TH/g1/2I2if+kEFAHqx6Gv53P+DeH/lZT/ag/wCuvi7/ANP0df0Rnoa/nc/4N4f+VlP9qD/rr4u/9P0dAH9Dupf8g64/65t/I15DXr2pf8g64/65t/I15DQAUUUUAFFFFABRRRQAUUUUAFFFFABRRRQAUUUUAFFFFABRRRQAUUUUAFFFFABRRRQAUUUUAFFFFABRRRQAUUUUAFFFFABRRRQAUUUUAFFFFAH4V/8AB3L+xJ4o1zx94J+Oejabdaj4fs9HXw1rckEZkGnmOeaaCWQAcI/nyLuPAKqDjNfL37Q//BX74n/t0f8ABKqy+C1l8OEg0T4a6dph8UeJ4JHkia0tHihtdykBY2eQw5ySWI4HJI/pyubaK9geKaNJY5VKurAMHU9QQeo/zzxihofg3R/DFhJa6ZpWm6ZaysXeG0to4Y2Y9SVUAE+/WgD8Af8AgguD/wAOd/22gRgtpbYzxn/iXXH+fxrnf+DSF76z/a/+KEunQQXOor4JdrSGaTy45pRcRFULDJAJ4zg469q/otSyhijdY4YkWUYcKoUN9cYzz60sNpFbOzxxRI78MQuCfbjnH1oA/nL/AGpP+Cjfwn+JX7Zur6P+1t+yFpnhWWKSaDV9Q8PXFzD4haZflSZZN8CToSv3yfmBBBxwfDP2MP2f/wDhpP8A4K3eFrv9lfQvHWl+AtD8UWGqW17rDLJc6HZxujzS3MsfyKpCy4QsSwITLE8/1LeJvAmieNYlj1nR9L1eNDlVvbSOdQfXDgjNWNB8Mab4WsEtNL0+y022T7sVrAkKD/gKgD9O59aAP5Yv+Dgq5ubP/gtr8VZrJWe8gvdIe3QDcWkGmWRUY75bFbv/AAVd/wCCwPxJ/wCCmPgfwJ8IvEXw6bwnrvg/UxJqVpGJZbzUtTERt1AhZQ0fDyHYNxLSegFfUP8AwVj/AOCJX7TH7Tn/AAVf8ZfE/wAD/DyDWPBWsalpdxaag3iDTLZpEgs7SOVvKluFkXDxOMMgJxwDX7qweBdHOqwapLo+mHVoohGLw2sZuFGB8vmY3YyP89aAPwR/bc/Y/wDEX7F3/Bsb4D8M+LbOXTvE+teO7fxBqFjIBvsWuFuDHE3cMIFiLDsxI7Cpv+CS1p8Rrr/g3i/aMj+Fg1I+L316TyhpxYXjW3kWv2gQ7fm3+UHxt57Dk8fv5NbR3CFZUSRW6hlBB9ODxSw28duHEcccYc5IVcZOMZ+uAKAP5Of+CU/xr/Zz+B/jbxRc/Hr4TeK/ip4il8uPwxptlEtxCLjLb45oWdSXZtuGIkIwRt71N+yBPe+Df+C5fgC88VeFl+HNzL8Q7e7m0GSEW66Ks82+OAIQNoVZEAHHbpX9Vdv8P9AtNefVYdC0aLU5Bh7tLONZ39i4G4j8a0nsrdphI8UJYHdllB/zj8/egD8m/wDg7J/YpPxZ/ZR8P/GLSrUy6z8M7oWmpGMAu+m3LhSx7kRzlD7CRj0zX51/8EJfgrr/APwUV/4KweDfEPjKWXWNL+GunQatqEsi5HlWFultp8JzkH94sBOeqo/evrf/AIKrfCD/AIKO/tKeOfiH8LdL0DUte+C+s61I2lCzOl24vLISh4UkmDrJsBAGJCM7ea+yP+CAH/BJrWP+CZnwB1288dLYt8SfHN0k2opayrNHpltEp8q1Ei8M25pGcqSpLqB93JAPnz/g4+/4Ku/HL/gnx+0J8PdB+FXiq18PaXr3h2S/vI5tKtLxppluXQNmaNivygDAwK++v+CT/wAevFH7T/8AwTu+Ffj7xrqEeqeKfE+ktdajdJbx26zSefKoISMBV+VVGAB0r6Dls4pyDJFHIygAFlBxT441hjVEVURRgKBgAelAHy3/AMFs4y//AASf+PAAJI8K3Gcc4+ZP8/hX89v/AARk/b78ef8ABMzxH8QPihoHgGXx34LextdH8SKkrRLpzytJJaSmRQ2zLRTDLKVPI4OM/wBW0kSToySIsiNj5WAI4+tQzaTaXFrJBJa28kM6lZUaMFZQR0YdCPr/AI5AP5ff+Cb/AMI/Hn/BXT/gsdZfFGXQpoNKj8Yx+NvElzBExstNihuFuEt/MIwWcxrEq53EHPY4zf8Agu3Gz/8ABez4jMo3Btb0Agrzn/iW6eOPx4r+o3w/4X0zwlYC00nTdP0y1B3CK1t0hQHucKAM1Ym0+C4lLvBC7nncyBiTxyc9elAH4bf8HVP/AATU8deNvino/wAfPBujX/iLRF0eHSPEEVlGZpdPaFnaK4KKNxiZHKlhwpQZxnNfOn7Vv/BwZ4g/bE/4JwaP+z1bfD6a18U3ttYaTqurQ3BuFvY7YptEECrvEkhjQEEkDLYHIx/S0VU5G0EHOc9f/wBdYth8N/Dula0+pWugaJbahLnfcxWMSTPnrlwu4/nQB+J37A//AAQp+Imrf8EVvjNoGv6fJoHxE+LbWep6JpN4wjlt4rCRLi3SXP8Aq5J3DAqfuqyEkZIHyl/wSg/4Kt+Jv+CGXjb4ieBfiJ8MtavoNflhmutNlf8As+/sbuAOit+8Uq0bKxzxztBBIr+nncSMEnJ/D/PU1jeJvh5oHjUINZ0TSdXEfKi9s4rgKfUblOKAPxf/AOCYv/BWb9sv/gpn+3Sq+GrTSNK+DjaqbnVjcaHFLa6FYLlvsy3W1ZJJ3UBQCSSz5IC5x+b37XHwltvj5/wXC+IHgq8vJbCz8WfFi80qa6iUM8CTai0ZdQeCQGJGeK/rR0vR7TQrFLWxtbaytol2pFBGIo0+irgAe1PNhb+eZPIiL53BigLA5znOOuaAP5g/+Cvf7Buof8EUP28fA/iz4Xz6hZeG5ktta8M3txMZZYLu12LcRSPxkltrkHqs2OnFf0Mf8E+v2ytC/b3/AGTPCHxM0N0jbWrRU1GzU/Np16nyzwMOvyuDtP8AEpDd69mnt4rnZ5sUcoT7u9Q231x6Zoht47ZAkaLGq9AoAFAD6KKKACiiigAooooAKKKKACiiigAooooAKKKKACiiigAooooAKKKKACiiigAooooAKKKKACiiigAooooAKKKKACiiigDe+HH/ACNEf+438q9Grzn4cf8AI0R/7jfyr0agD8Hv+D4L/kmX7PX/AGFNZ/8ARVpX7F/sI/8AJj/wa/7EbRP/AEggr8dP+D4L/kmX7PX/AGFNZ/8ARVpX7F/sI/8AJj/wa/7EbRP/AEggoA9WPQ1/O5/wbw/8rKf7UH/XXxd/6fo6/ojPQ1/O5/wbw/8AKyn+1B/118Xf+n6OgD+h6+jaaymRRlnRgB6nFec/8K/1j/n0H/f1P/iq9L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af8ACv8AWP8An0H/AH9T/wCKo/4V/rH/AD6D/v6n/wAVXpe4eoo3D1FAHmn/AAr/AFj/AJ9B/wB/U/8AiqP+Ff6x/wA+g/7+p/8AFV6XuHqKNw9RQB5p/wAK/wBY/wCfQf8Af1P/AIqj/hX+sf8APoP+/qf/ABVel7h6ijcPUUAeZn4e6u3WzU/WRCf50v8Awr/WO9pk/wDXVP8A4qvS9w9RRuHqKAPNP+Ff6x/z6D/v6n/xVH/Cv9Y/59B/39T/AOKr0vcPUUbh6igDzT/hX+sf8+g/7+p/8VR/wr/WP+fQf9/U/wDiq9L3D1FG4eooA80Hw/1gZxaYz1xKgz/49R/wr/WP+fNR9JEH9a9L3D1FG4eooA80/wCFf6x/z6D/AL+p/wDFUf8ACv8AWP8An0H/AH9T/wCKr0vcPUUbh6igDzT/AIV/rH/PoP8Av6n/AMVR/wAK/wBY/wCfQf8Af1P/AIqvS9w9RRuHqKAPNP8AhX+sf8+g/wC/qf8AxVH/AAr/AFj/AJ9B/wB/U/8Aiq9L3D1FG4eooA80/wCFf6x/z6D/AL+p/wDFUf8ACv8AWP8An0H/AH9T/wCKr0vcPUUbh6igDzT/AIV/rH/PoP8Av6n/AMVR/wAK/wBY/wCfQf8Af1P/AIqvS9w9RRuHqKAPNP8AhX+sf8+g/wC/qf8AxVH/AAr/AFj/AJ9B/wB/U/8Aiq9L3D1FG4eooA80/wCFf6x/z6D/AL+p/wDFUf8ACv8AWP8An0H/AH9T/wCKr0vcPUUbh6igDzT/AIV/rH/PoP8Av6n/AMVR/wAK/wBY/wCfQf8Af1P/AIqvS9w9RRuHqKAPNP8AhX+sf8+g/wC/qf8AxVH/AAr/AFj/AJ9B/wB/U/8Aiq9L3D1FIWHrQB5r/wAK/wBY/wCfQf8Af1P/AIqj/hX+sf8APoP+/qf/ABVel0iyK3ANAHmv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mn/Cv9Y/59B/39T/4qj/hX+sf8+g/7+p/8VXpe4eoo3D1FAHE+C/CmoaPr0c1zb+XGFIJ3qe3sTXbCkLgdT0paAPwe/wCD4L/kmX7PX/YU1n/0VaV+xf7CP/Jj/wAGv+xG0T/0ggr8dP8Ag+C/5Jl+z1/2FNZ/9FWlfsX+wj/yY/8ABr/sRtE/9IIKAPVj0Nfzuf8ABvD/AMrKf7UH/XXxd/6fo6/ojPQ1/O5/wbw/8rKf7UH/AF18Xf8Ap+joA/od1IkafcEcERt/KvJftMn/AD0f869a1L/kHXH/AFzb+RryG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o+0yf89H/ADqOigCT7TJ/z0f86PtMn/PR/wA6jooAk+0yf89H/Oj7TJ/z0f8AOo6KAJPtMn/PR/zrR8JTyN4kswXcgyY6n0NZVaXhD/kZbL/rqP5GgD1IHIBrwD9p+6mtfiHbJFLLGn2BDhWKjPmSc8fSvfx0FfPn7U3/ACUe2/7B8f8A6MloA89/tK5/5+bj/v43+NH9pXP/AD83H/fxv8agooAn/tK5/wCfm4/7+N/jR/aVz/z83H/fxv8AGoKKAJ/7Suf+fm4/7+N/jR/aVz/z83H/AH8b/GoKKAJ/7Suf+fm4/wC/jf40f2lc/wDPzcf9/G/xqCigCf8AtK5/5+bj/v43+NH9pXP/AD83H/fxv8agooAn/tK5/wCfm4/7+N/jR/aVz/z83H/fxv8AGoKKAJ/7Suf+fm4/7+N/jR/aVz/z83H/AH8b/GoKKAJ/7Suf+fm4/wC/jf40f2lc/wDPzcf9/G/xqCigCf8AtK5/5+bj/v43+NH9pXP/AD83H/fxv8agooAn/tK5/wCfm4/7+N/jR/aVz/z83H/fxv8AGoKKAJ/7Suf+fm4/7+N/jR/aVz/z83H/AH8b/GoKKAJ/7Suf+fm4/wC/jf40f2lc/wDPzcf9/G/xqCigCf8AtK5/5+bj/v43+NH9pXP/AD83H/fxv8agooAn/tK5/wCfm4/7+N/jR/aVz/z83H/fxv8AGoKKALthqlyLyIC4n5cf8tD6/wD16+vxxwBgCvjix/4/If8Af/qK+x6APwe/4Pgv+SZfs9f9hTWf/RVpX7F/sI/8mP8Awa/7EbRP/SCCvx0/4Pgv+SZfs9f9hTWf/RVpX7F/sI/8mP8Awa/7EbRP/SCCgD1Y9DX87n/BvD/ysp/tQf8AXXxd/wCn6Ov6Iz0Nfzuf8G8P/Kyn+1B/118Xf+n6OgD+h3Uv+Qdcf9c2/ka8hr17Uv8AkHXH/XNv5GvIaACiiigAooooAKKKKACiiigAooooAKKKKACiiigAooooAKKKKACiiigAooooAKKKKACiiigAooooAKKKKACiiigAooooAKKKKACiiigAooooAKKKKACiiigAooooAKKKKACiiigAooooAKKKKACiiigAooooAKKKKACiiigAooooAKKKKACiiigAooooAK0vCH/Iy2X/AF1H8jWbWl4Q/wCRlsv+uo/kaAPUh0FfPn7U3/JR7b/sHx/+jJa+gx0FfPn7U3/JR7b/ALB8f/oyWgDzaiiigAooooAKKKKACiiigAooooAKKKKACiiigAooooAKKKKACiiigAooooAKKKKACiiigAooooAlsf8Aj8h/3/6ivsevjix/4/If9/8AqK+x6APwe/4Pgv8AkmX7PX/YU1n/ANFWlfsX+wj/AMmP/Br/ALEbRP8A0ggr8dP+D4L/AJJl+z1/2FNZ/wDRVpX7F/sI/wDJj/wa/wCxG0T/ANIIKAPVj0Nfzuf8G8P/ACsp/tQf9dfF3/p+jr+iM9DX87n/AAbw/wDKyn+1B/118Xf+n6OgD+h3Uv8AkHXH/XNv5GvIa9e1L/kHXH/XNv5GvIaACiiigAooooAKKKKACiiigAooooAKKKKACiiigAooooAKKKKACiiigAooooAKKKKACiiigAooooAKKKKACiiigAooooAKKKKACiiigAooooAKKKKACiiigAooooAKKKKACiiigAooooAKKKKACiiigAooooAKKKKACiiigAooooAKKKKACiiigAooooAK0vCH/Iy2X/XUfyNZtaXhD/kZbL/rqP5GgD1IdBXz5+1N/wAlHtv+wfH/AOjJa+gx0FfPn7U3/JR7b/sHx/8AoyWgDzaiiigAooooAKKKKACiiigAooooAKKKKACiiigAooooAKKKKACiiigAooooAKKKKACiiigAooooAlsf+PyH/f8A6ivsevjix/4/If8Af/qK+x6APwe/4Pgv+SZfs9f9hTWf/RVpX7F/sI/8mP8Awa/7EbRP/SCCvx0/4Pgv+SZfs9f9hTWf/RVpX7F/sI/8mP8Awa/7EbRP/SCCgD1Y9DX87n/BvD/ysp/tQf8AXXxd/wCn6Ov6Iz0Nfzuf8G8P/Kyn+1B/118Xf+n6OgD+h3Uv+Qdcf9c2/ka8hr17Uv8AkHXH/XNv5GvIaACiiigAooooAKKKKACiiigAooooAKKKKACiiigAooooAKKKKACiiigAooooAKKKKACiiigAooooAKKKKACiiigAooooAKKKKACiiigAooooAKKKKACiiigAooooAKKKKACiiigAooooAKKKKACiiigAooooAKKKKACiiigAooooAKKKKACiiigAooooAK0vCH/Iy2X/AF1H8jWbWl4Q/wCRlsv+uo/kaAPUh0FfPn7U3/JR7b/sHx/+jJa+gx0FfPn7U3/JR7b/ALB8f/oyWgDzaiiigAooooAKKKKACiiigAooooAKKKKACiiigAooooAKKKKACiiigAooooAKKKKACiiigAooooAlsf8Aj8h/3/6ivsevjix/4/If9/8AqK+x6APwe/4Pgv8AkmX7PX/YU1n/ANFWlfsX+wj/AMmP/Br/ALEbRP8A0ggr8dP+D4L/AJJl+z1/2FNZ/wDRVpX7F/sI/wDJj/wa/wCxG0T/ANIIKAPVj0Nfzuf8G8P/ACsp/tQf9dfF3/p+jr+iM9DX87n/AAbw/wDKyn+1B/118Xf+n6OgD+h3Uv8AkHXH/XNv5GvIa9e1L/kHXH/XNv5GvIaACiiigAooooAKKKKACiiigAooooAKKKKACiiigAooooAKKKKACiiigAooooAKKKKACiiigAooooAKKKKACiiigAooooAKKKKACiiigAooooAKKKKACiiigAooooAKKKKACiiigAooooAKKKKACiiigAooooAKKKKACiiigAooooAKKKKACiiigAooooAK0vCH/Iy2X/XUfyNZtaXhD/kZbL/rqP5GgD1IdBXz5+1N/wAlHtv+wfH/AOjJa+gx0FfPn7U3/JR7b/sHx/8AoyWgDzaiiigAooooAKKKKACiiigAooooAKKKKACiiigAooooAKKKKACiiigAooooAKKKKACiiigAooooAlsf+PyH/f8A6ivsevjix/4/If8Af/qK+x6APwe/4Pgv+SZfs9f9hTWf/RVpX7F/sI/8mP8Awa/7EbRP/SCCvx0/4Pgv+SZfs9f9hTWf/RVpX7F/sI/8mP8Awa/7EbRP/SCCgD1Y9DX87n/BvD/ysp/tQf8AXXxd/wCn6Ov6Iz0Nfzuf8G8P/Kyn+1B/118Xf+n6OgD+h3Uv+Qdcf9c2/ka8hr17Uv8AkHXH/XNv5GvIaACiiigAooooAKKKKACiiigAooooAKKKKACiiigAooooAKKKKACiiigAooooAKKKKACiiigAooooAKKKKACiiigAooooAKKKKACiiigAooooAKKKKACiiigAooooAKKKKACiiigAooooAKKKKACiiigAooooAKKKKACiiigAooooAKKKKACiiigAooooAK0vCH/Iy2X/AF1H8jWbWl4Q/wCRlsv+uo/kaAPUh0FfPn7U3/JR7b/sHx/+jJa+gx0FfPn7U3/JR7b/ALB8f/oyWgDzaiiigAooooAKKKKACiiigAooooAKKKKACiiigAooooAKKKKACiiigAooooAKKKKACiiigAooooAlsf8Aj8h/3/6ivsevjix/4/If9/8AqK+x6APwe/4Pgv8AkmX7PX/YU1n/ANFWlfsX+wj/AMmP/Br/ALEbRP8A0ggr8dP+D4L/AJJl+z1/2FNZ/wDRVpX7F/sI/wDJj/wa/wCxG0T/ANIIKAPVj0Nfzuf8G8P/ACsp/tQf9dfF3/p+jr+iM9DX87n/AAbw/wDKyn+1B/118Xf+n6OgD+h3Uv8AkHXH/XNv5GvIa9e1L/kHXH/XNv5GvIaACiiigAooooAKKKKACiiigAooooAKKKKACiiigAooooAKKKKACiiigAooooAKKKKACiiigAooooAKKKKACiiigAooooAKKKKACiiigAooooAKKKKACiiigAooooAKKKKACiiigAooooAKKKKACiiigAooooAKKKKACiiigAooooAKKKKACiiigAooooAK0vCH/Iy2X/XUfyNZtaXhD/kZbL/rqP5GgD1IdBXz5+1N/wAlHtv+wfH/AOjJa+gx0FfPn7U3/JR7b/sHx/8AoyWgDzaiiigAooooAKKKKACiiigAooooAKKKKACiiigAooooAKKKKACiiigAooooAKKKKACiiigAooooAlsf+PyH/f8A6ivsevjix/4/If8Af/qK+x6APwe/4Pgv+SZfs9f9hTWf/RVpX7F/sI/8mP8Awa/7EbRP/SCCvx0/4Pgv+SZfs9f9hTWf/RVpX7F/sI/8mP8Awa/7EbRP/SCCgD1Y9DX87n/BvD/ysp/tQf8AXXxd/wCn6Ov6Iz0Nfzuf8G8P/Kyn+1B/118Xf+n6OgD+h3Uv+Qdcf9c2/ka8hr17Uv8AkHXH/XNv5GvIaACiiigAooooAKKKKACiiigAooooAKKKKACiiigAooooAKKKKACiiigAooooAKKKUZJAHU/hQAleOft9/tfWn7B/7KHiv4qXuh3HiO28LRxSPp0NyLZ7jzJUjwJCrBcb88r2r5C/4OFv+CxHiL/gmn8P/C3hj4dJZL8Q/HUc9zFf3UCzx6PaRFVMojbKvIzthQwKjY24HgH8qfjz+3N+3N8U/wDgnVretfFq31LxX8EviUsdpBrN/o1nbfZnE6sk0TW8aSKjtGVG9SjD7uOMgH7Bf8E4f+C6Wj/8FE/hZ8XvFGnfDnVPDEfwm0oapNbT6sl02pAwzy7FZYl2H9wRkg8sKx/+CWv/AAX90n/gpz+0pd/Dqx+FmueDZbXRLjWvt93qqXcbrFLChj2rCpBPnA5zj5TXwV/wa3+J73wX+zf+1xrNhJHHqGkeGoL22eSJJkSWO1v3UlHBVgGUcMCD3rsP+Dcz/gqN8Yv2xP2+dT8K+PNZ8Oaholv4QvtRRLHwrpemSrMlxaqrebbQRyEASPld2DkEgkCgD90fToSOtFfz8/Fv/guZ+0n+2b+37rHww+GfxS8B/s/eErXUrzT7G88RxWttb7bYuu+6u54JnWSQocIgUZIGCea+mv8AgnV8dv8AgoN4a/alttE+I6+HfjP8KWv/ALFe69ptzpXlRQnA+12k8CxPIq5BKSLkjIG00AfrZRX4Wf8ABb7/AILb/tD/ALEX/BTDXfAfgTxnDpfgrSrPS7ldMOiafcMxlt45Zh50sDyAsSw+8cdscAeTftb/APBXn/god8Fn8NfFrxCZvh38PfGjifQNOGg2Etg8LDekUheNptzR4bMjKxHI29KAP2x/4KVft2WX/BOL9lHVvinqHhy68VW2lXlraHT7e7W1eQzyiMNvZWAxnOMVwP8AwSN/4KyaV/wVh+Hni7xDpngy+8Fx+E9Sh054LrUUvGuDJH5m8FUTAA4xg18N/wDBSv8Ab3tv+Cj3/Btxe/EY2kGm60+uabp2tWcJzFBexXSrIUzzsYbWUMSQGx2rM/4NNfF174B/Yd/aG1zTtGvPEWoaRqsV3a6VaY+0alKli7JAmcDc7AKPrQB+2J4JHXFJX4W2P7QP/BU79sL43a3Y6THcfBTRrJGvETVNDstO0y1i3YEa3dxBJJM/Iz854DHAFYX/AATy/wCC8/7Q/wANv+Cjmi/BD45+KND+IWj6v4oj8HT3lpa2QexupZxbxzQXFrGiyxeYyZ3bsqSQQRQB+99Ffg/+3v8A8Fi/2qf+Cdn/AAVaufAnijx3FqvwvtPENnqUNo/hzTY2v9CmlVzEJlgWTcsZeIsGB3Rk55yff/8Ag4x/4LDfEL9h2X4V6B8FPFVpo2s+KrWfW9Rujp1pqAmsjsS3UCeOQKGPmNkAHAHNAH6w0V+GH/BRr/gqX+1/+xp+yf8As26lH4+/4rj4iaDd614kmHhfTZFZpJlkt4whtyqeXDIinaBuIJNfpV/wRe/aQ8cfta/8E4vh/wCPviNqQ1bxhrhvvt10LKKz8zy72eJP3USIi4RFHCjOMnk5oA9u/aW+NUP7OH7P3jLx7cWEmqweENIuNVezSUQtciJC+wMQQCcYzg18b/8ABKH/AIL06J/wVR+NeveDdM+G+qeC5ND0k6q11davHerKolRNm1YkwfnznOOK+iP+CoRI/wCCdXxrIyCPB2o/+iGr+ZL/AIJCfGj9oD4W/HfxBpn7NmiDVviN4s0V7FZhZR3baZbJIkkk4WUGFSNqrukBUbgACSKAP65BxjPOK/Nf/go5/wAHG+gf8E7/ANrjUvhPf/CvWPFNzptvaztqMGtx2kb+fGrgeW0LEbc9d3NfEP8AwT4/4OAv2ivgX+3Rpvwq/aR1CXX9J1DWV0HVLfUNKtbLUfD1zIwRJEaCNA6CQqSrbgV5UjgnwD/g5gB/4fJeJsdBp+kd/wDp3SgD+nnw9q41/QbK/WMxLewRzhCclA6hsZ74z1xzVyvzd/4LO/8ABaCf/gl/8BvAfhzwbY2GqfEzxlo8dzZm9Uva6RaoiobiRAQXLPlUXIBKMScDn88NX/4KC/8ABTfwL+zlYftEan4jvx8Mr8x3STTeH9HNsbeRwscjQCASLC5ZQH4JDA7uQaAP6MaK/Or/AIJrf8F7fD37U37BHxI+Jvj6xg0TxJ8F7D7X4ntbD/V36FHa3lt1Y5BmaNkCEkB8DOCK/PTwd/wWI/bz/wCCq37QGuaP+z9PH4Z0vToze/2Xp1hp/l6dbFsIZ7u6jYlz0GGXdg4XgmgD+iDOOT0FfmJ+0L/wcteH/wBn/wDbu1b4G3Hwm1nUrzSvEcPhxtXj12OON3kkRPN8owkgDfnbuzxXiP8AwTV/4K1/tieBv21YPg9+0N4G8WeN9Nk1JNF1DU7PwqFudAmkKCOd5bSFYZIAGUsxHCNu3V+fH/BTTV7fRP8AgvV43vr6eG1srP4i2dxPO7hY4o1mtyzluyhQSTQB/VhxkgZJHBor8F/2gv8Agvt+0V+27+3vZ/Db9kS/TS9Au5Tp2lifRrO6m1YpuaW+la4ik8mEKpIA+6iZPzHFftT+zF4I8dfDz4MaPpnxK8bD4g+NUjMmp6wunW9hDJKcZSGKGNFWNTkAkbjkk9gADv6KKKACiiigAooooAKKKKACiiigAooooAKKKKACiiigAooooAK0vCH/ACMtl/11H8jWbWl4Q/5GWy/66j+RoA9SHQV8+ftTf8lHtv8AsHx/+jJa+gx0FfPn7U3/ACUe2/7B8f8A6MloA82qnreomw0i9miZDPbwPKqk55CkjI644r5d/wCC0X7ZutfsOfsI674q8MSi18Uate2+h6TclVb7HLPuLTYIIJWKOUr23bcg1+PP7Bf7Kv7Uf7avgfxl8Z/AnxQ1KzuvCN1LC0mpa5dC41e6WJZpIYwAyn93Iv38KS4HQkgA+u/+CXv/AAXM+MP7Yn7fXh/4ZeKbHwfD4f1QX/mvZWMkVx+4tppFwxkIHzIM8dK9T8Vft0ftj6f/AMFBrnwXYfCOab4TR+Mxpaa2fDdywOl/aQhuPODBP9Vlt2Md6/Nr/g38ec/8FbPAn2kH7Q0eqmXPB3fYbjdn8a6v4l/tC+PLX/gvLfaFF408VRaKvxeS0Gnrqs4thD/aKr5Xl7guzHG3GMcUAf0QMQoJJCgdzximQzpOCUkjkAP8LA8V+HH/AAcR/thfFDRP20rD4ct4n8R+DfhzZ2FrdINMd4DfiU/vpyyFWmK4KqpYhSp6bia84+Fnw98LyfHDw3qHwN/baHh+Q+W7DxxLfadcrdbh8mzY1vJGehEjgHoQQaAP6EaSSRIUDSOsak4BZgBn0ya/IX/g5Z+Kvjz4V/Bn9n5rbxbfafrl4dSXVrzQbqWzt7+VIrLc6hWB2bmYqD0DV8taB+zL+1V+19/wTrj+Nc3xMun8EeArC6/szSH1W6ivLq1tZH+1XI2ja7iRZOZGLN5ZAwAoIB/QD8VvFE/gr4XeJNZtBEbvSdKur2ASDKF44XdQwyDjIH4V+Xv/AARv/wCC2Hxb/b0/bGTwD40s/CNvozaLd6hv0+yeGbzIjEFG5pCMfOc8VyP/AAQp/wCCg3i/49/s9/GT4S+NtbvvENx4Z8I3msaNe3spmuEtvLaKWBnPzMqtJGVLZIDEdMAfNn/Bso2f+CmaEDGfCuo9P96CgD+iF5FiUs7KqjqScCkinjnXMckcgHBKMGGfqK/HH/gpj+yb+0X8X/2n7nVPiH8ePAnw3+F13qDR6bGfFn2BdLsFYhT9lPlNPNtGSMsSx64Ar4V+PHxr1L9hL9ovT3+CH7RfiPx/Z2NvHdPqcLTwwR3IkYPA8cjMkqbQDuwQQ2CO9AH9PVFfif8A8F2NT+IGufAf4IftF+FfEfijw5p/jnw5Y2+vWWnanPBbwXU0AuYpNqvgbg8iZ7iNPeuu/aJ/4Kb6nrn/AAb2eD9Xstdvbbx14ke28G3F9DcGO8WS0dTPLvBDb3hhUFup84n3oA/YKivw8/Zg/Z3+OnxJ/wCCK/jTxb4e1bx/4n8f/EHxHZNo8cWrTvdQafaSMjGMtINu+RpS2DyEQdq+o/8Ag3o+C3x0+D+jfFhPjZp/jOwm1CbSjo41+7a5LhFvPO8vc7YwWjz06j0oA/SA54Ar8ffhj/wXa+Mfi/8A4KgWPwcu7Dwcvha48byeHnkSxkF19mW4aMHeZMb9oHOOtfsGOoHY1/LR400nxhrv/BVnX9P+H12+n+NtQ+IV3a6LcowVra5kvHRJNxBC7Sc7sHaBntQB/UokivLsV1LLjcuQSPr6V8D/APBdH/gpn8Qf+CcWg/Dq68B23h+5k8V3F7FeDVLZpgohWErt2suP9Yc9e1fll+2L8Pf2kf8Agj/+0d4Z1XWvihqGp65rEP8Aa1pqdhqtzc2t2Uk2yRSpOAHG77yspVlYdc8e6/8ABwR8fR+1D+xZ+yv8QPJW1l8V2V7fzQr92KVorUOo9gwI/wA5IB+p3/BLP9qLxF+2Z+w34M+I3iuHToNe1/7X9pSxiMUA8q6lhXapJI+VBnnrmvoKSaOF1V5EQtwoZtpP54/SvyL+BH7eN/8A8E+v+DdT4e+LNCigl8Vazf3miaKZkDxwTyX145mZTwwRInODwW2g8Hj5i/Yz/YJ/aR/4Kx/DbxV8Vh8YdStJbG9ksrM6nqd15mp3aRrI6IIyFhjHmINwBAJwBgUAf0J55IOMj8qRnVAWYhVXqScCvxJ/4IIf8FS/iLbftS23wM+JOu6l4k0XW1uYNMl1GTzbnR7u3jeQx+a3zmNliddpYhW2kYy2fF/jf+2j8b/+Cxv7fVt8NvA/i3UfDHh7VtTuLDQtOhvJLKztrSBZJGurkxfM7+VG0hJ3Y4VRjAoA/odilWZSyMjKDjKtuH51+aX/AAXG/wCCuXxP/wCCdXxp8F+H/Alp4YuLHX9Ek1G5Op2jzSCQTvGApV1wMKPxr50P/BKz9tv9hf466De/Cfx1qPje2ZRcvdLqLQ2IKuA0F1b3LlGVgRyNwIOeCBjiv+DnXUta1j4x/A+78SadFpHiG58CrJqllFMs0dpdGdjNGjqSHVZNwDdwBQB+y/7Cfxs1b9pH9jv4cePdfS0i1nxXodvqN4lqhSESyLkhFJJC+2TXrFfzQfHD/gqx4z+Jn7NXwb+C3gLVtS8F6B4K0WzsdTvIbo2kuq3wVVLNIpysEeSAMjJLMeNuP3G/4JhfsO3H7HfwQt5Nf8Zax4+8aeI4I7jVNWutTnu7VRjcsNsrsQIhk/OAGfGTxhQAfT1j/wAfkP8Av/1FfY9fHFj/AMfkP+//AFFfY9AH4Pf8HwX/ACTL9nr/ALCms/8Aoq0r9i/2Ef8Akx/4Nf8AYjaJ/wCkEFfjp/wfBf8AJMv2ev8AsKaz/wCirSv2L/YR/wCTH/g1/wBiNon/AKQQUAerHoa/nc/4N4f+VlP9qD/rr4u/9P0df0Rnoa/nc/4N4f8AlZT/AGoP+uvi7/0/R0Af0O6l/wAg64/65t/I15DXr2pf8g64/wCubfyNeQ0AFFFFABRRRQAUUUUAFFFFABRRRQAUUUUAFFFFABRRRQAUUUUAFFFFABRRRQAUfXgUUUAfg/8A8Hh/wE1yT4i/CT4kw2s83h6TTLjw7PKilltbpJjPGH/u+YsjY9fLb0GfKfjh/wAFvPAHxc/4IY+Hf2d9J8N+Jm+Itpo1hoOobrNP7Nt4LJlY3SyhyxDLEp27AQzMDhQCf6E/ix8IvC/x28A3/hbxloOmeJfDuqJsutP1CBZoJh2yp7jAwRyK8V+GP/BI79m34O6J4g07w/8ACDwhZ2vii0ew1QPbtM11buQWhLOSwQkDIUgHFAH4+f8ABs8BH+yF+2WzEbW8IDn/ALctQrzj/g0sf7J/wU71yTa0vl+AdSOxCAz/AOlWPAzgZPTkiv39+Cn7B3wc/Zx0HxHpfgT4c+F/CuneL7f7JrVvp9qIk1KLaybJBn5l2u4x/tGqPwA/4J1fA39lfxxJ4m+HPww8JeDtfmtHsXv9MtPJmaB2Vmj3Z+6Sikj/AGRQB+FX7WHjH9gf9t39szVrfVNJ+Nv7P3iTWL+ePXtX1C0so9KtL5chpJrRZZnjZ3GCUIGeSo5NfN3wybVP2Mf+CnfhzRP2Y/ije/EiM6tYw2Gp6Xby2sOseayCS3liORIgyys2CuMnjHH9KH7RH/BLX9n39q3xZNr/AI9+FfhXXdduTmbUTbmC6nOMZeSMqzHHc5NXf2bP+Ca3wK/ZD186t8Ovhl4Y8N6wVKDUIbcy3agjBCyyFnXI44I60Afzy/8ABz9uf/gr14wDqFdtF0fd7H7DHxXpv/BY3/gub8P/APgoZ+wF8P8A4a+FvDviLSvE9lfWeo64b63ijtLJ4LZ4jHA6yMZFZpMglVwqjoeKq/8ABx/+yd8T/iv/AMFWvFut+Fvhx458S6NPpWlJFe6XoV1d20jLZxhgJI0ZSQQQeeMdq/aNP+CP37Nnj3xBpPjLXvg34PvPEzW8M1xNJaFFmm2DLyQghGbPXcuc9aAPxw0D4H678I/+DVTxhf61bTWieNvH1rrenpKpVmtjLbQI4Bx8rGBmHqGB712v/BAf44+J/wBmX/gj9+1v498G2gvfFHhieK809TD5yxSC0x5rJ/EIwTIVPUJ6E1+5Xxc/Zx8B/Hn4VjwP4x8KaL4g8HjycaRdW4a0Ahx5QCDAAXAwBwMVk/AD9jf4WfsseGNY0X4d+BPDnhHSfEEgl1K00+1CQ3rBdgMinIb5SRz2NAH82n7Fvxn8Kf8ABQT4t+Lbv9sj9pTx7oPh6wtEu7az+3yhNbkZ28yFQqtHHtXbhRHyGwMYwfJvgH/whCf8Fi/hs/w5tdR0/wCHq/FfRDoEepOzXX2H+1LfyXkLc5ZMMc/3q/pLf/gij+ytJ46bxG3wT8FnU3m+0H/R28gyZ3bvJ3eX15+7iuu8a/8ABMX9nz4h/EaHxfrXwi8D33ia3NuYtQbTlSaM26qsG0rjHlqiBcdAgHagD8+f+Dtf9iYfEn9nLwt8adHtA+qeAbkaXrDIpJk064PyOf8ArnNtA9pm9BX5hfsh2Xin/gsf/wAFI/gj4W8UCS707w/pml6PfYLMf7K0yIPMxI6NJtkGexkHpX37/wAFvv8Agq38fm134xfs4ab8FZZ/DmqSnSLbxJDpt5dPqFlKiSgxqEMRkIbaXUnDKcAEcd9/wa2/8Eu/Ff7Mmh+K/jH8RvD154d1/wAU2q6PoNjqERivLezDh5pmjb5ozI6RhdwB2xk8bhkA9o/4Lif8Fjda/wCCUWv/AA80zQfh/wCG/F8Hiq0uZSdQuJIFsxCyIqoEBGMN7dBX0n/wS0/bBv8A9vP9hvwX8VNS0LT/AA1e+JftfmadZSNJBB5N3NANpYAnIjB6dTXXftG/sPfCL9rq80u4+Jnw+8NeNZtFRo7F9UtRMbVWILBfQEgZ+ldZ8GPgn4T/AGd/hzp/hDwPoGneGPDOleZ9k02xj8uC33u0j7V7ZdmY+5NAHmP/AAVBG7/gnX8axkDPg/Uf/RDV/ON/wQS/4KH+E/8Agmt+1hrPjLx1petXvhTWtEfR7m70u1W4m0+V5ElicqzKCrGMqQGB74OMV/U5438E6R8SvB+p+H9e0+21XRdZtntL6zuF3RXMLjDIw7gg4rxPwx/wSp/Zy8GeFdf0PSvg14EsdJ8Uwxwarax6cvl3ixsWTdnurEkEYIoA/nH8a+M7j/grR/wW7tdd8A6NqFva+PPGVpPYW80YW4js7cxl55QpIUiGF5GwSFAPJxmu0/4OWoFg/wCCw/iRFYER6ZowBPtboM5r+h39mD/gnj8Ff2M9Svb74Z/Drw74U1DUFMc95bQlrl0JB2eY5LBcgfKCBVb40/8ABNX4C/tF/ESfxb45+FXg/wAUeJblI45dSv7MSXDrGoVAWz0UAAUAfjN/wda/sveKE8WfCH4tW1lcXfhG58KW/h+7nRC66ddRO0iK/wDdEiTfLnqUb2zqfHP/AIL4/B74jf8ABDK2+C9ha64vxOu/CFj4QuNMfTytnatAsUclyJydpjKxllUHcC4yBjNfu54n+Heg+NfBVz4b1jR9N1Xw/eQC1n067t1mtpohjCMjAggYHWvm2w/4Igfso6b4tGtQ/BHwaL1ZBKFaKR4AwOQfKLbOvbbigD8av+CQv/BOD4i/Gn/glD+1h4h03S7uNfHuh2en+GbdlZW1qSwuHu5wgI+bO1YkI4LlhxisP/g3U/4KhfDv/gmN8TvidpHxaj1fRLDxjb2axX8Fi9w9jcWjzgwzxL+8Ct5xIIU7SmCMEkf0o6DoNj4W0W003TLO10/T7GJYba2toliigRRhVVVACgDgAV4F8fv+CTn7On7T3i241/xt8JvCmra5dsXuL9IGtri4Y/xO8RUsfc5NAHwj8HP+DnHXv2pf267L4ZfCb4Ot4p8Ma7q0NlpepXF3Ja3wtsKJrueMI6xxp+8frkIFz8xxX5Uf8FjPB118Q/8Ags38XNAsWgjvNc8Zrp9s0rERpJKYkUsQCdoJ568V/Tn+zN+wj8H/ANjmG5X4afD7w34SlvFCT3FpbA3M6g5CtK2XK55xnFYfjH/gmL+z98Qfi5cePdb+EngzU/GV1fLqUurz2Qa6kuVIKyls/eBUHPqKAP5zP21/2OviL/wQC/bj+Hut6Jrh1a5tLW217SdajhMVvdzLhLu1ZT/Du3KRnJjlQ8EkD+l39jr9qbw5+2l+zZ4U+JfhaQnSvE9ktx5JYM9nMPllgfB+8jhlP+7mpP2i/wBj74X/ALXGl6ZZfEvwP4e8a2ujytNZR6pbCYWzsAGK+mQBn6Vf+AH7NHgH9lbwZP4d+HXhXSPB+hXF017JY6bF5ULTMqq0m3P3iqID/uigDuaKKKACiiigAooooAKKKKACiiigAooooAKKKKACiiigAooooAK0vCH/ACMtl/11H8jWbWl4Q/5GWy/66j+RoA9SHQV8+ftTf8lHtv8AsHx/+jJa+gx0FfPn7U3/ACUe2/7B8f8A6MloA/Pn/guH+yNrn7Y//BP/AMQaD4XtZL/xLoN5b6/pton37x4N4kiUdS7QyS7R3YKO+a/Ib/gmF/wU9+KP7F3w28XfBPwn8OZvFev+MNTkfTIHWVLvTb+SFYJA0QUl1AiQ7TjayEnALV/RvngjseD9PSqcPh+wt9Ukvo7GzS9lG17hYVErj0LYyR+NAH85f/BBbQNS0L/gr/4Nt9St5oby2/tiK5DLjZKLK5DDPT7wxVT4qadMP+DgfUJvKmMZ+MiNu2HH/ISU9a/pK7Y7ZzR06ZH6UAfkv/wXN/bI1/4R/FqHwv8AED9nTwV48+HoKSaP4i1BLmWSaNlTzo1lQL5EoII2hgcbWx1r85P2vZPgR+0L4s8Jad+zB8LfiZoHiDUS8Wq6VfyNfRTSuE2JaoJZpCQxfLMwBGPlHb+n+5tIr22eGaKOaGQbWR1DKw9CD1HtVPRPCWk+GmkOm6Xp2nmXAf7NbJFuHodoGaAPwj/4LffCvxX8Ef8AgnV+x/4U8bzSTeKdEsNVgv8Ae+9oW22bLCW7mNGVM99leVfB3/grH8S/2ef+CYtx8Ej4Hjk8O+L7HUbXRPEc6yIFtLmeZbtIwF2ykStOM5ypYg9q/Sv/AIOCf+CenxT/AG+fDfwstvhjollrMvhe51OTUFn1GCz8oTJaiPHmuu7Jifp0xXuv/BJj9lPxB+zP/wAE8/Afw7+I2i6dF4j8PzahLdWbSRXsURl1C5mjZWUshzHIrcHjdQB+cn/Bvr+xf4q8E/CP40/GLXdLutK0bWvBN7oGim4iaJr9WHnSzKCBmMNDGoYdTux0rx//AINmtOmtv+Cl6O8UqIfC2ojLIRzug4r+hxQExtAG3p7cYpcnGBwOnt9KAP5gPibPc/Dn/gpfqWoftS+G/FninT7XXJ5tdsYXaO6v4Cz+UYGLoDD90qFdFKDAIpf+CpHiHRPjF4z8IeK/h18GNR+Evwtm0ttN0GO401bWXWWilMk104QkEnzkUEMwIThjzj+nDVfDOm668TX2n2N60DbozPAshQ9cjIODmru0BQoAAHA46cYoA+MdB/Zx0v8Abh/4If8AhHwFmC4fWPh7piWUpIAgv7a3iMRB/hKzx7T7bgepr+e7wlovjb4k+IfDvwQilufm8UvFbaayH9zqFwYbWRiCM8CFRjtg+pr99/8AgrbZ/thL418O3P7Nd3L/AGBc6XNa61BGLAyRXHmHbIn2gb1JRyNyYxsHevmv/gjP/wAERviR8Hf2oo/jL8a7S20680VprvS9OkvEvLy5vZgwa5mMe5VCh2IBYsWOcDANAH0//wAFJPG/in/gmX/wSg02L4S6iNA1bwRFpWiWdytnDdnyxiKUskyOrM+MkkdST3yfPf8Ag3r/AG9/i7+3NpPxXk+K3iM+IZfDMulLpv8AxKrSx8gTC8Mv/HvFHuz5Uf3s4x2zX6PnDEnIbB49un+FBJbJJJ3HJzznHT+Z/M0AKOvckdupNfy+a1N428J/8FZdf17wFos+ueLNB8eX+rafp4jLfbTb3EszR4HJ3IjDA5O7jmv6gjyCCMg9u1B5GOxBGO3PWgD+aX/goN+2h8RP+Cxf7R3hHStO+Ht1pWqaXB/ZNjotkstzcGaRwZXkLKCAGAHzABAvJ6mvoj/gvr+z7dfs1/sR/sreAJSLm88KWF5ZXTxAsjTCG1aQggcjezc96/ci20Gxs9RmvIbK0hu7kbZZ44lSWUf7TAZP4mrTYYEEAg5zQB+OXgL9hbxB+3P/AMG5Xw58P+F4BN4t8L6lea9p1o7bDelL29jkgBPRmjkYrngsi89a+c/+Cd3/AAWK8X/8Epvgn4s+FOvfDK+1LURqM+o6et9JJYS6ddSRojpNGyZePManA2nrzzX9DTHdkHkHt2rP1Pwrpet3UU97ptheTwf6uSe3SRk+hIyKAPwu/wCDfz/gn748+Ln7X9t8dPFuj3ul+E9CN5ewT3sLRf21e3EUiDygQC0a+YzlxxlVHOTjxzxR8LPiX/wQz/4KVWPja68MXesaFoup3kmk3boy2etWNxHLEU84DCTCGXleqsAcFcE/0h4AAAAAHT24x/Kor2xg1K0kt7mGK4glGHjkQOjj0IPBFAH4ffEX/gvt+0V+2N8d/DWhfs7+E7vwuJEMMmlNZQazNqErEYklkeHEUaAYypUAMxY9Mcb/AMHJej+LoPiN8Co/Gt1aap4xh8CL/blzY2/l20l4bhzKY1HRNxOOmQK/evRPDWm+GY3TTdPsdPSQ5ZbaBYQx9SFAzV0cYHp09qAP54f2jP8AgkDp3g3/AIJB/DP45+Ehql74kmt01bxWkxLD7JdBBH5cY+6sLAAnqRMxPQY+/v8Ag3Q/b/n/AGiv2cZPhd4muJn8W/DWBI7OSfh7/TCdsRBP3miOIz6Ax+pr9IOnAJAowCSTyaAJbH/j8i/3/wCor7Hr44sf+PyH/f8A6ivsegD8Hv8Ag+C/5Jl+z1/2FNZ/9FWlfsX+wj/yY/8ABr/sRtE/9IIK/HT/AIPgv+SZfs9f9hTWf/RVpX7F/sI/8mP/AAa/7EbRP/SCCgD1Y9DX87n/AAbw/wDKyn+1B/118Xf+n6Ov6Iz0Nfzuf8G8P/Kyn+1B/wBdfF3/AKfo6AP6HdS/5B1x/wBc2/ka8hr17Uv+Qdcf9c2/ka8hoAKKKKACiiigAooooAKKKKACiiigAooooAKKKKACiiigAooooAKKKKACiiigAooo57daACivCP8Agon/AMFB/BX/AATX/Z6n+IPjWLUL2CS6TT9P0+xUG41G6dWZYlLEKo2ozFieAp6nivhz9ln/AIOmPDH7TPxVXwxb/B3xVYBrO9vjdrqcMyQxWtrLcuWG0clYiBjuw7UAfq1RXwJ/wTP/AODgDwJ/wU1/aGuPh14c8D+KPDmoW+kT6ubrULiCSIpFJGhTCHOT5gPpxX33QAUUUUAFFFNmmS3ieSR1jjjBZmY4VQOpJ7CgB1FfM/gb/grd8E/i1+2Pp/wO8GeJT4v8YXMF1cXc+lx+bp2ni3jLsj3BwrOem2PdjuQeK+mOR70AFFFcF+1L8frD9lf9nLxr8SNUsbrUtO8E6RcavcWtsQs1wkKFiik8AnHfigDvaK+I/wDglj/wW/8ABn/BVT4jeKPDfhfwb4k8NXHhfTY9Smm1KeGRJleURhVCcg5PevtwHIBHQ0AFFFfMn/BUD/gqb4F/4Ja/CbSvEPiyx1TXdT8Q3TWmk6Rp+1ZrpkXdI7O/ypGoIyeTllwDyQAfTdFfnL/wTM/4OGtA/wCCkH7RqfDux+GWveF5Tpt1qs2q3GpRT2ttDAqli+FB5Z1XI4BYV9B/C/8A4K1/BT47ftiW/wAEfAfiQ+MvFhsrq+u7rTI/N0yxWAAtGZyQsjkkACPeB3I6UAfS9FCtuUEdCM0UAFFFFABRRRQAUUUUAFFFFABRRRQAUUUUAFFFFABRRRQAUUUUAFFFFABRRRQAUUUUAFFFFABWl4Q/5GWy/wCuo/kaza0vCH/Iy2X/AF1H8jQB6kOgr58/am/5KPbf9g+P/wBGS19BjoK+fP2pv+Sj23/YPj/9GS0AebgE9KTtkciuG/aY+Odh+zN+z/4v+IGp28l3Y+EdLm1KWCM7Wm8tSQgODgscDOO9fkD8Dv8Agvl+1/8AtZ/E+8sfhn8KvAfiGKz/AH0tlb6PfXTWcDPtVpZFulPGR82FB9BQB+2+RjOR+fWgHPSvyS8Rf8F/Pi1oP/BSE/BWbwj8Pzo0fjOLw1Ld+ReC88trhYnbP2jaHwf7uOBX62jAOM8ngD1oAKKDgZHcde2PzoyMgE4J6e9ABRQfUcqO9A+bGCMH9KAFAyQOmaSvgn9uL/gu74M/Zj/aHtPhJ4Y0O88VeOP7XtdL1KS4DWun6YZnjBBYjdKwWQHCgLn+KvvYja5Ughh1B6/4UAFKAT0pAwPTkDvRnHJ6D/GgAGDgAjJ96K/Jj9mb/gv38Uvjf/wUk0r4Man4R8AW/h2/8VXehSXlvDeC9EMTTKrgtOU3nyxnKkcngV+s/rxk0AFKASQACSabuGCcjj9K8e/b4/aztP2Iv2T/ABb8SbnTxq0mg26i0sS+xbu4kdY40ZuoXcwLEA/KDjnigD2MDOcEECjB6Dknt3r8af2L/wDgtt+2B+2n8XbK18LfDDwFrPhlNXs7LWLmy0O+ki0aCeYIZHl+1jG1NzZbgBScYyK+n/2vf+C7vgz4C/tQaZ8GvCmhXvijxi/iCz0PVZ7gG20/SjNMiMA2N0rKHBAUBc4+Y80Afe2aKQEnj72OCfT8/wD69LQAUUUUAFFFFABRRRQAUUUUAS2P/H5D/v8A9RX2PXxxY/8AH5D/AL/9RX2PQB+D3/B8F/yTL9nr/sKaz/6KtK/Yv9hH/kx/4Nf9iNon/pBBX46f8HwX/JMv2ev+wprP/oq0r9i/2Ef+TH/g1/2I2if+kEFAHqx6Gv53P+DeH/lZT/ag/wCuvi7/ANP0df0Rnoa/nc/4N4f+VlP9qD/rr4u/9P0dAH9Dupf8g64/65t/I15DXr2pf8g64/65t/I15DQAUUUUAFFFFABRRRQAUUUUAFFFFABRRRQAUUUUAFFFFABRRRQAUUUUAFFFFABRnHNFFAH4Cf8AB3B8Tfi3efF7w34T1LSbuD4K2X2a/wBI1E6ftguNWaKdZoxcY+dljOdmeM54rE/4IFfEH42H9l34peGZfCbx/AtvBXie/i17+xFCvqgtNvl/bcZLBcjZngV9K/8AB4wpb9j74TgYyPGUo/8AJKY4/Wt//ghGQP8Ag3d8dk8AWnis/wDks/8AhQB8F/8ABpZOw/4Kf6r83y/8ITqGc9P9fa19L/8ABQv/AIONvi544/a2vPgz+yzodldzWWpnR4tUNgL6/wBbu1Yo6wRv+7SIMCNxUsdu7KjivmP/AINOrF7j/gplrMXKmTwNqSZ9CZrUV5b+yR4wX/gkV/wWns7/AOLum6ja2Xg3Xb631GVoDLKIJ0lSO8RRkupWRZAVzkHigD6u07/gv1+2H/wTm/aKsPCf7Tfg+y1KxnjjubvTrmyt7W+Fs7Y861uLdvKkI2kYO5SQy/KeR+iX/BUn/gpp8Svg1+yz4J8Vfs4fD7UviVffES2XULXV49JuL6y0myaNWWV448HzX3YVHIAKtkNjB/ID/g4w/b/+Hn/BSj9qH4fW/wAHbi98WWHhrSn07+0I9PngbUrm4mVhFFHKiyttAA5UZZjgdz7v/wAFSP2z/j5/wSs/Yy/Zr+BHhfVb7wVfyeB47vXtWtQpvDcByps0lOQhjH3ivzZK4OAMgEfj79uj/gpz8KP2XZPjt4nu9D8P+B42R2h1Cx0uC72NKsasLNgJsbmHGN2MnGATXsvwa/4LXfHP9vf/AIJMfFLWPA3ha0u/jh4E1Cx02+g0jS2uoNQ0263B7oQMW2MESYPg4XarDGcV8JftA+Afglr3/BOdfiX41/ae8Y/GX4/+JrOBtN8LyaxJcpos7yoZluI5DJKPKjEh3OyK3yhVr6d/4NItPl1X4bftM2luhkuLvTbGOJAcszGK9AH5kCgD81f+CcPxV+Nnwl/a9stf+BOh3fiD4mRW14kNlb6WNSkaN0InPk45wuTnHFfrX/wWT/4LN/tIfsEw/AXT9DudG0PX/GHw8sta8U2moaJFNLFqrALOu1v9Xhwy7RwCCK/OH/gid+1R4L/YW/4KZ6Z45+JWoTaN4asLTVLK5uI7aS5eGSWF1QFIwzHLADgcE898fsF/wVw/4Lv+Hf2HvEnwvlsPhBoXxU0n4keE4vFGm6lqOorZSwW0z/u1CNbSnDLtbqOvTuQD7A/4JZftD+Jf2r/+Cfnwv+InjCa0ufE3irS2u7+S1txBE8gnkTIQcKNqrwPesz/gsQSP+CWPx+wSP+KI1L/0Q1dZ/wAE9f2kYf2vf2L/AIffEqDw5aeEYfF2nG8TR7aYXENgBNImxXCICPkznaOvSuT/AOCxAz/wSy+Pw/6kjUv/AEQ1AH5A/wDBnrfwaT+0r8Zru4kSGC08IwSySMcLGi3YJJPYADOe1d38Xf8Ag4G/aO/by/bKk+FP7JWh6PZac91LDp95c28U17qcUQ/eXUsk58mCHALDCggY5JO2vJP+DVHwPcfEbx/+0b4etJjb3WvfDt9OhlBwY3mkaMMD6guD+FfGn7F3wy0/4SftxyeCvix8SvGH7Px097rSNR8QaOZYrrS7heBHIUZWWJ2UAtyMEHpzQB+jmkf8F5/2qv8Agmz+17afDn9qrQdD1rSpBBJfNbW8Ed3BazH5bu2mtz5coHPysDkqy/Kw4+fP+DmX44/FT4sftYW1v4osJ4/hVYlp/h9qP9nm3g1S0mggkkkjlwPOG5l+Y9M4+lf42fs/fsf/ABC+PkHh7Xf2sfjr8UteAhsLXWIPDv8AbUM5dsrbxSvKZXwzYwqlctwTXsf/AAdP/DNPg78IP2XPCcF5f6hB4b8PXGmx3F7GI7mVIo7ZFMiAna2AAV7HigDnf2AP2h/2xvAf/BLnxdp/gD4d3c/g/TdMhTwzfQeEVlF/bXFxMNQkEu397tTJLHOMZ7V8Pf8ABMj4q/G34OftWQa5+z/oN14j+Iy6bdRRWdvpQ1OQ2zgecwhI5wMc44r+h7/gjNpk+sf8ELPAdnbRtNc3fhPUoYox96R2e4UAD1J4r8Lf+CEH7XPgb9hD/goxZeN/iXqNxo3hqDR9SsJrmK1lunilkj+QGOMF8ErtyBwSM4GSAD+pX4F6xr/iH4I+Db/xVbvZ+KL7QrGfWIHi8loLxrdGnQp/BiQsNvbGK6msvwP4x0/4ieCtH8QaTMbjStdsYNQspcY82GWNZI2x2yrA/jWpQAUUUUAFFFFABRRRQAUUUUAFFFFABRRRQAUUUUAFFFFABRRRQAUUUUAFFFFABRRRQAUUUUAFaXhD/kZbL/rqP5Gs2tLwh/yMtl/11H8jQB6kOgr58/am/wCSj23/AGD4/wD0ZLX0GOgr58/am/5KPbf9g+P/ANGS0Aflj/wcZfCH4ifEf9ixdV8Ga62k+H/CZub7xZbDUJbX+0rExqoj2INs2H52OQK/Lj/ghz8APi38a/2nY9Q+GPiptA03wtd6ffeKIhq09j/aNn9oGYdsakTDhvlfA96/bb/gsWpb/gmL8aAAefDk381r82/+DTeM/wDC3Pi6McnSLM/+Rn/woA+aPit/ysB36jAUfFuPA6Af6clfZP8AwXw/4K3/ABA+G/x1X4IfCvWLvw49lbRPrmp2TbL65mnAKW8T/wDLNVUqSy/MS45AXn43+LA/46ANRbkqfi1H/wCly17f/wAHEX7D3jf4Y/tiH44aJpV5qnhPxALae5u4YWlXSry3VF2TAcorKisrHAOGGcjkA5L9pz9m39sX/gmp8JPDHxh1P4xeJriHU7iBb2GDxJd3babPKpdI50lYxyg4ZSQGGeOhzX6Ifsgft9/F7/goT/wS51zXPhzaaDH8b9KlOgXEtzILe0Wbah+2JkFQ5ifcFPyhx6cV+eX/AAUh/wCC283/AAUf/ZY8L/CjQPAGq6drVze21zq83nC6FzPEuFjtkQbiGdifm5GAMHrXqUn7IXxq/YU/4IO+IX0m313RPFfjfX4tY8SWlizJfabpLR+VsbYdy7gqeYOoVyD0NAHD6z+yT8bbFfE+vfH/APa5g+Fmqac7NZWsvjZ9Smv3CFsrFa3BMI3YXbtDZ6LitD/ghv8A8FEfjB8Qf2gdZ+DeseONb8XaZ4u0HUotIutVvZrifTb6O3d4Z45nJlVTggg9Mg4BXFeF/wDBOL4o/s5eEvCOvyfE/wCGniv4rfFu/uRH4c02KNrqzusoBGrKHHzGTOSyvkEYFX/+CFcU3hH/AILA+FLTWrUaHfrLqVpLZyp5Rtpzbygw7T0IORj2oA8C/aI+DvxJ+Hv7bOpeC/GPiE6r8TbXWraxuNWbUZbkyXb+X5cn2hwJCRuT5iMjHtX6x/H/APZz/az/AGf/APgkVb+GJPFHjjxZ8Xm8fpem+8Maze6hfJpj2zjy/OwsmwOvK8qCy+tfC3/BaTQ9Y+AX/BYTxX4n1LTLkWs2saf4h053Uxx38SxQPlH6ffRkJHRgR2r9B/2n/wDgt74l8Zf8EsIvjp8J9Pj8HasPHcfhd7fU4otQKRi3eViRgLlvkPTjHvQB6D/wb/6Z8b9M+Dnj9fjh/wALDbV5NZgbTW8WS3Mkxh8ghvK88k7d3XHev0BPQ/57ivgr/ggr+338R/2+/hB491j4kX+m6hfaBrENnZvaWKWqiN4d7AhfvHPc8196kEg8f5yKAP5rP2AP+U8fhzr/AMlF1L/0bdV9I/8ABaH/AIKzfE3xl+2Fe/BD4ZeJ7nwRoGg3sWj3t/ZXhsri/vH2+Yz3GQYooywXCkfdYknPHzf+wChP/BePw6CcZ+Iupc9f+Wl1XVf8Fw/2MvEH7Mn/AAUD1z4iap4dvdb+HXjfVE1xJ0VxBKWKm4tJJF/1b7t2M4+VgRmgC5+1lYfGP/gmlaeEPGfhH9rCf4iT6hP5N/aad4llvFs7gKHIkhklkWWJvmG4gcjpyK77/gpf8cfid/wUZ/4JpeAPjdZ6zFpPhTQIZdE8c6Nb6jPDDe6mLmNYpltxlHQjDje2U34Ga8w8cftIfsY3t74es/h7+zN4u8WapqIAvbS88Rz2jwSEDCQ+X5pmOSey54r7I/bx+BukfBH/AIICa1BpHw6vPhYNe1Ox1afw7dak1/PYvJcIAZHYAhigUlcfLnB5oA+Pf+CGX7Mfxz+NPinXtf8Ahj4zbw/4V0JprbWrMa3cWIu7mWxuEtn8uMFX2OyncSCuMivmP4yfBz4keD/25r3wR4l8RNqHxTg8SW+mzaudRluC9+0kaxy/aGHmHazJ8+MjHtX6p/8ABpshHwa+L4wCP7Zsc/jBJXw9/wAFb9O1f9mz/gst4s8VarpV0beLxPZeJ7HcCiX8K+RNlGPB+ZWU+jA0AfuP/wAEu/gX8Vv2dv2WYPDXxl8TP4s8aJqt1cyX7arPqZaByvlr5soDHGDwRgZr6Krwn/gnV+3Jpn/BQv8AZ0T4h6Vod14dtm1O4042VxOs0kbQ7OSygLyHBx1Fe7UAFFFFABRRRQAUUUUAFFFFAEtj/wAfkP8Av/1FfY9fHFj/AMfkP+//AFFfY9AH4Pf8HwX/ACTL9nr/ALCms/8Aoq0r9i/2Ef8Akx/4Nf8AYjaJ/wCkEFfjp/wfBf8AJMv2ev8AsKaz/wCirSv2L/YR/wCTH/g1/wBiNon/AKQQUAerHoa/nc/4N4f+VlP9qD/rr4u/9P0df0Rnoa/nc/4N4f8AlZT/AGoP+uvi7/0/R0Af0O6l/wAg64/65t/I15DXr2pf8g64/wCubfyNeQ0AFFFFABRRRQAUUUUAFFFFABRRRQAUUUUAFFFFABRRRQAUUUUAFFFFABRRRQAUUUUAeWftV/sTfC39t7wtpeifFTwhZeMNL0W7+3WdvczzwrBMUKFwYnQk7WI5JHNT/Bj9jj4Z/s8/Am9+GXgzwpZ6F4F1BblLjSYp55IpBcKVmG53ZxuU4OGHtivTKKAPn/8AZi/4JY/AD9jT4iyeLfhl8NtL8J+IpbSSxa9t7u6mdoXZWZMSysuCUU5xnjrWr+1l/wAE6fgp+3DFbt8T/h7oPie9s08u31CSMw38Kf3BcRlZNn+yWI9q9rooA+Zv2Yv+CO/7OH7IXjCHxH4J+F+h2viK1JNtqd8ZL+5tCR1iaZm8tuvzIAeTzXov7Vv7Evws/be8FwaB8UvBuleLbCzlM1o1yGS4snIwTFKhV0yMZAODgZBr1SigD5U+Dv8AwRH/AGXPgbpur2+i/CLw9M2u2cun3lxqBlvZzBKuyREeViYtykgmPa2D1rv/ANlT/gnR8F/2IdX1e/8AhV4Gs/Bt3r0SQ6g9re3UoukRtyhlllYcEnBAzyea9sooA+Qfi3/wQd/ZV+NfxK1DxZrfwp0xdX1a4a7vfsN3cWUFzKxJZzFE6oCSSSVAySSeSTXafGn/AIJMfs7/ALROkeELDxp8MtK1608BaLB4d0COa9u4xp1hCoWKBdkq7goAGWy3vX0VRQBzHwX+DHhj9nj4XaN4K8F6TDoPhfw9B9m0+whd3S2j3FioZyzH5mJ5J61Y+Kvwt0D43fDfW/CHirTYtY8OeI7OSw1Gykd0S6gkXa6EoQwBBI4INb9FAHh/7Kn/AATb+CH7EPiXVdY+FfgDTfB+p63bLZ3txbXVzM08KvvCfvZHAG7B4weKyP2rP+CUX7P37aniUa78Q/hpoer+ICgjbVofMs72VQMASSxMpkAHA37sDpivoeigD5n/AGYv+CPP7N/7IHjKHxJ4H+F2hWfiO1z9n1O9Ml/dWp/vRNMzCNscbkAbBIzgmuz/AGrf+CfPwb/bhm0aT4q+BtP8Yv4fWRdPNzc3EP2YSEFwPKkTOcDrnpXstFAHK/BD4JeFf2b/AIX6R4L8EaNb+H/DGhRmKxsIXeSO3UsWIBdmY8knknrXzR8T/wDggt+yn8XfiLfeKNY+FOmrqepztdXa2d5c2lvcSsSWcxRyBQWJydoGTz1r7BooAzPBHgzTPhx4M0jw7ololho2g2UOnWFsjFlt7eGMRxxgsSSFRQMkk8Vp0UUAFFFFABRRRQAUUUUAFFFFABRRRQAUUUUAFFFFABRRRQAUUUUAFFFFABRRRQAUUUUAFFFFABWl4Q/5GWy/66j+RrNrS8If8jLZf9dR/I0AepDoK+fP2pv+Sj23/YPj/wDRktfQY6Cvnz9qb/ko9t/2D4//AEZLQB5le2UOpWrwXMMVxBKMPHIgdHHoQeDVXSPC+meH3kaw02wsmlxvMFukZf64HNXqKAMx/BWjS6gLx9I0x7wP5nntaoZN+c7txGc55zWhd2kOoWzwXEMVxBINrRyLvRh6YPGPbvT6KAOZ8O/BTwZ4Q1d9Q0nwj4Y0vUJG3Nc2mlwQTMfUuihj+Jro57eO5gaKVEkicYZGG5WHcEdx2wafRQBzegfBvwh4U1iTUdK8K+G9M1CXl7m10yCGZ/q6qCfxPNaUXgzR4NQ+2R6Tpkd5uL+etqgkySSTuAzySc+taVFAGH4y+GPhr4ixxp4h8PaHryw/cGo2EV2E+nmKcZPP156k1JYfDzw/pehJpdtoWjwaZG3mJaR2UaQK2MbggG0HHGQOlbFFAFPR/D1h4fjdLCxs7FZDlxbwrEHPqdoGfxq6ODnHtSUUAZdv4I0W0v8A7XDpGlxXQfzPOS0jEm713Yznk81b1nRbLxHYSWmoWdtfWsvDw3EayI/1B4NWaKAOX8M/A/wV4Kvzd6N4P8LaRdE7jLZaVBbvnucooNdDqOlWusWbW95bW93btjMU0ayIcexGOwqeigCno/h7T/D0bpYWNnZLIcuLeFYg312gZ449qzvGPwv8M/EQQjxD4d0LXhbndENRsIrryj6r5inb+FbtFAFLw74Z03whpaWOk6dY6XZR/dgtIEhiX3CqAAfertFFABRRRQAUUUUAFFFFABRRRQBLY/8AH5D/AL/9RX2PXxxY/wDH5D/v/wBRX2PQB+D3/B8F/wAky/Z6/wCwprP/AKKtK/Yv9hH/AJMf+DX/AGI2if8ApBBX46f8HwX/ACTL9nr/ALCms/8Aoq0r9i/2Ef8Akx/4Nf8AYjaJ/wCkEFAHqx6Gv53P+DeH/lZT/ag/66+Lv/T9HX9EZ6Gv53P+DeH/AJWU/wBqD/rr4u/9P0dAH9Dupf8AIOuP+ubfyNeQ169qX/IOuP8Arm38jXkNABRRRQAUUUUAFFFFABRRRQAUUUUAFFFFABRRRQAUUUUAFFFFABRRRQAUUUUAFFFFABRRRQAUUUUAFFFFABRRRQAUUUUAFFFFABRRRQAUUUUAFFFFABRRRQAUUUUAFFFFABRRRQAUUUUAFFFFABRRRQAUUUUAFFFFABRRRQAUUUUAFFFFABRRRQAUUUUAFaXhD/kZbL/rqP5Gs2tLwh/yMtl/11H8jQB6kOgr58/am/5KPbf9g+P/ANGS19BjoK+fP2pv+Sj23/YPj/8ARktAHm1FFFABRRRQAUUUUAFFFFABRRRQAUUUUAFFFFABRRRQAUUUUAFFFFABRRRQAUUUUAFFFFABRRRQBLY/8fkP+/8A1FfY9fHFj/x+Q/7/APUV9j0Afg9/wfBf8ky/Z6/7Cms/+irSv2L/AGEf+TH/AINf9iNon/pBBX46f8HwX/JMv2ev+wprP/oq0r9i/wBhH/kx/wCDX/YjaJ/6QQUAerHoa/nc/wCDeH/lZT/ag/66+Lv/AE/R1/RGehr+dz/g3h/5WU/2oP8Arr4u/wDT9HQB/Q7qX/IOuP8Arm38jXkNeval/wAg64/65t/I15DQAUUUUAFFFFABRRRQAUUUUAFFFFABRRRQAUUUUAFFFFABRRRQAUUUUAFFFFABRRRQAUUUUAFFFFABRRRQAUUUUAFFFFABRRRQAUUUUAFFFFABRRRQAUUUUAFFFFABRRRQAUUUUAFFFFABRRRQAUUUUAFFFFABRRRQAUUUUAFFFFABRRRQAUUUUAFFFFABWl4Q/wCRlsv+uo/kaza0vCH/ACMtl/11H8jQB6kOgr58/am/5KPbf9g+P/0ZLX0GOgr58/am/wCSj23/AGD4/wD0ZLQB5tRRRQAUUUUAFFFFABRRRQAUUUUAFFFFABRRRQAUUUUAFFFFABRRRQAUUUUAFFFFABRRRQAUUUUAS2P/AB+Q/wC//UV9j18cWP8Ax+Q/7/8AUV9j0Afg9/wfBf8AJMv2ev8AsKaz/wCirSv2L/YR/wCTH/g1/wBiNon/AKQQV+On/B8F/wAky/Z6/wCwprP/AKKtK/Yv9hH/AJMf+DX/AGI2if8ApBBQB6sehr+dz/g3h/5WU/2oP+uvi7/0/R1/RGehr+dz/g3h/wCVlP8Aag/66+Lv/T9HQB/Q7qX/ACDrj/rm38jXkNeval/yDrj/AK5t/I15DQAUUUUAFFFFABRRRQAUUUUAFFFFABRRRQAUUUUAFFFFABRRRQAUUUUAFFFFABRRRQAUUUUAFFFFABRRRQAUUUUAFFFFABRRRQAUUUUAFFFFABRRRQAUUUUAFFFFABRRRQAUUUUAFFFFABRRRQAUUUUAFFFFABRRRQAUUUUAFFFFABRRRQAUUUUAFFFFABWl4Q/5GWy/66j+RrNrS8If8jLZf9dR/I0AepDoK+fP2pv+Sj23/YPj/wDRktfQY6Cvnz9qb/ko9t/2D4//AEZLQB5tRRRQAUUUUAFFFFABRRRQAUUUUAFFFFABRRRQAUUUUAFFFFABRRRQAUUUUAFFFFABRRRQAUUUUAS2P/H5D/v/ANRX2PXxxY/8fkP+/wD1FfY9AH4Pf8HwX/JMv2ev+wprP/oq0r9i/wBhH/kx/wCDX/YjaJ/6QQV+On/B8F/yTL9nr/sKaz/6KtK/Yv8AYR/5Mf8Ag1/2I2if+kEFAHqx6Gv53P8Ag3h/5WU/2oP+uvi7/wBP0df0Rnoa/nc/4N4f+VlP9qD/AK6+Lv8A0/R0Af0O6l/yDrj/AK5t/I15DXr2pf8AIOuP+ubfyNeQ0AFFFFABRRRQAUUUUAFFFFABRRRQAUUUUAFFFFABRRRQAUUUUAFFFFABRRRQAUUUUAFFFFABRRRQAUUUUAFFFFABRRRQAUUUUAFFFFABRRRQAUUUUAFFFFABRRRQAUUUUAFFFFABRRRQAUUUUAFFFFABRRRQAUUUUAFFFFABRRRQAUUUUAFFFFABRRRQAVpeEP8AkZbL/rqP5Gs2tLwh/wAjLZf9dR/I0AepDoK+fP2pv+Sj23/YPj/9GS19BjoK+fP2pv8Ako9t/wBg+P8A9GS0AebUUUUAFFFFABRRRQAUUUUAFFFFABRRRQAUUUUAFFFFABRRRQAUUUUAFFFFABRRRQAUUUUAFFFFAEtj/wAfkP8Av/1FfY9fHFj/AMfkP+//AFFfY9AH4Pf8HwX/ACTL9nr/ALCms/8Aoq0r9i/2Ef8Akx/4Nf8AYjaJ/wCkEFfjp/wfBf8AJMv2ev8AsKaz/wCirSv2L/YR/wCTH/g1/wBiNon/AKQQUAerHoa/nc/4N4f+VlP9qD/rr4u/9P0df0Rnoa/nc/4N4f8AlZT/AGoP+uvi7/0/R0Af0O6l/wAg64/65t/I15DXr2pf8g64/wCubfyNeQ0AFFFFABRRRQAUUUUAFFFFABRRRQAUUUUAFFFFABRRRQAUUUUAFFFFABRRRQAUUUUAFFFFABRRRQAUUUUAFFFFABRRRQAUUUUAFFFFABRRRQAUUUUAFFFFABRRRQAUUUUAFFFFABRRRQAUUUUAFFFFABRRRQAUUUUAFFFFABRRRQAUUUUAFFFFABRRRQAVpeEP+Rlsv+uo/kaza0vCH/Iy2X/XUfyNAHqQ6Cvnz9qb/ko9t/2D4/8A0ZLX0GOgr58/am/5KPbf9g+P/wBGS0AebUUUUAFFFFABRRRQAUUUUAFFFFABRRRQAUUUUAFFFFABRRRQAUUUUAFFFFABRRRQAUUUUAFFFFAEtj/x+Q/7/wDUV9j18cWP/H5D/v8A9RX2PQB+D3/B8F/yTL9nr/sKaz/6KtK/Yv8AYR/5Mf8Ag1/2I2if+kEFfjp/wfBf8ky/Z6/7Cms/+irSv2L/AGEf+TH/AINf9iNon/pBBQB6sehr+dz/AIN4f+VlP9qD/rr4u/8AT9HX9EZ6Gv53P+DeH/lZT/ag/wCuvi7/ANP0dAH9Dupf8g64/wCubfyNeQ169qX/ACDrj/rm38jXkNABRRRQAUUUUAFFFFABRRRQAUUUUAFFFFABRRRQAUUUUAFFFFABRRRQAUUUUAFFFFABRRRQAUUUUAFFFFABRRRQAUUUUAFFFFABRRRQAUUUUAFFFFABRRRQAUUUUAFFFFABRRRQAUUUUAFFFFABRRRQAUUUUAFFFFABRRRQAUUUUAFFFFABRRRQAUUUUAFaXhD/AJGWy/66j+RrNrS8If8AIy2X/XUfyNAHqQ6Cvnz9qb/ko9t/2D4//RktfQY6Cvnz9qb/AJKPbf8AYPj/APRktAHm1FFFABRRRQAUUUUAFFFFABRRRQAUUUUAFFFFABRRRQAUUUUAFFFFABRRRQAUUUUAFFFFABRRRQBLY/8AH5D/AL/9RX2PXxxY/wDH5D/v/wBRX2PQB+D3/B8F/wAky/Z6/wCwprP/AKKtK/Yv9hH/AJMf+DX/AGI2if8ApBBX46f8HwX/ACTL9nr/ALCms/8Aoq0r9i/2Ef8Akx/4Nf8AYjaJ/wCkEFAHqx6Gv53P+DeH/lZT/ag/66+Lv/T9HX9EZ6Gv53P+DeH/AJWU/wBqD/rr4u/9P0dAH9Dupf8AIOuP+ubfyNeQ169qX/IOuP8Arm38jXkNABRRRQAUUUUAFFFFABRRRQAUUUUAFFFFABRRRQAUUUUAFFFFABRRRQAUUUUAFFFFABRRRQAUUUUAFFFFABRRRQAUUUUAFFFFABRRRQAUUUUAFFFFABRRRQAUUUUAFFFFABRRRQAUUUUAFFFFABRRRQAUUUUAFFFFABRRRQAUUUUAFFFFABRRRQAUUUUAFaXhD/kZbL/rqP5Gs2tLwh/yMtl/11H8jQB6kOgr58/am/5KPbf9g+P/ANGS19BjoK+fP2pv+Sj23/YPj/8ARktAHm1FFFABRRRQAUUUUAFFFFABRRRQAUUUUAFFFFABRRRQAUUUUAFFFFABRRRQAUUUUAFFFFABRRRQBLY/8fkP+/8A1FfY9fHFj/x+Q/7/APUV9j0Afg9/wfBf8ky/Z6/7Cms/+irSv2L/AGEf+TH/AINf9iNon/pBBX46f8HwX/JMv2ev+wprP/oq0r9i/wBhH/kx/wCDX/YjaJ/6QQUAerHoa/nc/wCDeH/lZT/ag/66+Lv/AE/R1/RGehr+dz/g3h/5WU/2oP8Arr4u/wDT9HQB/Q7qX/IOuP8Arm38jXkNeval/wAg64/65t/I15DQAUUUUAFFFFABRRRQAUUUUAFFFFABRRRQAUUUUAFFFFABRRRQAUUUUAFFFFABRRRQAUUUUAFFFFABRRRQAUUUUAFFFFABRRRQAUUUUAFFFFABRRRQAUUUUAFFFFABRRRQAUUUUAFFFFABRRRQAUUUUAFFFFABRRRQAUUUUAFFFFABRRRQAUUUUAFFFFABWl4Q/wCRlsv+uo/kaza0vCH/ACMtl/11H8jQB6kOgr58/am/5KPbf9g+P/0ZLX0GOgr58/am/wCSj23/AGD4/wD0ZLQB5tRRRQAUUUUAFFFFABRRRQAUUUUAFFFFABRRRQAUUUUAFFFFABRRRQAUUUUAFFFFABRRRQAUUUUAS2P/AB+Q/wC//UV9j18cWP8Ax+Q/7/8AUV9j0Afg9/wfBf8AJMv2ev8AsKaz/wCirSv2L/YR/wCTH/g1/wBiNon/AKQQV+On/B8F/wAky/Z6/wCwprP/AKKtK/Yv9hH/AJMf+DX/AGI2if8ApBBQB6sehr+dz/g3h/5WU/2oP+uvi7/0/R1/RGehr+dz/g3h/wCVlP8Aag/66+Lv/T9HQB/Q7qX/ACDrj/rm38jXkNeval/yDrj/AK5t/I15DQAUUUUAFFFFABRRRQAUUUUAFFFFABRRRQAUUUUAFFFFABRRRQAUUUUAFFFFABRRRQAUUUUAFFFFABRRRQAUUUUAFFFFABRRRQAUUUUAFFFFABRRRQAUUUUAFFFFABRRRQAUUUUAFFFFABRRRQAUUUUAFFFFABRRRQAUUUUAFFFFABRRRQAUUUUAFFFFABWl4Q/5GWy/66j+RrNrS8If8jLZf9dR/I0AepDoK+fP2pv+Sj23/YPj/wDRktfQY6Cvnz9qb/ko9t/2D4//AEZLQB5tRRRQAUUUUAFFFFABRRRQAUUUUAFFFFABRRRQAUUUUAFFFFABRRRQAUUUUAFFFFABRRRQAUUUUAS2P/H5D/v/ANRX2PXxxY/8fkP+/wD1FfY9AH4Pf8HwX/JMv2ev+wprP/oq0r9i/wBhH/kx/wCDX/YjaJ/6QQV+On/B8F/yTL9nr/sKaz/6KtK/Yv8AYR/5Mf8Ag1/2I2if+kEFAHqx6Gv53P8Ag3h/5WU/2oP+uvi7/wBP0df0Rnoa/nc/4N4f+VlP9qD/AK6+Lv8A0/R0Af0O6l/yDrj/AK5t/I15DXr2pf8AIOuP+ubfyNeQ0AFFFFABRRRQAUUUUAFFFFABRRRQAUUUUAFFFFABRRRQAUUUUAFFFFABRRRQAUUUUAFFFFABRRRQAUUUUAFFFFABRRRQAUUUUAFFFFABRRRQAUUUUAFFFFABRRRQAUUUUAFFFFABRRRQAUUUUAFFFFABRRRQAUUUUAFFFFABRRRQAUUUUAFFFFABRRRQAVpeEP8AkZbL/rqP5Gs2tLwh/wAjLZf9dR/I0AepDoK+fP2pv+Sj23/YPj/9GS19BjoK+fP2pv8Ako9t/wBg+P8A9GS0AebUUUUAFFFFABRRRQAUUUUAFFFFABRRRQAUUUUAFFFFABRRRQAUUUUAFFFFABRRRQAUUUUAFFFFAEtj/wAfkP8Av/1FfY9fHFj/AMfkP+//AFFfY9AH4Pf8HwX/ACTL9nr/ALCms/8Aoq0r9i/2Ef8Akx/4Nf8AYjaJ/wCkEFfjp/wfBf8AJMv2ev8AsKaz/wCirSv2L/YR/wCTH/g1/wBiNon/AKQQUAerHoa/nc/4N4f+VlP9qD/rr4u/9P0df0Rnoa/nc/4N4f8AlZT/AGoP+uvi7/0/R0Af0O6l/wAg64/65t/I15DXr2pf8g64/wCubfyNeQ0AFFFFABRRRQAUUUUAFFFFABRRRQAUUUUAFFFFABRRRQAUUUUAFFFFABRRRQAUUUUAFFFFABRRRQAUUUUAFFFFABRRRQAUUUUAFFFFABRRRQAUUUUAFFFFABRRRQAUUUUAFFFFABRRRQAUUUUAFFFFABRRRQAUUUUAFFFFABRRRQAUUUUAFFFFABRRRQAVpeEP+Rlsv+uo/kaza0vCH/Iy2X/XUfyNAHqQ6Cvnz9qb/ko9t/2D4/8A0ZLX0GOgr58/am/5KPbf9g+P/wBGS0AebUUUUAFFFFABRRRQAUUUUAFFFFABRRRQAUUUUAFFFFABRRRQAUUUUAFFFFABRRRQAUUUUAFFFFAEtj/x+Q/7/wDUV9j18cWP/H5D/v8A9RX2PQB+D3/B8F/yTL9nr/sKaz/6KtK/Yv8AYR/5Mf8Ag1/2I2if+kEFfjp/wfBf8ky/Z6/7Cms/+irSv2L/AGEf+TH/AINf9iNon/pBBQB6sehr+dz/AIN4f+VlP9qD/rr4u/8AT9HX9EZ6Gv53P+DeH/lZT/ag/wCuvi7/ANP0dAH9Dupf8g64/wCubfyNeQ169qX/ACDrj/rm38jXkNABRRRQAUUUUAFFFFABRRRQAUUUUAFFFFABRRRQAUUUUAFFFFABRRRQAUUUUAFFFFABRRRQAUUUUAFFFFABRRRQAUUUUAFFFFABRRRQAUUUUAFFFFABRRRQAUUUUAFFFFABRRRQAUUUUAFFFFABRRRQAUUUUAFFFFABRRRQAUUUUAFFFFABRRRQAUUUUAFaXhD/AJGWy/66j+RrNrS8If8AIy2X/XUfyNAHqQ6Cvnz9qb/ko9t/2D4//RktfQY6Cvnz9qb/AJKPbf8AYPj/APRktAHm1FFFABRRRQAUUUUAFFFFABRRRQAUUUUAFFFFABRRRQAUUUUAFFFFABRRRQAUUUUAFFFFABRRRQBLY/8AH5D/AL/9RX2PXxxY/wDH5D/v/wBRX2PQB+D3/B8F/wAky/Z6/wCwprP/AKKtK/Yv9hH/AJMf+DX/AGI2if8ApBBX46f8HwX/ACTL9nr/ALCms/8Aoq0r9i/2Ef8Akx/4Nf8AYjaJ/wCkEFAHqx6Gv53P+DeH/lZT/ag/66+Lv/T9HX9EZ6Gv53P+DeH/AJWU/wBqD/rr4u/9P0dAH9Dupf8AIOuP+ubfyNeQ169qX/IOuP8Arm38jXkNABRRRQAUUUUAFFFFABRRRQAUUUUAFFFFABRRRQAUUUUAFFFFABRRRQAUUUUAFFFFABRRRQAUUUUAFFFFABRRRQAUUUUAFFFFABRRRQAUUUUAFFFFABRRRQAUUUUAFFFFABRRRQAUUUUAFFFFABRRRQAUUUUAFFFFABRRRQAUUUUAFFFFABRRRQAUUUUAFaXhD/kZbL/rqP5Gs2tLwh/yMtl/11H8jQB6kOgr58/am/5KPbf9g+P/ANGS19BjoK+fP2pv+Sj23/YPj/8ARktAHm1FFFABRRRQAUUUUAFFFFABRRRQAUUUUAFFFFABRRRQAUUUUAFFFFABRRRQAUUUUAFFFFABRRRQBLY/8fkP+/8A1FfY9fHFj/x+Q/7/APUV9j0Afg9/wfBf8ky/Z6/7Cms/+irSv2L/AGEf+TH/AINf9iNon/pBBX46f8HwX/JMv2ev+wprP/oq0r9i/wBhH/kx/wCDX/YjaJ/6QQUAerHoa/nc/wCDeH/lZT/ag/66+Lv/AE/R1/RGehr+dz/g3h/5WU/2oP8Arr4u/wDT9HQB/Q7qX/IOuP8Arm38jXkNeval/wAg64/65t/I15DQAUUUUAFFFFABRRRQAUUUUAFFFFABRRRQAUUUUAFFFFABRRRQAUUUUAFFFFABRRRQAUUUUAFFFFABRRRQAUUUUAFFFFABRRRQAUUUUAFFFFABRRRQAUUUUAFFFFABRRRQAUUUUAFFFFABRRRQAUUUUAFFFFABRRRQAUUUUAFFFFABRRRQAUUUUAFFFFABWl4Q/wCRlsv+uo/kaza0vCH/ACMtl/11H8jQB6kOgr58/am/5KPbf9g+P/0ZLX0GOgr58/am/wCSj23/AGD4/wD0ZLQB5tRRRQAUUUUAFFFFABRRRQAUUUUAFFFFABRRRQAUUUUAFFFFABRRRQAUUUUAFFFFABRRRQAUUUUAS2P/AB+Q/wC//UV9j18cWP8Ax+Q/7/8AUV9j0Afg9/wfBf8AJMv2ev8AsKaz/wCirSv2L/YR/wCTH/g1/wBiNon/AKQQV+On/B8F/wAky/Z6/wCwprP/AKKtK/Yv9hH/AJMf+DX/AGI2if8ApBBQB6sehr+dz/g3h/5WU/2oP+uvi7/0/R1/RGehr+dz/g3h/wCVlP8Aag/66+Lv/T9HQB/Q7qX/ACDrj/rm38jXkNeval/yDrj/AK5t/I15DQAUUUUAFFFFABRRRQAUUUUAFFFFABRRRQAUUUUAFFFFABRRRQAUUUUAFFFFABRRRQAUUUUAFFFFABRRRQAUUUUAFFFFABRRRQAUUUUAFFFFABRRRQAUUUUAFFFFABRRRQAUUUUAFFFFABRRRQAUUUUAFFFFABRRRQAUUUUAFFFFABRRRQAUUUUAFFFFABWl4Q/5GWy/66j+RrNrS8If8jLZf9dR/I0AepDoK+fP2pv+Sj23/YPj/wDRktfQY6Cvnz9qb/ko9t/2D4//AEZLQB5tRRRQAUUUUAFFFFABRRRQAUUUUAFFFFABRRRQAUUUUAFFFFABRRRQAUUUUAFFFFABRRRQAUUUUAS2P/H5D/v/ANRX2PXxxY/8fkP+/wD1FfY9AH4Pf8HwX/JMv2ev+wprP/oq0r9i/wBhH/kx/wCDX/YjaJ/6QQV+On/B8F/yTL9nr/sKaz/6KtK/Yv8AYR/5Mf8Ag1/2I2if+kEFAHqx6Gv53P8Ag3h/5WU/2oP+uvi7/wBP0df0Rnoa/nc/4N4f+VlP9qD/AK6+Lv8A0/R0Af0O6l/yDrj/AK5t/I15DXr2pf8AIOuP+ubfyNeQ0AFFFFABRRRQAUUUUAFFFFABRRRQAUUUUAFFFFABRRRQAUUUUAFFFFABRRRQAUUUUAFFFFABRRRQAUUUUAFFFFABRRRQAUUUUAFFFFABRRRQAUUUUAFFFFABRRRQAUUUUAFFFFABRRRQAUUUUAFFFFABRRRQAUUUUAFFFFABRRRQAUUUUAFFFFABRRRQAVpeEP8AkZbL/rqP5Gs2tLwh/wAjLZf9dR/I0AepDoK+fP2pv+Sj23/YPj/9GS19BjoK+fP2pv8Ako9t/wBg+P8A9GS0AebUUUUAFFFFABRRRQAUUUUAFFFFABRRRQAUUUUAFFFFABRRRQAUUUUAFFFFABRRRQAUUUUAFFFFAEtj/wAfkP8Av/1FfY9fHFj/AMfkP+//AFFfY9AH4Pf8HwX/ACTL9nr/ALCms/8Aoq0r9i/2Ef8Akx/4Nf8AYjaJ/wCkEFfjp/wfBf8AJMv2ev8AsKaz/wCirSv2L/YR/wCTH/g1/wBiNon/AKQQUAerHoa/nc/4N4f+VlP9qD/rr4u/9P0df0Rnoa/nc/4N4f8AlZT/AGoP+uvi7/0/R0Af0O6l/wAg64/65t/I15DXr2pf8g64/wCubfyNeQ0AFFFFABRRRQAUUUUAFFFFABRRRQAUUUUAFFFFABRRRQAUUUUAFFFFABRRRQAUUUUAFFFFABRRRQAUUUUAFFFFABRRRQAUUUUAFFFFABRRRQAUUUUAFFFFABRRRQAUUUUAFFFFABRRRQAUUUUAFFFFABRRRQAUUUUAFFFFABRRRQAUUUUAFFFFABRRRQAVpeEP+Rlsv+uo/kaza0vCH/Iy2X/XUfyNAHqQ6Cvnz9qb/ko9t/2D4/8A0ZLX0GOgr58/am/5KPbf9g+P/wBGS0AebUUUUAFFFFABRRRQAUUUUAFFFFABRRRQAUUUUAFFFFABRRRQAUUUUAFFFFABRRRQAUUUUAFFFFAEtj/x+Q/7/wDUV9j18cWP/H5D/v8A9RX2PQB+D3/B8F/yTL9nr/sKaz/6KtK/Yv8AYR/5Mf8Ag1/2I2if+kEFfjp/wfBf8ky/Z6/7Cms/+irSv2L/AGEf+TH/AINf9iNon/pBBQB6sehr+dz/AIN4f+VlP9qD/rr4u/8AT9HX9EZ6Gv53P+DeH/lZT/ag/wCuvi7/ANP0dAH9Dupf8g64/wCubfyNeQ169qX/ACDrj/rm38jXkNABRRRQAUUUUAFFFFABRRRQAUUUUAFFFFABRRRQAUUUUAFFFFABRRRQAUUUUAFFFFABRRRQAUUUUAFFFFABRRRQAUUUUAFFFFABRRRQAUUUUAFFFFABRRRQAUUUUAFFFFABRRRQAUUUUAFFFFABRRRQAUUUUAFFFFABRRRQAUUUUAFFFFABRRRQAUUUUAFaXhD/AJGWy/66j+RrNrS8If8AIy2X/XUfyNAHqQ6Cvnz9qb/ko9t/2D4//RktfQY6Cvnz9qb/AJKPbf8AYPj/APRktAHm1FFFABRRRQAUUUUAFFFFABRRRQAUUUUAFFFFABRRRQAUUUUAFFFFABRRRQAUUUUAFFFFABRRRQBLY/8AH5D/AL/9RX2PXxxY/wDH5D/v/wBRX2PQB+D3/B8F/wAky/Z6/wCwprP/AKKtK/Yv9hH/AJMf+DX/AGI2if8ApBBX46f8HwX/ACTL9nr/ALCms/8Aoq0r9i/2Ef8Akx/4Nf8AYjaJ/wCkEFAHqx6Gv53P+DeH/lZT/ag/66+Lv/T9HX9EZ6Gv53P+DeH/AJWU/wBqD/rr4u/9P0dAH9Dupf8AIOuP+ubfyNeQ169qX/IOuP8Arm38jXkNABRRRQAUUUUAFFFFABRRRQAUUUUAFFFFABRRRQAUUUUAFFFFABRRRQAUUUUAFFFFABRRRQAUUUUAFFFFABRRRQAUUUUAFFFFABRRRQAUUUUAFFFFABRRRQAUUUUAFFFFABRRRQAUUUUAFFFFABRRRQAUUUUAFFFFABRRRQAUUUUAFFFFABRRRQAUUUUAFaXhD/kZbL/rqP5Gs2tLwh/yMtl/11H8jQB6kOgr58/am/5KPbf9g+P/ANGS19BjoK+fP2pv+Sj23/YPj/8ARktAHm1FFFABRRRQAUUUUAFFFFABRRRQAUUUUAFFFFABRRRQAUUUUAFFFFABRRRQAUUUUAFFFFABRRRQBLY/8fkP+/8A1FfY9fHFj/x+Q/7/APUV9j0Afg9/wfBf8ky/Z6/7Cms/+irSv2L/AGEf+TH/AINf9iNon/pBBX46f8HwX/JMv2ev+wprP/oq0r9i/wBhH/kx/wCDX/YjaJ/6QQUAerHoa/nc/wCDeH/lZT/ag/66+Lv/AE/R1/RGehr+dz/g3h/5WU/2oP8Arr4u/wDT9HQB/Q7qX/IOuP8Arm38jXkNeval/wAg64/65t/I15DQAUUUUAFFFFABRRRQAUUUUAFFFFABRRRQAUUUUAFFFFABRRRQAUUUUAFFFFABRRRQAUUUUAFFFFABRRRQAUUUUAFFFFABRRRQAUUUUAFFFFABRRRQAUUUUAFFFFABRRRQAUUUUAFFFFABRRRQAUUUUAFFFFABRRRQAUUUUAFFFFABRRRQAUUUUAFFFFABWl4Q/wCRlsv+uo/kaza0vCH/ACMtl/11H8jQB6kOgr58/am/5KPbf9g+P/0ZLX0GOgr58/am/wCSj23/AGD4/wD0ZLQB5tRRRQAUUUUAFFFFABRRRQAUUUUAFFFFABRRRQAUUUUAFFFFABRRRQAUUUUAFFFFABRRRQAUUUUAS2P/AB+Q/wC//UV9j18cWP8Ax+Q/7/8AUV9j0Afg9/wfBf8AJMv2ev8AsKaz/wCirSv2L/YR/wCTH/g1/wBiNon/AKQQV+On/B8F/wAky/Z6/wCwprP/AKKtK/Yv9hH/AJMf+DX/AGI2if8ApBBQB6sehr+dz/g3h/5WU/2oP+uvi7/0/R1/RGehr+dz/g3h/wCVlP8Aag/66+Lv/T9HQB/Q7qX/ACDrj/rm38jXkNeval/yDrj/AK5t/I15DQAUUUUAFFFFABRRRQAUUUUAFFFFABRRRQAUUUUAFFFFABRRRQAUUUUAFFFFABRRRQAUUUUAFFFFABRRRQAUUUUAFFFFABRRRQAUUUUAFFFFABRRRQAUUUUAFFFFABRRRQAUUUUAFFFFABRRRQAUUUUAFFFFABRRRQAUUUUAFFFFABRRRQAUUUUAFFFFABWl4Q/5GWy/66j+RrNrS8If8jLZf9dR/I0AepDoK+fP2pv+Sj23/YPj/wDRktfQY6Cvnz9qb/ko9t/2D4//AEZLQB5tRRRQAUUUUAFFFFABRRRQAUUUUAFFFFABRRRQAUUUUAFFFFABRRRQAUUUUAFFFFABRRRQAUUUUAS2P/H5D/v/ANRX2PXxxY/8fkP+/wD1FfY9AH4Pf8HwX/JMv2ev+wprP/oq0r9i/wBhH/kx/wCDX/YjaJ/6QQV+On/B8F/yTL9nr/sKaz/6KtK/Yv8AYR/5Mf8Ag1/2I2if+kEFAHqx6Gv53P8Ag3h/5WU/2oP+uvi7/wBP0df0Rnoa/nc/4N4f+VlP9qD/AK6+Lv8A0/R0Af0O6l/yDrj/AK5t/I15DXr2pf8AIOuP+ubfyNeQ0AFFFFABRRRQAUUUUAFFFFABRRRQAUUUUAFFFFABRRRQAUUUUAFFFFABRRRQAUUUUAFFFFABRRRQAUUUUAFFFFABRRRQAUUUUAFFFFABRRRQAUUUUAFFFFABRRRQAUUUUAFFFFABRRRQAUUUUAFFFFABRRRQAUUUUAFFFFABRRRQAUUUUAFFFFABRRRQAVpeEP8AkZbL/rqP5Gs2tLwh/wAjLZf9dR/I0AepDoK+fP2pv+Sj23/YPj/9GS19BjoK+fP2pv8Ako9t/wBg+P8A9GS0AebUUUUAFFFFABRRRQAUUUUAFFFFABRRRQAUUUUAFFFFABRRRQAUUUUAFFFFABRRRQAUUUUAFFFFAEtj/wAfkP8Av/1FfY9fHFj/AMfkP+//AFFfY9AH4Pf8HwX/ACTL9nr/ALCms/8Aoq0r9i/2Ef8Akx/4Nf8AYjaJ/wCkEFfjp/wfBf8AJMv2ev8AsKaz/wCirSv2L/YR/wCTH/g1/wBiNon/AKQQUAerHoa/nc/4N4f+VlP9qD/rr4u/9P0df0Rnoa/nc/4N4f8AlZT/AGoP+uvi7/0/R0Af0PagpewnVQWZo2AAGSeK8s/4R+//AOfG9/78P/hXr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H/CP3//AD43v/fh/wDCvWMD0FGB6CgDyf8A4R+//wCfG9/78P8A4Uf8I/f/APPje/8Afh/8K9YwPQUYHoKAPJ/+Efv/APnxvf8Avw/+FaHhXRbyDxDaPJaXMaLICS0TKBwfUV6RgegowO3FAAOAB6V4X+0b4V1XxD48t57HTNRvIVsUQvDbPIoYSSHBIHXBH517pSKgXoKAPk7/AIVv4h/6AWsf+Acn+FH/AArfxD/0AtY/8A5P8K+sqKAPk3/hW/iH/oBax/4Byf4Uf8K38Q/9ALWP/AOT/CvrKigD5N/4Vv4h/wCgFrH/AIByf4Uf8K38Q/8AQC1j/wAA5P8ACvrKigD5N/4Vv4h/6AWsf+Acn+FH/Ct/EP8A0AtY/wDAOT/CvrKigD5N/wCFb+If+gFrH/gHJ/hR/wAK38Q/9ALWP/AOT/CvrKigD5N/4Vv4h/6AWsf+Acn+FH/Ct/EP/QC1j/wDk/wr6yooA+Tf+Fb+If8AoBax/wCAcn+FH/Ct/EP/AEAtY/8AAOT/AAr6yooA+Tf+Fb+If+gFrH/gHJ/hR/wrfxD/ANALWP8AwDk/wr6yooA+Tf8AhW/iH/oBax/4Byf4Uf8ACt/EP/QC1j/wDk/wr6yooA+Tf+Fb+If+gFrH/gHJ/hR/wrfxD/0AtY/8A5P8K+sqKAPk3/hW/iH/AKAWsf8AgHJ/hR/wrfxD/wBALWP/AADk/wAK+sqKAPk3/hW/iH/oBax/4Byf4Uf8K38Q/wDQC1j/AMA5P8K+sqKAPk3/AIVv4h/6AWsf+Acn+FH/AArfxD/0AtY/8A5P8K+sqKAPk3/hW/iH/oBax/4Byf4Uf8K38Q/9ALWP/AOT/CvrKigD5QtPh54gjvIi2h6wAGBJNnIABkc9Pavq8HIBHQ0hQMSSTzS0Afg9/wAHwX/JMv2ev+wprP8A6KtK/Yv9hH/kx/4Nf9iNon/pBBX46f8AB8F/yTL9nr/sKaz/AOirSv2L/YR/5Mf+DX/YjaJ/6QQUAerHoa/nc/4N4f8AlZT/AGoP+uvi7/0/R1/RGehr+dz/AIN4f+VlP9qD/rr4u/8AT9HQB/Qx4gme30G+kjZkkjt5GVhwVIU4NfL/APwtnxN/0HdS/wC/xr6e8S/8i5qH/XtJ/wCgGvkCgDof+Fs+Jv8AoO6l/wB/jR/wtnxN/wBB3Uv+/wAa56igDof+Fs+Jv+g7qX/f40f8LZ8Tf9B3Uv8Av8a56igDof8AhbPib/oO6l/3+NH/AAtnxN/0HdS/7/GueooA6H/hbPib/oO6l/3+NH/C2fE3/Qd1L/v8a56igDof+Fs+Jv8AoO6l/wB/jR/wtnxN/wBB3Uv+/wAa56igDof+Fs+Jv+g7qX/f40f8LZ8Tf9B3Uv8Av8a56igDof8AhbPib/oO6l/3+NH/AAtnxN/0HdS/7/GueooA6H/hbPib/oO6l/3+NH/C2fE3/Qd1L/v8a56igDof+Fs+Jv8AoO6l/wB/jR/wtnxN/wBB3Uv+/wAa56igDof+Fs+Jv+g7qX/f40f8LZ8Tf9B3Uv8Av8a56igDof8AhbPib/oO6l/3+NH/AAtnxN/0HdS/7/GueooA6H/hbPib/oO6l/3+NH/C2fE3/Qd1L/v8a56igDof+Fs+Jv8AoO6l/wB/jR/wtnxN/wBB3Uv+/wAa56igDof+Fs+Jv+g7qX/f40f8LZ8Tf9B3Uv8Av8a56igDof8AhbPib/oO6l/3+NH/AAtnxN/0HdS/7/GueooA6H/hbPib/oO6l/3+NH/C2fE3/Qd1L/v8a56igDof+Fs+Jv8AoO6l/wB/jR/wtnxN/wBB3Uv+/wAa56igDof+Fs+Jv+g7qX/f40f8LZ8Tf9B3Uv8Av8a56igDof8AhbPib/oO6l/3+NH/AAtnxN/0HdS/7/GueooA6H/hbPib/oO6l/3+NH/C2fE3/Qd1L/v8a56igDof+Fs+Jv8AoO6l/wB/jSj4seJycDXNTJPbzjmud5OABya8E/4KY/tl3n7A/wCyRrfxKsdDtfEVzpN3Z24sLicwpJ506xEllBI27s8DtQB9Of8AC2fE2Af7d1MA8584gUv/AAtjxOM/8TzU+OD+9PFfnL+wb/wWO179sr9kv4yfEZvAljpd/wDDC2861062vJJxqbfZ5JQpJXKklFHy8mpf+CVn/BXTxh/wUF+MWu+GfEPwwHge00jSv7Qju/Nnfzm81U8v94gHRs9c8GgD9FP+Fs+Jv+g7qX/f40f8LZ8Tf9B3Uv8Av8a544GMZP64pccEkEBRk8dP8PxoA6D/AIWz4m/6Dupf9/jR/wALZ8Tf9B3Uv+/xrnhgrk5GOvH+f85pdpOcdqAOg/4Wz4m5/wCJ5qfH/TY8Uf8AC2vE2SP7d1LI7eccivkj/gqr+3pff8E5/wBmOH4g6f4es/E08msW+l/Y7m4aBAJVkYvuUE5Gzp71mf8ABJT/AIKKah/wUo+BOueMNR8M2fheXSNYbS0tra5a4WRREkm7LAEH5+gHagD7K/4Wz4m/6Dupf9/jR/wtnxN/0HdS/wC/xrnly+SMED05NKwKgnBODj8fT60AdB/wtnxN/wBB3Uv+/wAaP+Fs+Jv+g7qX/f41z3PBCkqRnPalRTLjbhiR0HOOPagDoP8AhbPib/oO6l/3+NH/AAtnxN/0HdS/7/GueLAKCSCD6f5+v5UfQ5Hr2NAHQn4s+Jh113Uv+/xo/wCFs+Jv+g7qX/f414h+2j+0DP8Asqfsq+OviLa6dFq9x4Q0qTUUspJTElyVIG0svIHuK+Wv+CP/APwWL1b/AIKc/EHxno2o+CdO8Kp4V0+C9SW2vXuDcGSQptIZRjGM8etAH6Kf8LZ8Tf8AQd1L/v8AGj/hbXib/oO6l/3+Nc96HIKnpX5gfty/8HA+vfsjft1+Ifg9a/DnSNZs9EvbCzGozajLFLL9otreUsUC4G0ztxnBwKAP1gHxa8THprupH/tsaP8AhbPib/oO6l/3+Nc/gkA4JJHOBn3P4Ug55wQp7kdaAOh/4Wz4m/6Dupf9/jR/wtnxN/0HdS/7/Gue7H2pQM9OSfxoA6D/AIWz4m/6DupD/tsaP+Fs+Jv+g7qfr/rj+f61z46gBgGPSvy313/g4S17SP8AgobdfBIfDfR3soPGzeFRqZ1KUS7BdeR5uwLjO3nGaAP1oHxa8TEZGu6kQf8ApsaP+Fs+Jv8AoO6l/wB/jXPbSADhiT65o7kDBI7UAdD/AMLZ8Tf9B3Uv+/xo/wCFs+Jv+g7qX/f41z1FAHQ/8LZ8Tf8AQd1L/v8AGj/hbPib/oO6l/3+Nc9RQB0P/C2fE3/Qd1L/AL/Gj/hbPib/AKDupf8Af41z1FAHQ/8AC2fE3/Qd1L/v8aP+Fs+Jv+g7qX/f41z1FAHQ/wDC2fE3/Qd1L/v8aP8AhbPib/oO6l/3+Nc9RQB0P/C2fE3/AEHdS/7/ABo/4Wz4m/6Dupf9/jXPUUAdD/wtnxN/0HdS/wC/xo/4Wz4m/wCg7qX/AH+Nc9RQB0P/AAtnxN/0HdS/7/Gj/hbPib/oO6l/3+Nc9RQB0P8AwtnxN/0HdS/7/Gj/AIWz4m/6Dupf9/jXPUUAdD/wtnxN/wBB3Uv+/wAaP+Fs+Jv+g7qX/f41z1FAHQ/8LZ8Tf9B3Uv8Av8aP+Fs+Jv8AoO6l/wB/jXPUUAdD/wALZ8Tf9B3Uv+/xo/4Wz4m/6Dupf9/jXPUUAdD/AMLZ8Tf9B3Uv+/xo/wCFs+Jv+g7qX/f41z1FAHQ/8LZ8Tf8AQd1L/v8AGj/hbPib/oO6l/3+Nc9RQB0P/C2fE3/Qd1L/AL/Gj/hbPib/AKDupf8Af41z1FAHQ/8AC2fE3/Qd1L/v8aP+Fs+Jv+g7qX/f41z1FAHQ/wDC2fE3/Qd1L/v8aP8AhbPib/oO6l/3+Nc9RQB6n8CPHuteIPiJb219qt9dQNFIfLkkLKSF4Ne8jOBmvm/9m/8A5Kpaf9cZf/QTX0hQB+D3/B8F/wAky/Z6/wCwprP/AKKtK/Yv9hH/AJMf+DX/AGI2if8ApBBX46f8HwX/ACTL9nr/ALCms/8Aoq0r9i/2Ef8Akx/4Nf8AYjaJ/wCkEFAHqx6Gv53P+DeH/lZT/ag/66+Lv/T9HX9EZ6Gv53P+DeH/AJWU/wBqD/rr4u/9P0dAH9C3iX/kXNQ/69pP/QDXyBX1/wCJf+Rc1D/r2k/9ANfIFABRRRQAUUUUAFFFFABRRRQAUUUUAFFFFABRRRQAUUUUAFFFFABRRRQAUUUUAFFFFABRRRQAUUUUAFFFFABRRRQAUUUUAFFFFABRRRQAUUUUAfl1/wAHCf8AwVX8a/sf6j4a+GPw31NvD/iHxDp51fU9XiVWubW2MrxRRxEghGZopCWxkBRjGa+BP2mLj9sjS/8Agn7DrnxS1XVte+D3xJks7iKTVLyK8ntm8xZ7eXAPmQB9nBPysGxjJFfQH/B1J+zprlp8dPA3xWt7Sabw7eaInhy6uVUmO1uIZ55kViOm9Z2A/wCuZrzH9q7/AILCRftb/wDBLvQfgno/gjWINY8Oadpi+INTO2SzgtrExIkibfmXfIsWS+ANxAzkUAem/wDBB7xpqvw4/wCCaf7WOu6Hezabq+j232uzuoSBJbypYzlXB9Qa6/8A4N5v2/fjB+05+0n43074h+O/EXjHTNL8MtewWd3IHUSiZBlQAPmIJH4153/wRQUj/glJ+2EABkaaw/8AJCf/AANYf/BrpdXGk/tVfEi6trR765tvBzyRWysEa4dbiMiPJ6FiMZ9/TNAHO3P/AAVD+Mf7c/7Xms6Lrv7QK/AHwmJ7pbEhXisrJY32xwN5eGeRh1eRhkg9OBX2J/wSpu/2s9N/aFMOp/FXwJ8ZvhPFdtb6hcDxTb6hcx25LCO7t1XdPE3APlybcgkHnBHyR8c/2h/2Pf2qP2rNat/ir8I/H/wQ1C6urlNZ1vStSLyw3oY7jNZiGRQWfduKITuIPTmvG/2T/CA0H/gq74Q079mnX/E3ibRrPxDaDT9VuLR7Waez3IblrhMLiEL5gYsq5UdASKAPon/grD/wVB+Ov7OP/BVDxr4c8J+P/EFp4Y0C+0x7XQ45ALaRTZ2srxEYztdmbIB53HpXMftm/tEft5fsi654Y+J/xB8Za14dsvGcxn021s7yGXT7Vgok+zSWy5RCEOdjA5AOSSGryv8A4Lo6lLpP/BYT4l3Vugea1vdLmjQ9GZdPtGA/Ou1/4K4/8Fj7P/go58EfAfgmw8Hal4cvvD+oDUtXNzIj+bdCFoBHCFGQg3v94ZztHY0AfTP/AAVL/bEH7d3/AAQQ8EfEW4tobLVtQ8U2trqtvFxHDeQfaYpNoJPytgOozkBx6Gup/wCDc3xD4m8Kf8ExvivqPgzRI/Efiy0125fSNNkmWFLu5+yweWrMzKAu7ryOM968A/aH/Z9139nn/g218F2XiKzm07VfEfjmPXns5l2y20U4mEIYdi0caPjqN4B54ro/+CWvxQ8cfBn/AIIV/HnxF8OzcReKdO112hnt03zWkRhthNMg/vJGWYHtjPbIAL3/AAqL9v34y+MNd1T4o/GAfBDRrFPPF5rGsx6bprsTxFbrb5U4HUk8DHJJNc5/wSk/4K0fGbwx+35ofwo8d+PW+JfhPxDq0mgG6eUXQjlyyRXNtcFVcxllU4bgq+cA4r5n/YN8Y/s7/EDxr4r8S/tY+JvHuu39pHHJpNrG91dLqrnO9ZJUzIG4XaC8acnJPQUv2IbjT4P+CwHw8ubLQrjwjpE/jqGWy0m6BSXT7d5SYYm3c7ghQfU0AfUX7RX/AAUB+P3/AAT9/wCCsQ8KeL/iX4m1bwBYeI4LwWd5Krw3Wj3EgZQ2VyQkbFc5zmM969g/4OGv+CmHxG+Anx38BeAfhR4w1bw7df2OdV1RtOcFrtriUpbxNkHOEjYgf9NVrZ/4Ojf2QB42+D3hb4zabal77whKuiaw6jDNZTuWhZvZJ2K+3nV8Rf8ABLzwZ4h/4Kbf8FSfA+peMT/aFp4Qs7S91WXHBttNt0ht0bPVpJUhB7ncxoA+nv8Agp38W/2tv2bPC3wO0Xwn4s+J+p63d+C0vPFV7pVrJd+dqUkzM6yNHGwygOwDjhRX6U/8Ex/F3jHx5+wb8NNY+IE2r3HjK+0xn1STVImivHlE0gBkVgCDtC9RXyf/AMFu/wDgr/8AE/8A4JwfGfwZ4c8CaR4I1HT/ABDor6hcNrVjczyJItw8YCGK4jAXA6EE5719gf8ABPL9obXP2r/2Lvh98RfEltplprnivTjd3cOnRPFaowmkTCK7uwGFHVjzmgDlf+CwfP8AwTE+NYxnPhmf/wBCWvwU/wCCU9l+0T4t8beM/C37Oc7afruv6ZG+r3yzRW72lrFISuJ5OIyzuBkfMe3Ga/er/gsGwH/BMb41jIBHhmf/ANCWvw5/4Iy/8FD4v+CbHxJ8YeK9d8J6x4i8Ka9YwaTfS6eFWSxuNzyQZLYX5wkwwSD8pI6UAe6/8E0P+CtPxz/Z8/bw034RfGTX9Z8R6ZrGvJ4X1Kz1iQT3Oj3zzCFJEl64EhAZclSpJ64NeI/8FpR/xuz8egAZ/tnRMen/ACD7Cm/sqaZrv/BTj/gsxpvjHS9HltLTVfGcfi/UY1y6aZYW9wkzB39dqLHnuzU7/gtUpP8AwWu+IB4AOr6Jyegzp1jQB+kP/BeP/gr/AOJ/2J73R/hp8NJbex8aa1YrqWoatNAsx0y1dmSNYVbK+a7I3zEHaq8DJyPi/wCI+oft9/s0fs46P8ftb+JfiJPDOp/Z7lo21YXVxaRzY8l57ZkMYjcsvdsb1BAruf8Ag6C/ZA8U2P7QGi/GSx0+7vvCmpaVBo9/cxKXXTrmF3K+Zj7qujjBPBZCOtYP7Zn/AAXe8J/tJf8ABMSx+D+n+Ftes/G1/Y2GmavPcJENOt0tzGXeFlcuxcxLhWRdu5uTxQB9l/scf8Fz4fiP/wAE1fH3xX8b6Zbnxj8LPLtdRtLUeVBqssxVLSRP7gkkbawH3SrEcEAfDXwA+PX7cP8AwV8+JviW78CfEG50Cw0QLLcrDfnSdK08OW8uFRGjOzkKcZ3Nxy3eus/YZ/4JWfEPx9/wRp+Nk7aTdWfiH4jy2GoeHtNmBinvbfT5kuN209DMSypnB+UHoRnzj/gih/wVY8Mf8EwZfiD4X+JHh3xHJZ+ILmGcSadbI93Z3UCujRSRyPHhTu9cgryME0AfW3/BLr9ob9tP4YftUJ8PPjF4R8Z+M/AzX0mmX+r3lmJTpMighbmK6wBNBu27slgUOVwev52/HXx1pfww/wCC3HinxJrdwbXSNB+K1xf3kwUsYoo9QLswA6kAHiv0T/Yo/wCC6fxv/bu/beg8FeC/hv4VbwFfag0r3U8Fyt5o+mKfmmuZRMYjJt6AKMswUA9/zT/a9+Fs3xs/4K9fELwdDdx2Evij4lXmlrcupZYTNfMm8gckDOfwoA+sIv8Agpp+0f8A8FU/+CgI8I/BTxjqPw88NahK8en2qzJClpYxNl7y4JDF5CpyVUnqFHTJ/bP4I/Du9+FPwt0fQdT8Sa34v1OwgVbvV9VlElzfSnl3bHCjPRRwoGOetfzwftufsw+Jf+CIP/BQPwdrXg/Ub69sbNLfWtA1K5UBr4KBHdQybcLyxdWUfwSr16n+gn9lL9pDQP2t/wBnvwr8Q/DcyyaZ4lsUuDHnL2kuMSwP6NG4ZT9M9CDQB6FRRRQAUUUUAFFFFABRRRQAUUUUAFFFFABRRRQAUUUUAFFFFABRRRQAUUUUAFFFFABRRRQAUUUUAFFFFABRRRQAUUUUAd5+zf8A8lUtP+uMv/oJr6Qr5v8A2b/+SqWn/XGX/wBBNfSFAH4Pf8HwX/JMv2ev+wprP/oq0r9i/wBhH/kx/wCDX/YjaJ/6QQV+On/B8F/yTL9nr/sKaz/6KtK/Yv8AYR/5Mf8Ag1/2I2if+kEFAHqx6Gv53P8Ag3h/5WU/2oP+uvi7/wBP0df0Rnoa/nc/4N4f+VlP9qD/AK6+Lv8A0/R0Af0LeJf+Rc1D/r2k/wDQDXyBX1/4l/5FzUP+vaT/ANANfIFABRRRQAUUUUAFFFFABRRRQAUUUUAFFFFABRRRQAUUUUAFFFFABRRRQAUUUUAFFFFABRRRQAUUUUAFFFFABRRRQAUUUUAFFFFABRRRQAUUUUAZnjDwVo/xB8OXWj69pWm63pV6oS4s762S4gnA6BkcEH8uO2K4rwj+x18J/AXhbU9D0f4beB7DR9aK/b7KPRbcwX21gy+apT59rDIDZAIBGDXpFFAHI+Fv2f8AwF4E8Oapo+heCPCGi6Rra7dRsbHRra3tr8YIxLGiBXGCRhgeCR3pvw8/Z5+H/wAIdVmvvCXgbwf4WvbmPypbjSNGtrGWRM52lokUlcgcH9K7Dk9BRQB5z8Vf2QPhX8ctVOoeMfh14M8SaiwCm7vtJhmuGA6AyFd5A7AnArU+E37OvgL4D200XgvwZ4Z8KrcgCY6VpsNq8wHQOyKCwB6ZPGT6muyooA/Bf/grB/wTv+OHxg/4KueMvGPhf4YeLtd8L3+o6VLBqVpYtJbTJHZ2iyMG7hWRgfdTX7Ny/sa/CbUvHUXiy7+GvgefxOHWdtSk0W3a4aUY/eFivL5Gdx+YHvXpuBnOBmjp0AFAGH4/+GPhv4r6CNK8U+HtD8S6YJVmFpqthFewCRRgPskVl3AHrjNReAvhH4U+FOiXGmeFvDHh3w1p10xkmtdK02GzgmcjaWZI1VWJGBkjPA5xxXQ0UAeU6X+wt8GNE8Zf8JDZ/Cv4f22siTzVuo9CtldXzneMJgNnuMGt7Vf2Y/hr4g8ZHxHf/DzwNfeIjMk/9pz6FayXpkTG1zMyF9w2jB3ZGB6V3FFAH4v/APBVT9ob9s/4zar8Q/gpY/Cma7+Hmoao9vZ6rpPhq6e71OxWUPEpm81oyCAoLLGpOMZA4r6V/wCCAP8AwTN8Q/sPfB7xF4n8f6Wuk+OvG80aixZ0ll02xjBKxuy5AkdmZmUHgKnQ5A/QvpgAkY6UBRgEDgdPT/PP60Ach8Rv2ffAXxh1KC88XeCPCHiq7tY/Jgm1jRra+khQsWKK0qMQuTnANb/hTwjpPgPw9a6Roel6douk2KeXbWVhbJbW9uuScJGgCqMknAA61oUUAUvEvhnTPGugXek6zptjq2lX6GK6s7yBJ4LlD1V0cFWU+hBrjbD9lH4XaV4Y1XRbP4b+A7HSNcCLqNla6BaQ29/szs81Fjw+0sxXdnaWOMZrv6M9vWgDkPhD+z94F+AOm3Fn4I8IeHPCltdsHnj0qwitROR0LlAC5GTjJOM1T8Vfst/DLx14sm1/XPhz4E1nXLlkebUL3QLW4u5WRVVS0roXJVVUAk5AUY6V3ffHf0oPAJPAHOaAK2q6Naa7pk9lfWtve2dyhjmgnjWWOVSCCGVgQQQeh4615doH7BPwS8L+Jl1nTvhP8PrPVI33pPFoVspjbOQV+T5T7jmvWqKAAKqjCjaoGMDgY9Pp/nvXmnxR/Y0+E3xs1ttT8W/Djwb4h1N8B7290mCW5kAHAaQruI9icV6XRQBzPwu+C3g/4I6G2meDvC3h/wAL6fI297fS7CK0jkbGNzCMDc3ucnp6Vkv+yz8MZvGLeIn+HHgNvEDXX246n/YFp9sNxnd5vm+Xv37ud2c5713lFAHMfEf4JeC/jJHaJ4w8I+GPFaWBc2y6xpUF8LfdjcU81G2ltq5I67R6Vc8BfDTw58KtDOl+FvD+h+GtL8xpfselWMVnBvbq2yMAZPrj+mNuigAooooAKKKKACiiigAooooAKKKKACiiigAooooAKKKKACiiigAooooAKKKKACiiigAooooAKKKKACiiigAooooAKKKKAO8/Zv8A+SqWn/XGX/0E19IV83/s3/8AJVLT/rjL/wCgmvpCgD8Hv+D4L/kmX7PX/YU1n/0VaV+xf7CP/Jj/AMGv+xG0T/0ggr8dP+D4L/kmX7PX/YU1n/0VaV+xf7CP/Jj/AMGv+xG0T/0ggoA9WPQ1/O5/wbw/8rKf7UH/AF18Xf8Ap+jr+iM9DX87n/BvD/ysp/tQf9dfF3/p+joA/oW8S/8AIuah/wBe0n/oBr5Ar6/8S/8AIuah/wBe0n/oBr5AoAKKKKACiiigAooooAKKKKACiiigAooooAKKKKACiiigAooooAKKKKACiiigAooooAKKKKACiiigAooooAKKKKACiiigAooooAKKKKACiiigA554J+gzQCD3H86/Pf8A4Lm/8FdtX/4J96RoXgzwJb2Uvj3xTbG+a8u0EsWlWYcoHEZ4aR3Vwu75QEbg8V8Q6b47/wCCkVz+z7B8bLXxV4nvfDNxEt7HbL9jluprdiNsy2QjJMZzkYG7bzjFAH7G/t1ftRL+xd+yj4w+Jr6M2vr4UghnOni5+zfad9xFDjzNrbcebn7p+7Xhf/BJf/grgv8AwVCn8axDwM3g0+D1s2JOqfbjd+f5v/TJNuPK9/vGvmj4y/tdfFL9qv8A4IW/HA/F/wAA674N8WaDb2EH2270meytdcia+tis0QkUDeCpDquQMq3RiF8v/wCDW3xzp3wx8K/tC+I9XnFtpWhabp1/eSngJFGl47H8hQB+2nOCRzjrg5xS46+o645/l/nivwq0T/gqF+1V/wAFWv2r77wl8FvEln8NfDsQmubZEMUP2WzRsLJcXDoztIcqNqAfM2AMVe+HX/BXb9o3/gnJ+2nF8NPj9rlp490GK6t4b+VlheWK2mxtu7aeNVLYDZ2uDnay/KeQAfuOVIOCDn86McA5GD71+fH/AAV4/aG/ax0rVNG0b9m/wTrVz4budPS9vPE+mWcN9czu4ykMSPkoqqASdhyW9ufhX9qn47ftt/sC+BPDni7xh8ftPvb7WrhIpNAXUbW8vrNihkxLbtH90bcNt4BIHegD98WG0EkH5etISACcjAOM/wCf881+Yl1/wVY8e/Gf/ghbr3xl0e9i8M/Enw7eppF5eWUCGNpkuIgZUjcFQHilQkHIDFsYGAPij9nT/gpb+3L+294c1HwN8NdZ1zxJ4ksZf7WvNVs4rO0ubW0CiNYPMcRxopc5xncxGBwpoA/oTweO+fxpM/h/WvyQ/wCCqf7Uf7UX7GX7P/wEsNE8X69ceNNT0eZ/Fl3aaVBcme6AjO1wImRdhcrxjO2vtH/gjt8Z/Hfx/wD2AfB/in4kXt7qHi+/nv0vZ7u1W2nkEd5KkYaNVUDEaqBwMjFAHuHx8+KP/CkPgp4r8YmzOof8IvpVxqf2US+V9oEUbPs3YO3OMZwa+M/+CW3/AAXCj/4KUfHPVPBY+HLeEP7M0iTVPtX9sC98wLIibNvkpjl+uT90V9Pft9f8mSfFj/sVNR/9J3r+cb/gl14z+OPh744ajpX7PlgLvx94m0iWy80RxFrK2V0kklDTERJjaBufP3gByRQB/UqSB14xQeO4x9cV+DX7IP8AwWU/aJ/ZO/batPh58edZ1HxBpsmsx6PrdjqqRG60l5GCiaKSMYIBYNjLKy9MZBr3/wD4LUf8FuPG3wF+Nx+DfwZa3s9eskiXV9a8lbi4juJgrR29ujAqrBWUliCcsAMYJIB+swOTxzWP8QPiDovws8E6t4j8RanaaPoOiWz3l/e3LbYbaJBkux7D9a/Cj41ftVf8FAP+CcVp4W8a/EnxPfXWieIpR5VrqYtb618zbvNvMqKGhcpn5VIzhucjFe8/8FFP21fiZ+39/wAEhtB+Inwps5tO0O4F9afE+wikt2SxhjjUOhMuHaMsQy+WN+1xnvQB9tfsV/8ABVv4e/t7/HDxj4T+HkGqX2meDLGK7fWbiL7PDfNJKUAijYb9o253MAfavnv9v7/g4ET9hv8AbB1z4UH4YSeI20ZLNv7SGuC2E32i2im5j8hsbfNx97kLX5Y/8Ego/wBo2T40auf2e47uSUCz/wCEm+zyWSYsfP4z9pI4yG+583tXR/8ABwdO1r/wV58eyogkeO30dlXruI021OOKAP6R7K4+2WUM+CvmoHOW3Fcgce/Xr0+lSV/Pb+2J/wAFHv26Pgvr3hrxl4t1HW/hpoHi6L7V4e0+3trX7FJCoU7CpDuTtZSVlIb5s4Hb9lf+CYX7W19+2/8AsS+CfiLq9vBa61q8U1vqMcIIjNxBO8Duo5wGMZYDtmgD32iiigAooooAKKKKACiiigAooooAKKKKACiiigAooooAKKKKACiiigAooooAKKKKACiiigAooooAKKKKACiiigAooooAKKKKACiiigAooooA7z9m/wD5Kpaf9cZf/QTX0hXzf+zf/wAlUtP+uMv/AKCa+kKAPwe/4Pgv+SZfs9f9hTWf/RVpX7F/sI/8mP8Awa/7EbRP/SCCvx0/4Pgv+SZfs9f9hTWf/RVpX7F/sI/8mP8Awa/7EbRP/SCCgD1Y9DX87n/BvD/ysp/tQf8AXXxd/wCn6Ov6Iz0Nfzuf8G8P/Kyn+1B/118Xf+n6OgD+hbxL/wAi5qH/AF7Sf+gGvkCvr/xL/wAi5qH/AF7Sf+gGvkCgAooooAKKKKACiiigAooooAKKKKACiiigAooooAKKKKACiiigAooooAKKKKACiiigAooooAKKKKACiiigAooooAKKKKACiiigAooooAKKKKAPxC/4On/2bvEo+Ongr4q29ldXXhafQY/D1zcRRlo7G4iuLiZRIR93zFnOM9Sh716B8OP+Dkv4e/CL9gfwxo2k+H9Vu/il4a0G00WDS7i22aY0sESxec0yt/qyE3FRhsnAx1r9bPFPhHSvHOgXOk63ptjq+mXiGOe1u4FmgmX0ZGBB/H9K8LX/AIJOfs1jWxqP/Ck/h79pDbwP7KTyd3r5f3P/AB2gD4M+K/8AwUH+JH/BRL/giv8AH/xV4v8Ah7png7QrG3sLXTb61nmZdXlF/bGUokgzsT5RuDEbmxkkMK8Z/wCDd/4T3Xx3/Zz/AGrPBVlKIb3xV4atdLt3PAWSWG9ROe3zEV+3XiT4N+EfF/wzm8Gap4X0DUfCU8KW8mjXFjE9g8asGVDCV2YBVSBjqKyfg1+zB8Of2dW1A+AfAvhHwYdV2C7OjaTBZG5CFtm/y1Xdjcev940AfzMfsk+APh98NP2otU8IftDXvjjwDp1ks9jc3Olb4bnT7pG4EyBSzRnB5A9DyK9+8NfDH9jT43/tFW3gjwvF+0d451HU7uOx0/ULZrWRb0sQNwWQCQIpySWCgAEnABr9zvjh+w38Hv2k9VF/47+G/hDxRqKrtF5fabG91t7DzQA5A9zVj4H/ALGPwn/ZpupLjwD8PPCXhS6mXa9zp2nRxXDj0aTG8jr37mgD8Xf+C937V3xX+G/7Vlp8JrTxR4p8KfDnw7pGnw2UFlcyWy6tG0KiSeVoyvnEMGXBJUbOgOa8U/bw8Mfst+Ff2dNAt/gzrvi34kfEK7uYLrxBr+oi4WKwg8tgYiroqq7SsgHDY2H5jnn+hf47fsmfDP8AaetbWH4heBvDPjBbLP2d9SsUmlt8nJCPjcoPsRWR4a/YK+CnhD4eXvhPTvhV4Ct/DepMj3mn/wBiwPDeMh3KZQyneQeQWzgjNAH42/s6SLJ/wbRfF6MMDInjA5XOWUGSxx+o/SvX/wDg000+L+yPjJeGNRO0unQl8clAJiB9M1+oWkfsY/CPw98ONV8Haf8ADTwNZeEtcmWfUNHh0S3SxvZFIKvJEFCswwMFgTwOa1fg3+zT8O/2dor+PwD4H8K+DI9UZWu10bTIbIXJXO0v5ajdjJxnpmgD4/8A+C1X/BVvxd/wTVvPAkfhjwx4W8RL4qS6ac6usxMBiMeNnluvXec5z0Fe6f8ABL39rfWP24v2L/DHxJ17S9K0TVNcnvIpbTThJ9nj8m6lhXbvYnlYwTyec16R8Zv2YPhx+0U9i3j7wJ4S8ZnTAwtDrOlw3ptg33thkVtucDpjpW58NPhZ4a+DPg+28P8AhHQdI8M6FZs7QadplolpawF2LuVjQBRuY5OAOSaAOB/b6/5Mk+LH/Yqaj/6TvX89n/BGT9uTS/8Agn3+0vfeN/Emhavq/ha70mTStSm0+MPNp/mSI0cnOAQWTbtJGd2QSRiv6YvEfhzT/GGgXmk6tZWupaZqMLW91aXMYlhuYmGGR0bIZSCeCK8x8PfsD/BDwjous6bpXwj+HOm6f4igW21S3tvD9rFHfxK29UkUJhlDYIB6HnrzQB/Pn4+8a6h/wVf/AOCuUGr+DdDvbWHxl4itBa27KJJbW0gEYaaXbwuI4y57L0zxXoP/AAWy+Afif9kX/gqHP8SbzSrm+8N+ItUs/EGmXhjIt7l4ViEtuX5AcNGeOCAynGK/dn4EfsYfCj9mK8u7n4ffD/wt4Sub4bZ7jT7FI55F/uGTltv+znHtXW/Ez4TeF/jR4Wm0Pxf4e0bxNo9zzLZanaJdQMfXY4Iz79RQB+HH/Baf/gsn8Pf+Cgf7OPg7wR4B0rXhqLalHqupm/txELN1jKrbx4J8xi0h+YYGEHXNfRP7KX7Hvi/4J/8ABu78WNN1rTby18QeMND1PxCmmSRMtxBbmJTGrJ1DtHCX24z8w6EEV93fDb/gmr8AvhD4qi1zw58IvAumaxC/mRXaaZG8kDdmTcDtP+7ivbZ7eO4geKSNJInUqyOAyMDwQQeCCOCDn/EA/nN/4IF/8FAPBX7CHxx8XN40i1Z4fG1nZ6XYvZQiUJMLn/lplhtTD53c429Dms3/AIOAwW/4LB+OMA8RaLnv/wAw61/pX7lP/wAEsf2c5PFra63wZ+H/APajS+f5v9kx7PMznd5f3M7sHO3JNdZ8SP2Ifg38YvG1x4m8V/CzwD4j8R3fl+dqeo6HbXN3L5aBE3SMhY7VVQOeAooA/Nf/AIOrUWL9n34HqgCqmp3uAOAo+zw/1r6W/wCDc8f8aoPAxxwNR1X/ANL56+rvjH+zb8Pv2hdN0+y8deCvC3jG00l2ksodZ0yG9jtGZQrGMSK20kKucY6D0rW+F/wp8MfBLwfb+HfB/h/RvDGgWjO0GnaXZx2ltCXcuxWNAFBZixOBySTQBv0UUUAFFFFABRRRQAUUUUAFFFFABRRRQAUUUUAFFFFABRRRQAUUUUAFFFFABRRRQAUUUUAFFFFABRRRQAUUUUAFFFFABRRRQAUUUUAFFFFAHefs3/8AJVLT/rjL/wCgmvpCvm/9m/8A5Kpaf9cZf/QTX0hQB+D3/B8F/wAky/Z6/wCwprP/AKKtK/Yv9hH/AJMf+DX/AGI2if8ApBBX46f8HwX/ACTL9nr/ALCms/8Aoq0r9i/2Ef8Akx/4Nf8AYjaJ/wCkEFAHqx6Gv53P+DeH/lZT/ag/66+Lv/T9HX9EZ6Gv53P+DeJgP+DlL9qEkgfvfF3/AKfoqAP6HdRtBqGnz27Eqs8bRkjqMjGa8s/4ZS03/oJ3/wD3wlesBgehBpd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N/wylpv/QTv/wDvhKP+GUtN/wCgnf8A/fCV6zuHqKNw9RQB5/4C+Atl4B8SR6lBe3c8sSMoSRVCnIx2r0AUmR7Uu4eooA/B7/g+C/5Jl+z1/wBhTWf/AEVaV+xf7CP/ACY/8Gv+xG0T/wBIIK/HT/g+CB/4Vl+z37aprOf+/VpX7F/sI8fsP/Bof9SNon/pBBQB6rIwVCTX8v7/ALFv/BQT9jT/AIKW/Gz4s/An4UeLbG68WeJtdjtdV/suxv4rvT7nUnuFZUnLLhwsbA7Qcelf1AsodSCMg0iIIxgAigD+d4/tYf8ABajt4M8SD/uTND/+N0f8NYf8FqP+hM8R/wDhGaH/APG6/oiooA/nd/4aw/4LUf8AQmeI/wDwjND/APjdH/DWH/Baj/oTPEf/AIRmh/8Axuv6IqKAP53f+GsP+C1H/QmeI/8AwjND/wDjdH/DWH/Baj/oTPEf/hGaH/8AG6/oiooA/nd/4aw/4LUf9CZ4j/8ACM0P/wCN0f8ADWH/AAWo/wChM8R/+EZof/xuv6IqKAP53f8AhrD/AILUf9CZ4j/8IzQ//jdH/DWH/Baj/oTPEf8A4Rmh/wDxuv6IqKAP53f+GsP+C1H/AEJniP8A8IzQ/wD43R/w1h/wWo/6EzxH/wCEZof/AMbr+iKigD+d3/hrD/gtR/0JniP/AMIzQ/8A43R/w1h/wWo/6EzxH/4Rmh//ABuv6IqKAP53f+GsP+C1H/QmeI//AAjND/8AjdH/AA1h/wAFqP8AoTPEf/hGaH/8br+iKigD+d3/AIaw/wCC1H/QmeI//CM0P/43R/w1h/wWo/6EzxH/AOEZof8A8br+iKigD+d3/hrD/gtR/wBCZ4j/APCM0P8A+N0f8NYf8FqP+hM8R/8AhGaH/wDG6/oiooA/nd/4aw/4LUf9CZ4j/wDCM0P/AON0f8NYf8FqP+hM8R/+EZof/wAbr+iKigD+d3/hrD/gtR/0JniP/wAIzQ//AI3R/wANYf8ABaj/AKEzxH/4Rmh//G6/oiooA/nd/wCGsP8AgtR/0JniP/wjND/+N0f8NYf8FqP+hM8R/wDhGaH/APG6/oiooA/nd/4aw/4LUf8AQmeI/wDwjND/APjdH/DWH/Baj/oTPEf/AIRmh/8Axuv6IqKAP53f+GsP+C1H/QmeI/8AwjND/wDjdH/DWH/Baj/oTPEf/hGaH/8AG6/oiooA/nd/4aw/4LUf9CZ4j/8ACM0P/wCN0f8ADWH/AAWo/wChM8R/+EZof/xuv6IqKAP53f8AhrD/AILUf9CZ4j/8IzQ//jdH/DWH/Baj/oTPEf8A4Rmh/wDxuv6IqKAP53f+GsP+C1H/AEJniP8A8IzQ/wD43R/w1h/wWo/6EzxH/wCEZof/AMbr+iKigD+d3/hrD/gtR/0JniP/AMIzQ/8A43R/w1h/wWo/6EzxH/4Rmh//ABuv6IqKAP53f+GsP+C1H/QmeI//AAjND/8AjdH/AA1h/wAFqP8AoTPEf/hGaH/8br+iKigD+d3/AIaw/wCC1H/QmeI//CM0P/43R/w1h/wWo/6EzxH/AOEZof8A8br+iKigD+d3/hrD/gtR/wBCZ4j/APCM0P8A+N0f8NYf8FqP+hM8R/8AhGaH/wDG6/oiooA/nd/4aw/4LUf9CZ4j/wDCM0P/AON0f8NYf8FqP+hM8R/+EZof/wAbr+iKigD+d3/hrD/gtR/0JniP/wAIzQ//AI3R/wANYf8ABaj/AKEzxH/4Rmh//G6/oiooA/nd/wCGsP8AgtR/0JniP/wjND/+N0f8NYf8FqP+hM8R/wDhGaH/APG6/oiooA/nd/4aw/4LUf8AQmeI/wDwjND/APjdH/DWH/Baj/oTPEf/AIRmh/8Axuv6IqKAP53f+GsP+C1H/QmeI/8AwjND/wDjdH/DWH/Baj/oTPEf/hGaH/8AG6/oiooA/nd/4aw/4LUf9CZ4j/8ACM0P/wCN0f8ADWH/AAWo/wChM8R/+EZof/xuv6IqKAP53f8AhrD/AILUf9CZ4j/8IzQ//jdH/DWH/Baj/oTPEf8A4Rmh/wDxuv6IqKAP53f+GsP+C1H/AEJniP8A8IzQ/wD43R/w1h/wWo/6EzxH/wCEZof/AMbr+iKigD+d3/hrD/gtR/0JniP/AMIzQ/8A43R/w1h/wWo/6EzxH/4Rmh//ABuv6IqKAP53f+GsP+C1H/QmeI//AAjND/8AjdH/AA1h/wAFqP8AoTPEf/hGaH/8br+iKigD+d3/AIaw/wCC1H/QmeI//CM0P/43R/w1h/wWo/6EzxH/AOEZof8A8br+iKigD+d3/hrD/gtR/wBCZ4j/APCM0P8A+N0f8NYf8FqP+hM8R/8AhGaH/wDG6/oiooA/nd/4aw/4LUf9CZ4j/wDCM0P/AON0f8NYf8FqP+hM8R/+EZof/wAbr+iKigD+d3/hrD/gtR/0JniP/wAIzQ//AI3R/wANYf8ABaj/AKEzxH/4Rmh//G6/oiooA/nd/wCGsP8AgtR/0JniP/wjND/+N0f8NYf8FqP+hM8R/wDhGaH/APG6/oiooA/nd/4aw/4LUf8AQmeI/wDwjND/APjdH/DWH/Baj/oTPEf/AIRmh/8Axuv6IqKAP53f+GsP+C1H/QmeI/8AwjND/wDjdH/DWH/Baj/oTPEf/hGaH/8AG6/oiooA/nd/4aw/4LUf9CZ4j/8ACM0P/wCN0f8ADWH/AAWo/wChM8R/+EZof/xuv6IqKAP53f8AhrD/AILUf9CZ4j/8IzQ//jdH/DWH/Baj/oTPEf8A4Rmh/wDxuv6IqKAP53f+GsP+C1H/AEJniP8A8IzQ/wD43R/w1h/wWo/6EzxH/wCEZof/AMbr+iKigD+d3/hrD/gtR/0JniP/AMIzQ/8A43R/w1h/wWo/6EzxH/4Rmh//ABuv6IqKAP53f+GsP+C1H/QmeI//AAjND/8AjdH/AA1h/wAFqP8AoTPEf/hGaH/8br+iKigD+d3/AIaw/wCC1H/QmeI//CM0P/43R/w1h/wWo/6EzxH/AOEZof8A8br+iKigD+d3/hrD/gtR/wBCZ4j/APCM0P8A+N0f8NYf8FqP+hM8R/8AhGaH/wDG6/oiooA/nd/4aw/4LUf9CZ4j/wDCM0P/AON0f8NYf8FqP+hM8R/+EZof/wAbr+iKigD+d3/hrD/gtR/0JniP/wAIzQ//AI3R/wANYf8ABaj/AKEzxH/4Rmh//G6/oiooA/nd/wCGsP8AgtR/0JniP/wjND/+N0f8NYf8FqP+hM8R/wDhGaH/APG6/oiooA/nd/4aw/4LUf8AQmeI/wDwjND/APjdH/DWH/Baj/oTPEf/AIRmh/8Axuv6IqKAP53f+GsP+C1H/QmeI/8AwjND/wDjdH/DWH/Baj/oTPEf/hGaH/8AG6/oiooA/nd/4aw/4LUf9CZ4j/8ACM0P/wCN0f8ADWH/AAWo/wChM8R/+EZof/xuv6IqKAP53f8AhrD/AILUf9CZ4j/8IzQ//jdH/DWH/Baj/oTPEn/hGaH/APG6/oiooA/lb/b3/Zu/4Kff8FL9L8N2Xxk+FHjDxHbeEpZ59MWDQtNsPIaZUEhJg2FsiNPvZxjiv6X/ANj7wtqHgb9kv4XaHq1pLYaro3hLSrG9tpMb7eeKziSSNsd1ZSD9K9EZA3UZxQiCNAqjCjpQB//ZgQAAAEQAAAAAAAAAAAAAAAAAAAAAAAAAAAAAAAAAAAAAAAAAAAAAAAAAAAAAAAAAAAAAAAAAAAAAAAAAAAAAAAAAAAAI0Mnqefm6zhGMggCqAEupCwIAAAAIAAAAEAAAAFQAYQBiAGwAZQBPAGYAQwBvAG4AdABlAG4AdABzAAAA53YBAEQAZAAAAAAAAAAKAAAAAAAAAAAAAAAAAIAWgBboA+gDAAAAAAAAAAAAAAAAAAAAAAAAAAAAAAAAAAAAAAAAAAAPAATwcgAAALIECvAIAAAABwQAAAAKAABzAAvwQAAAAH8AgADhAARBBwAAAD8BAAAGAL8BAAAQAP8BAAAIAIDDFgAAAL8DAAACAFAAaQBjAHQAdQByAGUAIAAxADcAAAATACLxBgAAAKoDAAAADwAAEPAEAAAABgAAgFIAB/AhdgEABQWZYlpEVlnJdrqb2k9RZ+Wz/wD9dQEAAQAAAMlFBAAAAGcKoEYd8PV1AQCZYlpEVlnJdrqb2k9RZ+Wz///Y/+AAEEpGSUYAAQEBANwA3AAA/9sAQwACAQECAQECAgICAgICAgMFAwMDAwMGBAQDBQcGBwcHBgcHCAkLCQgICggHBwoNCgoLDAwMDAcJDg8NDA4LDAwM/9sAQwECAgIDAwMGAwMGDAgHCAwMDAwMDAwMDAwMDAwMDAwMDAwMDAwMDAwMDAwMDAwMDAwMDAwMDAwMDAwMDAwMDAwM/8AAEQgDcANwAwEiAAIRAQMRAf/EAB8AAAEFAQE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356520"/>
            <a:ext cx="597666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87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3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smtClean="0"/>
              <a:t>Layouts sin tablas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Layouts</a:t>
            </a:r>
            <a:r>
              <a:rPr dirty="0" smtClean="0"/>
              <a:t> sin tablas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Mantenimiento</a:t>
            </a:r>
          </a:p>
          <a:p>
            <a:pPr lvl="1">
              <a:defRPr/>
            </a:pPr>
            <a:r>
              <a:rPr sz="2400" dirty="0" smtClean="0"/>
              <a:t>Modificar unas pocas reglas en las hojas de estilos</a:t>
            </a:r>
          </a:p>
          <a:p>
            <a:pPr>
              <a:defRPr/>
            </a:pPr>
            <a:r>
              <a:rPr sz="2800" dirty="0" smtClean="0"/>
              <a:t>Accesibilidad</a:t>
            </a:r>
          </a:p>
          <a:p>
            <a:pPr lvl="1">
              <a:defRPr/>
            </a:pPr>
            <a:r>
              <a:rPr sz="2400" dirty="0" smtClean="0"/>
              <a:t>Páginas </a:t>
            </a:r>
            <a:r>
              <a:rPr sz="2400" dirty="0"/>
              <a:t>creadas con CSS son más accesibles que las páginas diseñadas con </a:t>
            </a:r>
            <a:r>
              <a:rPr sz="2400" dirty="0" smtClean="0"/>
              <a:t>tablas </a:t>
            </a:r>
          </a:p>
          <a:p>
            <a:pPr lvl="1">
              <a:defRPr/>
            </a:pPr>
            <a:r>
              <a:rPr sz="2400" dirty="0" smtClean="0"/>
              <a:t>Navegadores </a:t>
            </a:r>
            <a:r>
              <a:rPr sz="2400" dirty="0"/>
              <a:t>que utilizan las personas discapacitadas </a:t>
            </a:r>
            <a:endParaRPr sz="2400" dirty="0" smtClean="0"/>
          </a:p>
          <a:p>
            <a:pPr lvl="1">
              <a:defRPr/>
            </a:pPr>
            <a:r>
              <a:rPr sz="2400" dirty="0" smtClean="0"/>
              <a:t>No </a:t>
            </a:r>
            <a:r>
              <a:rPr sz="2400" dirty="0"/>
              <a:t>obstante, diseñar una página web exclusivamente con CSS no garantiza que la página sea accesible.</a:t>
            </a:r>
          </a:p>
          <a:p>
            <a:pPr>
              <a:defRPr/>
            </a:pPr>
            <a:r>
              <a:rPr sz="2800" dirty="0" smtClean="0"/>
              <a:t>Velocidad </a:t>
            </a:r>
            <a:r>
              <a:rPr sz="2800" dirty="0"/>
              <a:t>de </a:t>
            </a:r>
            <a:r>
              <a:rPr sz="2800" dirty="0" smtClean="0"/>
              <a:t>carga</a:t>
            </a:r>
          </a:p>
          <a:p>
            <a:pPr lvl="1">
              <a:defRPr/>
            </a:pPr>
            <a:r>
              <a:rPr sz="2400" dirty="0" smtClean="0"/>
              <a:t>Código </a:t>
            </a:r>
            <a:r>
              <a:rPr sz="2400" dirty="0"/>
              <a:t>HTML de una página diseñada con tablas es mucho mayor que el código de la misma página diseñada exclusivamente con </a:t>
            </a:r>
            <a:r>
              <a:rPr sz="2400" dirty="0" smtClean="0"/>
              <a:t>CSS</a:t>
            </a:r>
          </a:p>
          <a:p>
            <a:pPr>
              <a:defRPr/>
            </a:pPr>
            <a:r>
              <a:rPr sz="2800" dirty="0" smtClean="0"/>
              <a:t>Semántica</a:t>
            </a:r>
          </a:p>
          <a:p>
            <a:pPr lvl="1">
              <a:defRPr/>
            </a:pPr>
            <a:r>
              <a:rPr sz="2400" dirty="0" smtClean="0"/>
              <a:t>Las </a:t>
            </a:r>
            <a:r>
              <a:rPr sz="2400" dirty="0"/>
              <a:t>tablas HTML sólo se deben utilizar para mostrar datos cuya información sólo se entiende en forma de filas y columnas. </a:t>
            </a:r>
            <a:endParaRPr sz="2400" dirty="0" smtClean="0"/>
          </a:p>
          <a:p>
            <a:pPr lvl="2">
              <a:defRPr/>
            </a:pPr>
            <a:r>
              <a:rPr sz="2400" dirty="0" smtClean="0"/>
              <a:t>Utilizar </a:t>
            </a:r>
            <a:r>
              <a:rPr sz="2400" dirty="0"/>
              <a:t>tablas para crear la estructura completa de una página es </a:t>
            </a:r>
            <a:r>
              <a:rPr sz="2400" dirty="0" smtClean="0"/>
              <a:t>como </a:t>
            </a:r>
            <a:r>
              <a:rPr sz="2400" dirty="0"/>
              <a:t>utilizar por </a:t>
            </a:r>
            <a:r>
              <a:rPr sz="2400" dirty="0" smtClean="0"/>
              <a:t>la </a:t>
            </a:r>
            <a:r>
              <a:rPr sz="2400" dirty="0"/>
              <a:t>etiqueta &lt;</a:t>
            </a:r>
            <a:r>
              <a:rPr sz="2400" dirty="0" err="1"/>
              <a:t>ul</a:t>
            </a:r>
            <a:r>
              <a:rPr sz="2400" dirty="0"/>
              <a:t>&gt; para crear párrafos de texto.</a:t>
            </a:r>
            <a:endParaRPr sz="1600" dirty="0"/>
          </a:p>
          <a:p>
            <a:pPr>
              <a:defRPr/>
            </a:pPr>
            <a:endParaRPr sz="3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pPr algn="ctr"/>
            <a:r>
              <a:rPr smtClean="0"/>
              <a:t>Layouts de varias columnas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Taller – Parte 1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Modifique la siguiente pagina Web que se encuentra diseñada con tablas para que siga un diseño basado en </a:t>
            </a:r>
            <a:r>
              <a:rPr sz="3200" dirty="0" err="1" smtClean="0"/>
              <a:t>layouts</a:t>
            </a:r>
            <a:r>
              <a:rPr sz="3200" dirty="0" smtClean="0"/>
              <a:t> sin tablas</a:t>
            </a:r>
          </a:p>
          <a:p>
            <a:pPr lvl="1">
              <a:defRPr/>
            </a:pPr>
            <a:r>
              <a:rPr sz="2600" dirty="0" smtClean="0"/>
              <a:t>Centre horizontalmente la pagina Web </a:t>
            </a:r>
            <a:endParaRPr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3292475"/>
            <a:ext cx="4568825" cy="3830638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3255963"/>
            <a:ext cx="5638800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 smtClean="0"/>
              <a:t>Taller – Parte 2</a:t>
            </a:r>
            <a:br>
              <a:rPr dirty="0" smtClean="0"/>
            </a:br>
            <a:r>
              <a:rPr dirty="0" smtClean="0"/>
              <a:t>Diseño </a:t>
            </a:r>
            <a:r>
              <a:rPr dirty="0"/>
              <a:t>a 2 columnas con cabecera y pie de </a:t>
            </a:r>
            <a:r>
              <a:rPr dirty="0" smtClean="0"/>
              <a:t>página</a:t>
            </a:r>
            <a:endParaRPr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Fije la </a:t>
            </a:r>
            <a:r>
              <a:rPr sz="3200" dirty="0"/>
              <a:t>anchura de la página </a:t>
            </a:r>
            <a:r>
              <a:rPr sz="3200" dirty="0" smtClean="0"/>
              <a:t>en</a:t>
            </a:r>
            <a:r>
              <a:rPr sz="3200" dirty="0"/>
              <a:t> </a:t>
            </a:r>
            <a:r>
              <a:rPr sz="3200" dirty="0" smtClean="0"/>
              <a:t>700px</a:t>
            </a:r>
          </a:p>
          <a:p>
            <a:pPr>
              <a:defRPr/>
            </a:pPr>
            <a:r>
              <a:rPr sz="3200" dirty="0" smtClean="0"/>
              <a:t>Fije la </a:t>
            </a:r>
            <a:r>
              <a:rPr sz="3200" dirty="0"/>
              <a:t>anchura del menú </a:t>
            </a:r>
            <a:r>
              <a:rPr sz="3200" dirty="0" smtClean="0"/>
              <a:t>en</a:t>
            </a:r>
            <a:r>
              <a:rPr sz="3200" dirty="0"/>
              <a:t> 150px </a:t>
            </a:r>
            <a:endParaRPr sz="3200" dirty="0" smtClean="0"/>
          </a:p>
          <a:p>
            <a:pPr>
              <a:defRPr/>
            </a:pPr>
            <a:r>
              <a:rPr sz="3200" dirty="0" smtClean="0"/>
              <a:t>Fije la </a:t>
            </a:r>
            <a:r>
              <a:rPr sz="3200" dirty="0"/>
              <a:t>anchura de los contenidos </a:t>
            </a:r>
            <a:r>
              <a:rPr sz="3200" dirty="0" smtClean="0"/>
              <a:t>en 550px</a:t>
            </a:r>
            <a:endParaRPr sz="3200" dirty="0"/>
          </a:p>
        </p:txBody>
      </p:sp>
      <p:pic>
        <p:nvPicPr>
          <p:cNvPr id="113668" name="Picture 2" descr="Esquema del diseño a 2 columnas con cabecera y pie de pá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868738"/>
            <a:ext cx="61214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508375"/>
            <a:ext cx="5640388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439025" y="4084638"/>
            <a:ext cx="3743325" cy="57626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7439025" y="4660900"/>
            <a:ext cx="3743325" cy="100806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7439025" y="5668963"/>
            <a:ext cx="3743325" cy="223202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7439025" y="7900988"/>
            <a:ext cx="3743325" cy="215900"/>
          </a:xfrm>
          <a:prstGeom prst="rect">
            <a:avLst/>
          </a:prstGeom>
          <a:solidFill>
            <a:schemeClr val="accent4">
              <a:lumMod val="5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Taller – Parte 2</a:t>
            </a:r>
            <a:br>
              <a:rPr dirty="0"/>
            </a:br>
            <a:r>
              <a:rPr dirty="0"/>
              <a:t>Diseño a 2 columnas con cabecera y pie de página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Usar la </a:t>
            </a:r>
            <a:r>
              <a:rPr sz="2800" dirty="0"/>
              <a:t>propiedad </a:t>
            </a:r>
            <a:r>
              <a:rPr sz="2800" dirty="0" err="1"/>
              <a:t>float</a:t>
            </a:r>
            <a:r>
              <a:rPr sz="2800" dirty="0"/>
              <a:t> para los elementos posicionados como el menú y los </a:t>
            </a:r>
            <a:r>
              <a:rPr sz="2800" dirty="0" smtClean="0"/>
              <a:t>contenidos</a:t>
            </a:r>
          </a:p>
          <a:p>
            <a:pPr>
              <a:defRPr/>
            </a:pPr>
            <a:r>
              <a:rPr sz="2800" dirty="0" smtClean="0"/>
              <a:t>Usar la </a:t>
            </a:r>
            <a:r>
              <a:rPr sz="2800" dirty="0"/>
              <a:t>propiedad </a:t>
            </a:r>
            <a:r>
              <a:rPr sz="2800" dirty="0" err="1"/>
              <a:t>clear</a:t>
            </a:r>
            <a:r>
              <a:rPr sz="2800" dirty="0"/>
              <a:t> en el pie de página para evitar los solapamientos ocasionados por los elementos posicionados con </a:t>
            </a:r>
            <a:r>
              <a:rPr sz="2800" dirty="0" err="1"/>
              <a:t>float</a:t>
            </a:r>
            <a:r>
              <a:rPr sz="2800" dirty="0"/>
              <a:t>.</a:t>
            </a:r>
          </a:p>
        </p:txBody>
      </p:sp>
      <p:pic>
        <p:nvPicPr>
          <p:cNvPr id="114692" name="Picture 2" descr="Propiedades CSS necesarias en el diseño a dos columnas con cabecera y pie de pá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3363913"/>
            <a:ext cx="7775575" cy="533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Taller – Parte 2</a:t>
            </a:r>
            <a:br>
              <a:rPr dirty="0"/>
            </a:br>
            <a:r>
              <a:rPr dirty="0"/>
              <a:t>Diseño a 2 columnas con cabecera y pie de página</a:t>
            </a:r>
          </a:p>
        </p:txBody>
      </p:sp>
      <p:pic>
        <p:nvPicPr>
          <p:cNvPr id="1157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128838"/>
            <a:ext cx="85820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4846638" y="2860675"/>
            <a:ext cx="6408737" cy="66357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846638" y="3524250"/>
            <a:ext cx="1338262" cy="128905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184900" y="3524250"/>
            <a:ext cx="5070475" cy="257651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846638" y="6100763"/>
            <a:ext cx="6408737" cy="215900"/>
          </a:xfrm>
          <a:prstGeom prst="rect">
            <a:avLst/>
          </a:prstGeom>
          <a:solidFill>
            <a:schemeClr val="accent4">
              <a:lumMod val="5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pic>
        <p:nvPicPr>
          <p:cNvPr id="11572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85900"/>
            <a:ext cx="3086100" cy="726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3 Título"/>
          <p:cNvSpPr>
            <a:spLocks noGrp="1"/>
          </p:cNvSpPr>
          <p:nvPr>
            <p:ph type="title"/>
          </p:nvPr>
        </p:nvSpPr>
        <p:spPr>
          <a:xfrm>
            <a:off x="541338" y="0"/>
            <a:ext cx="10052050" cy="1192213"/>
          </a:xfrm>
        </p:spPr>
        <p:txBody>
          <a:bodyPr/>
          <a:lstStyle/>
          <a:p>
            <a:r>
              <a:rPr lang="es-EC" smtClean="0"/>
              <a:t>CSS 3 - Módulos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650875" y="2384425"/>
            <a:ext cx="5743575" cy="564832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Selectors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Box Model</a:t>
            </a:r>
          </a:p>
          <a:p>
            <a:pPr>
              <a:defRPr/>
            </a:pPr>
            <a:r>
              <a:rPr lang="en-US" sz="2400" dirty="0"/>
              <a:t>Backgrounds and Borders</a:t>
            </a:r>
          </a:p>
          <a:p>
            <a:pPr>
              <a:defRPr/>
            </a:pPr>
            <a:r>
              <a:rPr lang="en-US" sz="2400" dirty="0"/>
              <a:t>Text </a:t>
            </a:r>
            <a:r>
              <a:rPr lang="en-US" sz="2400" dirty="0" smtClean="0"/>
              <a:t>Effects</a:t>
            </a:r>
          </a:p>
          <a:p>
            <a:pPr>
              <a:defRPr/>
            </a:pPr>
            <a:r>
              <a:rPr lang="en-US" sz="2400" dirty="0"/>
              <a:t>2D/3D Transformations</a:t>
            </a:r>
          </a:p>
          <a:p>
            <a:pPr>
              <a:defRPr/>
            </a:pPr>
            <a:r>
              <a:rPr lang="en-US" sz="2400" dirty="0"/>
              <a:t>Animations</a:t>
            </a:r>
          </a:p>
          <a:p>
            <a:pPr>
              <a:defRPr/>
            </a:pPr>
            <a:r>
              <a:rPr lang="en-US" sz="2400" dirty="0"/>
              <a:t>Multiple Column Layout</a:t>
            </a:r>
          </a:p>
          <a:p>
            <a:pPr>
              <a:defRPr/>
            </a:pPr>
            <a:r>
              <a:rPr lang="en-US" sz="2400" dirty="0"/>
              <a:t>User Interface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610350" y="2384425"/>
            <a:ext cx="5743575" cy="5648325"/>
          </a:xfrm>
        </p:spPr>
        <p:txBody>
          <a:bodyPr/>
          <a:lstStyle/>
          <a:p>
            <a:pPr>
              <a:defRPr/>
            </a:pPr>
            <a:r>
              <a:rPr lang="es-EC" sz="2400" dirty="0" smtClean="0"/>
              <a:t>Prefijos para características en fase de implementación</a:t>
            </a:r>
          </a:p>
          <a:p>
            <a:pPr lvl="1">
              <a:defRPr/>
            </a:pPr>
            <a:r>
              <a:rPr lang="es-EC" sz="1800" dirty="0"/>
              <a:t>-</a:t>
            </a:r>
            <a:r>
              <a:rPr lang="es-EC" sz="1800" dirty="0" err="1"/>
              <a:t>moz</a:t>
            </a:r>
            <a:r>
              <a:rPr lang="es-EC" sz="1800" dirty="0"/>
              <a:t>- </a:t>
            </a:r>
            <a:r>
              <a:rPr lang="es-EC" sz="1800" dirty="0" err="1"/>
              <a:t>for</a:t>
            </a:r>
            <a:r>
              <a:rPr lang="es-EC" sz="1800" dirty="0"/>
              <a:t> Firefox</a:t>
            </a:r>
          </a:p>
          <a:p>
            <a:pPr lvl="1">
              <a:defRPr/>
            </a:pPr>
            <a:r>
              <a:rPr lang="es-EC" sz="1800" dirty="0"/>
              <a:t>-</a:t>
            </a:r>
            <a:r>
              <a:rPr lang="es-EC" sz="1800" dirty="0" err="1"/>
              <a:t>webkit</a:t>
            </a:r>
            <a:r>
              <a:rPr lang="es-EC" sz="1800" dirty="0"/>
              <a:t>- </a:t>
            </a:r>
            <a:r>
              <a:rPr lang="es-EC" sz="1800" dirty="0" err="1"/>
              <a:t>for</a:t>
            </a:r>
            <a:r>
              <a:rPr lang="es-EC" sz="1800" dirty="0"/>
              <a:t> Safari and </a:t>
            </a:r>
            <a:r>
              <a:rPr lang="es-EC" sz="1800" dirty="0" err="1"/>
              <a:t>Chrome</a:t>
            </a:r>
            <a:endParaRPr lang="es-EC" sz="1800" dirty="0"/>
          </a:p>
          <a:p>
            <a:pPr lvl="1">
              <a:defRPr/>
            </a:pPr>
            <a:r>
              <a:rPr lang="es-EC" sz="1800" dirty="0"/>
              <a:t>-o- </a:t>
            </a:r>
            <a:r>
              <a:rPr lang="es-EC" sz="1800" dirty="0" err="1"/>
              <a:t>for</a:t>
            </a:r>
            <a:r>
              <a:rPr lang="es-EC" sz="1800" dirty="0"/>
              <a:t> Opera</a:t>
            </a:r>
          </a:p>
          <a:p>
            <a:pPr lvl="1">
              <a:defRPr/>
            </a:pPr>
            <a:r>
              <a:rPr lang="es-EC" sz="1800" dirty="0"/>
              <a:t>-</a:t>
            </a:r>
            <a:r>
              <a:rPr lang="es-EC" sz="1800" dirty="0" err="1"/>
              <a:t>khtml</a:t>
            </a:r>
            <a:r>
              <a:rPr lang="es-EC" sz="1800" dirty="0"/>
              <a:t>- </a:t>
            </a:r>
            <a:r>
              <a:rPr lang="es-EC" sz="1800" dirty="0" err="1"/>
              <a:t>for</a:t>
            </a:r>
            <a:r>
              <a:rPr lang="es-EC" sz="1800" dirty="0"/>
              <a:t> </a:t>
            </a:r>
            <a:r>
              <a:rPr lang="es-EC" sz="1800" dirty="0" err="1"/>
              <a:t>Konqueror</a:t>
            </a:r>
            <a:endParaRPr lang="es-EC" sz="1800" dirty="0"/>
          </a:p>
          <a:p>
            <a:pPr lvl="1">
              <a:defRPr/>
            </a:pPr>
            <a:r>
              <a:rPr lang="es-EC" sz="1800" dirty="0"/>
              <a:t>-ms- </a:t>
            </a:r>
            <a:r>
              <a:rPr lang="es-EC" sz="1800" dirty="0" err="1"/>
              <a:t>for</a:t>
            </a:r>
            <a:r>
              <a:rPr lang="es-EC" sz="1800" dirty="0"/>
              <a:t> Internet Explorer</a:t>
            </a:r>
          </a:p>
          <a:p>
            <a:pPr lvl="1">
              <a:defRPr/>
            </a:pPr>
            <a:r>
              <a:rPr lang="es-EC" sz="1800" dirty="0"/>
              <a:t>-</a:t>
            </a:r>
            <a:r>
              <a:rPr lang="es-EC" sz="1800" dirty="0" err="1"/>
              <a:t>chrome</a:t>
            </a:r>
            <a:r>
              <a:rPr lang="es-EC" sz="1800" dirty="0"/>
              <a:t>- </a:t>
            </a:r>
            <a:r>
              <a:rPr lang="es-EC" sz="1800" dirty="0" err="1"/>
              <a:t>specific</a:t>
            </a:r>
            <a:r>
              <a:rPr lang="es-EC" sz="1800" dirty="0"/>
              <a:t> </a:t>
            </a:r>
            <a:r>
              <a:rPr lang="es-EC" sz="1800" dirty="0" err="1"/>
              <a:t>for</a:t>
            </a:r>
            <a:r>
              <a:rPr lang="es-EC" sz="1800" dirty="0"/>
              <a:t> Google </a:t>
            </a:r>
            <a:r>
              <a:rPr lang="es-EC" sz="1800" dirty="0" err="1"/>
              <a:t>Chrome</a:t>
            </a:r>
            <a:endParaRPr lang="es-EC" sz="1800" dirty="0"/>
          </a:p>
          <a:p>
            <a:pPr lvl="1">
              <a:defRPr/>
            </a:pPr>
            <a:endParaRPr lang="es-EC" sz="1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813768" y="1540584"/>
            <a:ext cx="658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 smtClean="0"/>
              <a:t>CSS3 se encuentra dividido en </a:t>
            </a:r>
            <a:r>
              <a:rPr lang="es-EC" sz="2800" dirty="0" err="1" smtClean="0"/>
              <a:t>modulos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781910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Taller – Parte </a:t>
            </a:r>
            <a:r>
              <a:rPr dirty="0" smtClean="0"/>
              <a:t>3</a:t>
            </a:r>
            <a:br>
              <a:rPr dirty="0" smtClean="0"/>
            </a:br>
            <a:r>
              <a:rPr dirty="0" smtClean="0"/>
              <a:t>Diseño </a:t>
            </a:r>
            <a:r>
              <a:rPr dirty="0"/>
              <a:t>a 3 columnas con cabecera y pie de </a:t>
            </a:r>
            <a:r>
              <a:rPr dirty="0" smtClean="0"/>
              <a:t>página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Haga una copia del archivo provisto para realizar un diseño acorde a la imagen que se encuentra a continuación</a:t>
            </a:r>
            <a:endParaRPr sz="3200" dirty="0"/>
          </a:p>
        </p:txBody>
      </p:sp>
      <p:pic>
        <p:nvPicPr>
          <p:cNvPr id="116740" name="Picture 2" descr="Esquema del diseño a tres columnas con cabecera y pie de pá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2716213"/>
            <a:ext cx="8196262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Taller – Parte 3</a:t>
            </a:r>
            <a:br>
              <a:rPr dirty="0"/>
            </a:br>
            <a:r>
              <a:rPr dirty="0"/>
              <a:t>Diseño a 3 columnas con cabecera y pie de página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La solución es la misma que la aplicada para 2 columnas</a:t>
            </a:r>
            <a:endParaRPr sz="3200" dirty="0"/>
          </a:p>
        </p:txBody>
      </p:sp>
      <p:pic>
        <p:nvPicPr>
          <p:cNvPr id="117764" name="Picture 2" descr="Propiedades CSS necesarias en el diseño a 3 columnas con cabecera y pie de pá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284413"/>
            <a:ext cx="8497888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Taller – Parte 3</a:t>
            </a:r>
            <a:br>
              <a:rPr dirty="0"/>
            </a:br>
            <a:r>
              <a:rPr dirty="0"/>
              <a:t>Diseño a 3 columnas con cabecera y pie de página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Modifique el archivo para incluir la sección lateral dentro del contenido (contenido secundario)</a:t>
            </a:r>
            <a:endParaRPr sz="2800" dirty="0"/>
          </a:p>
        </p:txBody>
      </p:sp>
      <p:pic>
        <p:nvPicPr>
          <p:cNvPr id="1187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716213"/>
            <a:ext cx="85820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2573338"/>
            <a:ext cx="26733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Taller – Parte </a:t>
            </a:r>
            <a:r>
              <a:rPr dirty="0" smtClean="0"/>
              <a:t>4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dirty="0" smtClean="0"/>
              <a:t>Generar la siguiente página</a:t>
            </a:r>
            <a:endParaRPr dirty="0"/>
          </a:p>
        </p:txBody>
      </p:sp>
      <p:pic>
        <p:nvPicPr>
          <p:cNvPr id="1198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355850"/>
            <a:ext cx="10729912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</a:t>
            </a:r>
            <a:r>
              <a:rPr sz="4000" b="1" dirty="0" err="1"/>
              <a:t>C</a:t>
            </a:r>
            <a:r>
              <a:rPr sz="4000" dirty="0" err="1"/>
              <a:t>ascading</a:t>
            </a:r>
            <a:r>
              <a:rPr sz="4000" dirty="0"/>
              <a:t> </a:t>
            </a:r>
            <a:r>
              <a:rPr sz="4000" b="1" dirty="0"/>
              <a:t>S</a:t>
            </a:r>
            <a:r>
              <a:rPr sz="4000" dirty="0"/>
              <a:t>tyle </a:t>
            </a:r>
            <a:r>
              <a:rPr sz="4000" b="1" dirty="0" err="1"/>
              <a:t>S</a:t>
            </a:r>
            <a:r>
              <a:rPr sz="4000" dirty="0" err="1"/>
              <a:t>heets</a:t>
            </a:r>
            <a:endParaRPr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HTML </a:t>
            </a:r>
            <a:r>
              <a:rPr lang="en-US" sz="3200" dirty="0" smtClean="0"/>
              <a:t>no </a:t>
            </a:r>
            <a:r>
              <a:rPr sz="3200" dirty="0" smtClean="0"/>
              <a:t>fue</a:t>
            </a:r>
            <a:r>
              <a:rPr lang="en-US" sz="3200" dirty="0" smtClean="0"/>
              <a:t> </a:t>
            </a:r>
            <a:r>
              <a:rPr sz="3200" dirty="0" smtClean="0"/>
              <a:t>concebido</a:t>
            </a:r>
            <a:r>
              <a:rPr lang="en-US" sz="3200" dirty="0" smtClean="0"/>
              <a:t> </a:t>
            </a:r>
            <a:r>
              <a:rPr sz="3200" dirty="0" smtClean="0"/>
              <a:t>para contener etiquetas</a:t>
            </a:r>
            <a:r>
              <a:rPr lang="en-US" sz="3200" dirty="0" smtClean="0"/>
              <a:t> (tags) </a:t>
            </a:r>
            <a:r>
              <a:rPr sz="3200" dirty="0" smtClean="0"/>
              <a:t>que</a:t>
            </a:r>
            <a:r>
              <a:rPr lang="en-US" sz="3200" dirty="0" smtClean="0"/>
              <a:t> den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</a:t>
            </a:r>
            <a:r>
              <a:rPr lang="en-US" sz="3200" dirty="0" err="1" smtClean="0"/>
              <a:t>sino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sz="3200" dirty="0" smtClean="0"/>
              <a:t>definir</a:t>
            </a:r>
            <a:r>
              <a:rPr lang="en-US" sz="3200" dirty="0" smtClean="0"/>
              <a:t> el </a:t>
            </a:r>
            <a:r>
              <a:rPr sz="3200" dirty="0" smtClean="0"/>
              <a:t>contenido</a:t>
            </a:r>
            <a:r>
              <a:rPr lang="en-US" sz="3200" dirty="0" smtClean="0"/>
              <a:t> de un </a:t>
            </a:r>
            <a:r>
              <a:rPr sz="3200" dirty="0" smtClean="0"/>
              <a:t>documento</a:t>
            </a:r>
          </a:p>
          <a:p>
            <a:pPr lvl="1">
              <a:defRPr/>
            </a:pPr>
            <a:r>
              <a:rPr lang="en-US" sz="2600" dirty="0" smtClean="0"/>
              <a:t>&lt;h1&gt;</a:t>
            </a:r>
            <a:r>
              <a:rPr lang="en-US" sz="2600" dirty="0" err="1" smtClean="0"/>
              <a:t>Esto</a:t>
            </a:r>
            <a:r>
              <a:rPr lang="en-US" sz="2600" dirty="0" smtClean="0"/>
              <a:t> </a:t>
            </a:r>
            <a:r>
              <a:rPr lang="en-US" sz="2600" dirty="0" err="1" smtClean="0"/>
              <a:t>es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cabecera</a:t>
            </a:r>
            <a:r>
              <a:rPr lang="en-US" sz="2600" dirty="0" smtClean="0"/>
              <a:t>&lt;/</a:t>
            </a:r>
            <a:r>
              <a:rPr lang="en-US" sz="2600" dirty="0"/>
              <a:t>h1&gt;</a:t>
            </a:r>
          </a:p>
          <a:p>
            <a:pPr lvl="1">
              <a:defRPr/>
            </a:pPr>
            <a:r>
              <a:rPr lang="en-US" sz="2600" dirty="0"/>
              <a:t>&lt;</a:t>
            </a:r>
            <a:r>
              <a:rPr lang="en-US" sz="2600" dirty="0" smtClean="0"/>
              <a:t>p&gt;</a:t>
            </a:r>
            <a:r>
              <a:rPr lang="en-US" sz="2600" dirty="0" err="1" smtClean="0"/>
              <a:t>Esto</a:t>
            </a:r>
            <a:r>
              <a:rPr lang="en-US" sz="2600" dirty="0" smtClean="0"/>
              <a:t> </a:t>
            </a:r>
            <a:r>
              <a:rPr lang="en-US" sz="2600" dirty="0" err="1" smtClean="0"/>
              <a:t>es</a:t>
            </a:r>
            <a:r>
              <a:rPr lang="en-US" sz="2600" dirty="0" smtClean="0"/>
              <a:t> un </a:t>
            </a:r>
            <a:r>
              <a:rPr lang="en-US" sz="2600" dirty="0" err="1" smtClean="0"/>
              <a:t>parrafo</a:t>
            </a:r>
            <a:r>
              <a:rPr lang="en-US" sz="2600" dirty="0" smtClean="0"/>
              <a:t>.&lt;/</a:t>
            </a:r>
            <a:r>
              <a:rPr lang="en-US" sz="2600" dirty="0"/>
              <a:t>p</a:t>
            </a:r>
            <a:r>
              <a:rPr lang="en-US" sz="2600" dirty="0" smtClean="0"/>
              <a:t>&gt;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El </a:t>
            </a:r>
            <a:r>
              <a:rPr sz="3200" dirty="0" smtClean="0"/>
              <a:t>problema</a:t>
            </a:r>
            <a:r>
              <a:rPr lang="en-US" sz="3200" dirty="0" smtClean="0"/>
              <a:t> </a:t>
            </a:r>
            <a:r>
              <a:rPr sz="3200" dirty="0" smtClean="0"/>
              <a:t>nació</a:t>
            </a:r>
            <a:r>
              <a:rPr lang="en-US" sz="3200" dirty="0" smtClean="0"/>
              <a:t> </a:t>
            </a:r>
            <a:r>
              <a:rPr sz="3200" dirty="0" smtClean="0"/>
              <a:t>cuando etiquetas como </a:t>
            </a:r>
            <a:r>
              <a:rPr lang="en-US" sz="3200" dirty="0" smtClean="0"/>
              <a:t>&lt;font&gt; y </a:t>
            </a:r>
            <a:r>
              <a:rPr sz="3200" dirty="0" smtClean="0"/>
              <a:t>atributos</a:t>
            </a:r>
            <a:r>
              <a:rPr lang="en-US" sz="3200" dirty="0" smtClean="0"/>
              <a:t> de color se </a:t>
            </a:r>
            <a:r>
              <a:rPr sz="3200" dirty="0" smtClean="0"/>
              <a:t>agregaron</a:t>
            </a:r>
            <a:r>
              <a:rPr lang="en-US" sz="3200" dirty="0" smtClean="0"/>
              <a:t> a la </a:t>
            </a:r>
            <a:r>
              <a:rPr sz="3200" dirty="0" smtClean="0"/>
              <a:t>especificación</a:t>
            </a:r>
            <a:r>
              <a:rPr lang="en-US" sz="3200" dirty="0" smtClean="0"/>
              <a:t> HTML 3.2</a:t>
            </a:r>
          </a:p>
          <a:p>
            <a:pPr lvl="1">
              <a:defRPr/>
            </a:pPr>
            <a:r>
              <a:rPr lang="en-US" sz="2600" dirty="0" smtClean="0"/>
              <a:t>W3C </a:t>
            </a:r>
            <a:r>
              <a:rPr lang="en-US" sz="2600" dirty="0" err="1" smtClean="0"/>
              <a:t>resolvió</a:t>
            </a:r>
            <a:r>
              <a:rPr lang="en-US" sz="2600" dirty="0" smtClean="0"/>
              <a:t> el </a:t>
            </a:r>
            <a:r>
              <a:rPr lang="en-US" sz="2600" dirty="0" err="1" smtClean="0"/>
              <a:t>problema</a:t>
            </a:r>
            <a:r>
              <a:rPr lang="en-US" sz="2600" dirty="0" smtClean="0"/>
              <a:t> </a:t>
            </a:r>
            <a:r>
              <a:rPr lang="en-US" sz="2600" dirty="0" err="1" smtClean="0"/>
              <a:t>creando</a:t>
            </a:r>
            <a:r>
              <a:rPr lang="en-US" sz="2600" dirty="0" smtClean="0"/>
              <a:t> </a:t>
            </a:r>
            <a:r>
              <a:rPr lang="en-US" sz="2600" dirty="0" err="1" smtClean="0"/>
              <a:t>las</a:t>
            </a:r>
            <a:r>
              <a:rPr lang="en-US" sz="2600" dirty="0" smtClean="0"/>
              <a:t> </a:t>
            </a:r>
            <a:r>
              <a:rPr lang="en-US" sz="2600" dirty="0" err="1" smtClean="0"/>
              <a:t>hojas</a:t>
            </a:r>
            <a:r>
              <a:rPr lang="en-US" sz="2600" dirty="0" smtClean="0"/>
              <a:t> de </a:t>
            </a:r>
            <a:r>
              <a:rPr lang="en-US" sz="2600" dirty="0" err="1" smtClean="0"/>
              <a:t>estilos</a:t>
            </a:r>
            <a:r>
              <a:rPr lang="en-US" sz="2600" dirty="0" smtClean="0"/>
              <a:t> (CSS)</a:t>
            </a:r>
          </a:p>
          <a:p>
            <a:pPr lvl="1">
              <a:defRPr/>
            </a:pPr>
            <a:r>
              <a:rPr lang="en-US" sz="2600" dirty="0" smtClean="0"/>
              <a:t>En el HTML 4.0, </a:t>
            </a:r>
            <a:r>
              <a:rPr lang="en-US" sz="2600" dirty="0" err="1" smtClean="0"/>
              <a:t>todos</a:t>
            </a:r>
            <a:r>
              <a:rPr lang="en-US" sz="2600" dirty="0" smtClean="0"/>
              <a:t> los </a:t>
            </a:r>
            <a:r>
              <a:rPr lang="en-US" sz="2600" dirty="0" err="1" smtClean="0"/>
              <a:t>elementos</a:t>
            </a:r>
            <a:r>
              <a:rPr lang="en-US" sz="2600" dirty="0" smtClean="0"/>
              <a:t> de </a:t>
            </a:r>
            <a:r>
              <a:rPr lang="en-US" sz="2600" dirty="0" err="1" smtClean="0"/>
              <a:t>formato</a:t>
            </a:r>
            <a:r>
              <a:rPr lang="en-US" sz="2600" dirty="0" smtClean="0"/>
              <a:t> </a:t>
            </a:r>
            <a:r>
              <a:rPr lang="en-US" sz="2600" dirty="0" err="1" smtClean="0"/>
              <a:t>debian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removidos</a:t>
            </a:r>
            <a:r>
              <a:rPr lang="en-US" sz="2600" dirty="0" smtClean="0"/>
              <a:t> del </a:t>
            </a:r>
            <a:r>
              <a:rPr lang="en-US" sz="2600" dirty="0" err="1" smtClean="0"/>
              <a:t>documento</a:t>
            </a:r>
            <a:r>
              <a:rPr lang="en-US" sz="2600" dirty="0" smtClean="0"/>
              <a:t> HTML y </a:t>
            </a:r>
            <a:r>
              <a:rPr lang="en-US" sz="2600" dirty="0" err="1" smtClean="0"/>
              <a:t>almacenarlo</a:t>
            </a:r>
            <a:r>
              <a:rPr lang="en-US" sz="2600" dirty="0" smtClean="0"/>
              <a:t> en un </a:t>
            </a:r>
            <a:r>
              <a:rPr lang="en-US" sz="2600" dirty="0" err="1" smtClean="0"/>
              <a:t>archivo</a:t>
            </a:r>
            <a:r>
              <a:rPr lang="en-US" sz="2600" dirty="0" smtClean="0"/>
              <a:t> CSS.</a:t>
            </a:r>
          </a:p>
          <a:p>
            <a:pPr>
              <a:defRPr/>
            </a:pPr>
            <a:endParaRPr lang="en-US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CSS - </a:t>
            </a:r>
            <a:r>
              <a:rPr sz="4400" b="1" dirty="0" err="1"/>
              <a:t>C</a:t>
            </a:r>
            <a:r>
              <a:rPr sz="4400" dirty="0" err="1"/>
              <a:t>ascading</a:t>
            </a:r>
            <a:r>
              <a:rPr sz="4400" dirty="0"/>
              <a:t> </a:t>
            </a:r>
            <a:r>
              <a:rPr sz="4400" b="1" dirty="0"/>
              <a:t>S</a:t>
            </a:r>
            <a:r>
              <a:rPr sz="4400" dirty="0"/>
              <a:t>tyle </a:t>
            </a:r>
            <a:r>
              <a:rPr sz="4400" b="1" dirty="0" err="1"/>
              <a:t>S</a:t>
            </a:r>
            <a:r>
              <a:rPr sz="4400" dirty="0" err="1"/>
              <a:t>heets</a:t>
            </a:r>
            <a:endParaRPr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 marL="487672" indent="-487672" algn="just">
              <a:defRPr/>
            </a:pPr>
            <a:r>
              <a:rPr lang="en-US" sz="2400" dirty="0"/>
              <a:t>Hoy en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navegadores</a:t>
            </a:r>
            <a:r>
              <a:rPr lang="en-US" sz="2400" dirty="0"/>
              <a:t> </a:t>
            </a:r>
            <a:r>
              <a:rPr lang="en-US" sz="2400" dirty="0" err="1"/>
              <a:t>soportan</a:t>
            </a:r>
            <a:r>
              <a:rPr lang="en-US" sz="2400" dirty="0"/>
              <a:t> </a:t>
            </a:r>
            <a:r>
              <a:rPr lang="en-US" sz="2400" dirty="0" smtClean="0"/>
              <a:t>CSS</a:t>
            </a:r>
            <a:endParaRPr lang="en-US" sz="2400" dirty="0"/>
          </a:p>
          <a:p>
            <a:pPr marL="487672" indent="-487672" algn="just">
              <a:defRPr/>
            </a:pPr>
            <a:endParaRPr lang="en-US" sz="2400" dirty="0" smtClean="0"/>
          </a:p>
          <a:p>
            <a:pPr marL="487672" indent="-487672" algn="just">
              <a:defRPr/>
            </a:pPr>
            <a:r>
              <a:rPr lang="en-US" sz="2400" dirty="0" smtClean="0"/>
              <a:t>CSS define </a:t>
            </a:r>
            <a:r>
              <a:rPr lang="en-US" sz="2400" dirty="0" err="1" smtClean="0"/>
              <a:t>como</a:t>
            </a:r>
            <a:r>
              <a:rPr lang="en-US" sz="2400" dirty="0" smtClean="0"/>
              <a:t> 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HTML </a:t>
            </a:r>
            <a:r>
              <a:rPr lang="en-US" sz="2400" dirty="0" err="1" smtClean="0"/>
              <a:t>seran</a:t>
            </a:r>
            <a:r>
              <a:rPr lang="en-US" sz="2400" dirty="0" smtClean="0"/>
              <a:t> </a:t>
            </a:r>
            <a:r>
              <a:rPr lang="en-US" sz="2400" dirty="0" err="1" smtClean="0"/>
              <a:t>mostrados</a:t>
            </a:r>
            <a:endParaRPr lang="en-US" sz="2400" dirty="0"/>
          </a:p>
          <a:p>
            <a:pPr marL="487672" indent="-487672" algn="just">
              <a:defRPr/>
            </a:pPr>
            <a:endParaRPr lang="en-US" sz="2400" dirty="0"/>
          </a:p>
          <a:p>
            <a:pPr marL="487672" indent="-487672" algn="just">
              <a:defRPr/>
            </a:pPr>
            <a:r>
              <a:rPr lang="en-US" sz="2400" dirty="0" smtClean="0"/>
              <a:t>Los </a:t>
            </a:r>
            <a:r>
              <a:rPr lang="en-US" sz="2400" dirty="0" err="1" smtClean="0"/>
              <a:t>estilos</a:t>
            </a:r>
            <a:r>
              <a:rPr lang="en-US" sz="2400" dirty="0" smtClean="0"/>
              <a:t> son </a:t>
            </a:r>
            <a:r>
              <a:rPr lang="en-US" sz="2400" dirty="0" err="1" smtClean="0"/>
              <a:t>normalmente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almacenados</a:t>
            </a:r>
            <a:r>
              <a:rPr lang="en-US" sz="2400" dirty="0" smtClean="0"/>
              <a:t> en </a:t>
            </a:r>
            <a:r>
              <a:rPr lang="en-US" sz="2400" dirty="0" err="1" smtClean="0"/>
              <a:t>archivos</a:t>
            </a:r>
            <a:r>
              <a:rPr lang="en-US" sz="2400" dirty="0" smtClean="0"/>
              <a:t> </a:t>
            </a:r>
            <a:r>
              <a:rPr lang="en-US" sz="2400" dirty="0" err="1" smtClean="0"/>
              <a:t>externos</a:t>
            </a:r>
            <a:r>
              <a:rPr lang="en-US" sz="2400" dirty="0" smtClean="0"/>
              <a:t> con </a:t>
            </a:r>
            <a:r>
              <a:rPr lang="en-US" sz="2400" dirty="0" err="1" smtClean="0"/>
              <a:t>extensión</a:t>
            </a:r>
            <a:r>
              <a:rPr lang="en-US" sz="2400" dirty="0" smtClean="0"/>
              <a:t> .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marL="487672" indent="-487672" algn="just">
              <a:defRPr/>
            </a:pPr>
            <a:endParaRPr lang="en-US" sz="2400" dirty="0"/>
          </a:p>
          <a:p>
            <a:pPr marL="487672" indent="-487672" algn="just">
              <a:defRPr/>
            </a:pPr>
            <a:r>
              <a:rPr lang="en-US" sz="2400" dirty="0" err="1" smtClean="0"/>
              <a:t>Hojas</a:t>
            </a:r>
            <a:r>
              <a:rPr lang="en-US" sz="2400" dirty="0" smtClean="0"/>
              <a:t> de </a:t>
            </a:r>
            <a:r>
              <a:rPr lang="en-US" sz="2400" dirty="0" err="1" smtClean="0"/>
              <a:t>estilo</a:t>
            </a:r>
            <a:r>
              <a:rPr lang="en-US" sz="2400" dirty="0" smtClean="0"/>
              <a:t> </a:t>
            </a:r>
            <a:r>
              <a:rPr lang="en-US" sz="2400" dirty="0" err="1" smtClean="0"/>
              <a:t>externas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permiten</a:t>
            </a:r>
            <a:r>
              <a:rPr lang="en-US" sz="2400" dirty="0" smtClean="0"/>
              <a:t> </a:t>
            </a:r>
            <a:r>
              <a:rPr lang="en-US" sz="2400" dirty="0" err="1" smtClean="0"/>
              <a:t>cambiar</a:t>
            </a:r>
            <a:r>
              <a:rPr lang="en-US" sz="2400" dirty="0" smtClean="0"/>
              <a:t> la </a:t>
            </a:r>
            <a:r>
              <a:rPr lang="en-US" sz="2400" dirty="0" err="1" smtClean="0"/>
              <a:t>apariencia</a:t>
            </a:r>
            <a:r>
              <a:rPr lang="en-US" sz="2400" dirty="0" smtClean="0"/>
              <a:t> y la </a:t>
            </a:r>
            <a:r>
              <a:rPr lang="en-US" sz="2400" dirty="0" err="1" smtClean="0"/>
              <a:t>organizacion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todo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paginas</a:t>
            </a:r>
            <a:r>
              <a:rPr lang="en-US" sz="2400" dirty="0" smtClean="0"/>
              <a:t> del </a:t>
            </a:r>
            <a:r>
              <a:rPr lang="en-US" sz="2400" dirty="0" err="1" smtClean="0"/>
              <a:t>sitio</a:t>
            </a:r>
            <a:r>
              <a:rPr lang="en-US" sz="2400" dirty="0"/>
              <a:t> </a:t>
            </a:r>
            <a:r>
              <a:rPr lang="en-US" sz="2400" dirty="0" smtClean="0"/>
              <a:t>Web </a:t>
            </a:r>
            <a:r>
              <a:rPr lang="en-US" sz="2400" dirty="0" err="1" smtClean="0"/>
              <a:t>editando</a:t>
            </a:r>
            <a:r>
              <a:rPr lang="en-US" sz="2400" dirty="0" smtClean="0"/>
              <a:t> un solo </a:t>
            </a:r>
            <a:r>
              <a:rPr lang="en-US" sz="2400" dirty="0" err="1" smtClean="0"/>
              <a:t>archivo</a:t>
            </a:r>
            <a:endParaRPr lang="en-US" sz="2400" dirty="0" smtClean="0"/>
          </a:p>
          <a:p>
            <a:pPr marL="487672" indent="-487672" algn="just">
              <a:defRPr/>
            </a:pPr>
            <a:endParaRPr lang="en-US" sz="2400" dirty="0"/>
          </a:p>
          <a:p>
            <a:pPr marL="487672" indent="-487672" algn="just">
              <a:defRPr/>
            </a:pPr>
            <a:r>
              <a:rPr lang="es-EC" sz="2400" dirty="0"/>
              <a:t>Las hojas de estilo en cascada se usan para controlar el estilo y </a:t>
            </a:r>
            <a:r>
              <a:rPr lang="es-EC" sz="2400" dirty="0" err="1"/>
              <a:t>layouts</a:t>
            </a:r>
            <a:r>
              <a:rPr lang="es-EC" sz="2400" dirty="0"/>
              <a:t> de las pagina Web.</a:t>
            </a:r>
          </a:p>
          <a:p>
            <a:pPr marL="487672" indent="-487672" algn="just">
              <a:defRPr/>
            </a:pPr>
            <a:r>
              <a:rPr lang="es-EC" sz="2400" dirty="0" smtClean="0"/>
              <a:t>CSS3 </a:t>
            </a:r>
            <a:r>
              <a:rPr lang="es-EC" sz="2400" dirty="0"/>
              <a:t>es el ultimo </a:t>
            </a:r>
            <a:r>
              <a:rPr lang="es-EC" sz="2400" dirty="0" smtClean="0"/>
              <a:t>estándar </a:t>
            </a:r>
            <a:r>
              <a:rPr lang="es-EC" sz="2400" dirty="0"/>
              <a:t>de las hojas de estilo en cascada.</a:t>
            </a:r>
          </a:p>
          <a:p>
            <a:pPr marL="487672" indent="-487672" algn="just">
              <a:defRPr/>
            </a:pPr>
            <a:r>
              <a:rPr lang="es-EC" sz="2400" dirty="0" smtClean="0"/>
              <a:t>Compatible </a:t>
            </a:r>
            <a:r>
              <a:rPr lang="es-EC" sz="2400" dirty="0"/>
              <a:t>con versiones </a:t>
            </a:r>
            <a:r>
              <a:rPr lang="es-EC" sz="2400" dirty="0" smtClean="0"/>
              <a:t>anteriores</a:t>
            </a:r>
          </a:p>
          <a:p>
            <a:pPr marL="487672" indent="-487672" algn="just">
              <a:defRPr/>
            </a:pPr>
            <a:r>
              <a:rPr lang="es-EC" sz="2400" dirty="0" smtClean="0"/>
              <a:t>Todos los navegadores soportan CSS2</a:t>
            </a:r>
          </a:p>
          <a:p>
            <a:pPr marL="487672" indent="-487672" algn="just">
              <a:defRPr/>
            </a:pPr>
            <a:r>
              <a:rPr lang="es-EC" sz="2400" dirty="0" smtClean="0"/>
              <a:t>Algunas </a:t>
            </a:r>
            <a:r>
              <a:rPr lang="es-EC" sz="2400" dirty="0"/>
              <a:t>de las nuevas propiedades solo han sido implementadas para los navegadores modernos</a:t>
            </a:r>
          </a:p>
          <a:p>
            <a:pPr marL="487672" indent="-487672" algn="just">
              <a:defRPr/>
            </a:pPr>
            <a:r>
              <a:rPr lang="es-EC" sz="2400" dirty="0" smtClean="0"/>
              <a:t>La </a:t>
            </a:r>
            <a:r>
              <a:rPr lang="es-EC" sz="2400" dirty="0" err="1"/>
              <a:t>especificacion</a:t>
            </a:r>
            <a:r>
              <a:rPr lang="es-EC" sz="2400" dirty="0"/>
              <a:t> aún se encuentra en desarrollo por la W3C</a:t>
            </a:r>
          </a:p>
          <a:p>
            <a:pPr marL="487672" indent="-487672" algn="just">
              <a:defRPr/>
            </a:pPr>
            <a:endParaRPr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CSS - </a:t>
            </a:r>
            <a:r>
              <a:rPr lang="en-US" sz="4400" b="1" dirty="0"/>
              <a:t>C</a:t>
            </a:r>
            <a:r>
              <a:rPr lang="en-US" sz="4400" dirty="0"/>
              <a:t>ascading </a:t>
            </a:r>
            <a:r>
              <a:rPr lang="en-US" sz="4400" b="1" dirty="0"/>
              <a:t>S</a:t>
            </a:r>
            <a:r>
              <a:rPr lang="en-US" sz="4400" dirty="0"/>
              <a:t>tyle </a:t>
            </a:r>
            <a:r>
              <a:rPr lang="en-US" sz="4400" b="1" dirty="0" smtClean="0"/>
              <a:t>S</a:t>
            </a:r>
            <a:r>
              <a:rPr lang="en-US" sz="4400" dirty="0" smtClean="0"/>
              <a:t>heets</a:t>
            </a:r>
            <a:endParaRPr dirty="0" smtClean="0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636713"/>
            <a:ext cx="3790950" cy="5864225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1636713"/>
            <a:ext cx="3189287" cy="5038725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5" y="1636713"/>
            <a:ext cx="4186238" cy="4900612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1 CuadroTexto"/>
          <p:cNvSpPr txBox="1">
            <a:spLocks noChangeArrowheads="1"/>
          </p:cNvSpPr>
          <p:nvPr/>
        </p:nvSpPr>
        <p:spPr bwMode="auto">
          <a:xfrm>
            <a:off x="3351213" y="7758113"/>
            <a:ext cx="689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s-ES" sz="2400">
                <a:solidFill>
                  <a:srgbClr val="002060"/>
                </a:solidFill>
                <a:hlinkClick r:id="rId5"/>
              </a:rPr>
              <a:t>http://www.w3schools.com/css/demo_default.htm</a:t>
            </a:r>
            <a:endParaRPr lang="es-E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ció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6289</TotalTime>
  <Words>2807</Words>
  <Application>Microsoft Macintosh PowerPoint</Application>
  <PresentationFormat>Personalizado</PresentationFormat>
  <Paragraphs>536</Paragraphs>
  <Slides>63</Slides>
  <Notes>1</Notes>
  <HiddenSlides>2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0" baseType="lpstr">
      <vt:lpstr>Calibri</vt:lpstr>
      <vt:lpstr>Georgia</vt:lpstr>
      <vt:lpstr>Helvetica Light</vt:lpstr>
      <vt:lpstr>Noteworthy Bold</vt:lpstr>
      <vt:lpstr>Arial</vt:lpstr>
      <vt:lpstr>Presentación de PowerPoint 2010</vt:lpstr>
      <vt:lpstr>Objeto empaquetador del shell</vt:lpstr>
      <vt:lpstr>Desarrollo de aplicaciones Web</vt:lpstr>
      <vt:lpstr>Estandar de presentacion (CSS)</vt:lpstr>
      <vt:lpstr>Estándar de presentación</vt:lpstr>
      <vt:lpstr>Cascading Style Sheets (CSS)</vt:lpstr>
      <vt:lpstr>CSS - Cascading Style Sheets</vt:lpstr>
      <vt:lpstr>CSS 3 - Módulos</vt:lpstr>
      <vt:lpstr>CSS - Cascading Style Sheets</vt:lpstr>
      <vt:lpstr>CSS - Cascading Style Sheets</vt:lpstr>
      <vt:lpstr>CSS - Cascading Style Sheets</vt:lpstr>
      <vt:lpstr>CSS - Cascading Style Sheets</vt:lpstr>
      <vt:lpstr>CSS - Cascading Style Sheets</vt:lpstr>
      <vt:lpstr>Estilo y estructura</vt:lpstr>
      <vt:lpstr>Estilos inline</vt:lpstr>
      <vt:lpstr>Hoja de estilo interna (Embedded Style)</vt:lpstr>
      <vt:lpstr>Hoja de estilo externa</vt:lpstr>
      <vt:lpstr>CSS – Multiples Hojas de Estilos</vt:lpstr>
      <vt:lpstr>CSS – Multiples Hojas de Estilos</vt:lpstr>
      <vt:lpstr>Atributo media</vt:lpstr>
      <vt:lpstr>Atributo media</vt:lpstr>
      <vt:lpstr>Sintaxis de CSS</vt:lpstr>
      <vt:lpstr>CSS: Sintaxis</vt:lpstr>
      <vt:lpstr>CSS: Sintaxis</vt:lpstr>
      <vt:lpstr>Importar hojas de estilos</vt:lpstr>
      <vt:lpstr>Regla @font-face</vt:lpstr>
      <vt:lpstr>CSS  Tipos de Selectores</vt:lpstr>
      <vt:lpstr>Tipos de Selectores</vt:lpstr>
      <vt:lpstr>Tipos de Selectores</vt:lpstr>
      <vt:lpstr>Tipos de Selectores</vt:lpstr>
      <vt:lpstr>Tipos de Selectores</vt:lpstr>
      <vt:lpstr>Tipos de Selectores</vt:lpstr>
      <vt:lpstr>Tipos de Selectores</vt:lpstr>
      <vt:lpstr>Importar hojas de estilos</vt:lpstr>
      <vt:lpstr>Regla @font-face</vt:lpstr>
      <vt:lpstr>CSS - Box Model</vt:lpstr>
      <vt:lpstr>CSS - Box Model</vt:lpstr>
      <vt:lpstr>CSS - Box Model</vt:lpstr>
      <vt:lpstr>CSS3 Borders</vt:lpstr>
      <vt:lpstr>CSS3 - Borders</vt:lpstr>
      <vt:lpstr>CSS3 - Borders</vt:lpstr>
      <vt:lpstr>Backgrounds</vt:lpstr>
      <vt:lpstr>CSS3 - Backgrounds</vt:lpstr>
      <vt:lpstr>CSS3 - Backgrounds</vt:lpstr>
      <vt:lpstr>Propiedades</vt:lpstr>
      <vt:lpstr>Propiedades Display y visibility</vt:lpstr>
      <vt:lpstr>Tarea</vt:lpstr>
      <vt:lpstr>Propiedades de posicionamiento</vt:lpstr>
      <vt:lpstr>CSS – Propiedades de posicionamiento</vt:lpstr>
      <vt:lpstr>CSS – Propiedades de posicionamiento</vt:lpstr>
      <vt:lpstr>CSS – Propiedades de posicionamiento</vt:lpstr>
      <vt:lpstr>CSS – Propiedades de posicionamiento</vt:lpstr>
      <vt:lpstr>CSS – Posicionamiento – Traslape (Overlapping)</vt:lpstr>
      <vt:lpstr>Practica</vt:lpstr>
      <vt:lpstr>Layouts sin tablas</vt:lpstr>
      <vt:lpstr>Layouts sin tablas</vt:lpstr>
      <vt:lpstr>Layouts de varias columnas</vt:lpstr>
      <vt:lpstr>Taller – Parte 1</vt:lpstr>
      <vt:lpstr>Taller – Parte 2 Diseño a 2 columnas con cabecera y pie de página</vt:lpstr>
      <vt:lpstr>Taller – Parte 2 Diseño a 2 columnas con cabecera y pie de página</vt:lpstr>
      <vt:lpstr>Taller – Parte 2 Diseño a 2 columnas con cabecera y pie de página</vt:lpstr>
      <vt:lpstr>Taller – Parte 3 Diseño a 3 columnas con cabecera y pie de página</vt:lpstr>
      <vt:lpstr>Taller – Parte 3 Diseño a 3 columnas con cabecera y pie de página</vt:lpstr>
      <vt:lpstr>Taller – Parte 3 Diseño a 3 columnas con cabecera y pie de página</vt:lpstr>
      <vt:lpstr>Taller – Parte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</dc:title>
  <dc:creator>Jorge Rodriguez</dc:creator>
  <cp:lastModifiedBy>Marco Antonio Calderon  Arguello</cp:lastModifiedBy>
  <cp:revision>218</cp:revision>
  <dcterms:modified xsi:type="dcterms:W3CDTF">2016-05-18T08:03:26Z</dcterms:modified>
</cp:coreProperties>
</file>