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93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091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82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698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341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724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443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443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73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784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82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ACC81-A11F-684A-B842-D084FD43F167}" type="datetimeFigureOut">
              <a:rPr lang="es-ES_tradnl" smtClean="0"/>
              <a:t>15/8/16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5B09-0F67-734F-ACF2-F6AD9F9899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291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HTTP Caching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81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 </a:t>
            </a:r>
            <a:r>
              <a:rPr lang="es-ES_tradnl" dirty="0" err="1" smtClean="0"/>
              <a:t>max-age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Max-</a:t>
            </a:r>
            <a:r>
              <a:rPr lang="es-ES_tradnl" dirty="0" err="1" smtClean="0"/>
              <a:t>Age</a:t>
            </a:r>
            <a:r>
              <a:rPr lang="es-ES_tradnl" dirty="0" smtClean="0"/>
              <a:t>: establece un intervalo de cuanto tiempo se debe almacenar en caché el recurso (en segundos).</a:t>
            </a:r>
          </a:p>
          <a:p>
            <a:pPr marL="457200" lvl="1" indent="0">
              <a:buNone/>
            </a:pPr>
            <a:endParaRPr lang="es-ES_tradnl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s-ES_tradnl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000" dirty="0" err="1" smtClean="0">
                <a:latin typeface="Consolas" charset="0"/>
                <a:ea typeface="Consolas" charset="0"/>
                <a:cs typeface="Consolas" charset="0"/>
              </a:rPr>
              <a:t>Cache-Control:public</a:t>
            </a:r>
            <a:r>
              <a:rPr lang="es-ES_tradnl" sz="20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_tradnl" sz="2000" dirty="0" err="1" smtClean="0">
                <a:latin typeface="Consolas" charset="0"/>
                <a:ea typeface="Consolas" charset="0"/>
                <a:cs typeface="Consolas" charset="0"/>
              </a:rPr>
              <a:t>max-age</a:t>
            </a:r>
            <a:r>
              <a:rPr lang="es-ES_tradnl" sz="2000" dirty="0" smtClean="0">
                <a:latin typeface="Consolas" charset="0"/>
                <a:ea typeface="Consolas" charset="0"/>
                <a:cs typeface="Consolas" charset="0"/>
              </a:rPr>
              <a:t>=31536000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 no-cache y no-store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</a:t>
            </a:r>
            <a:r>
              <a:rPr lang="es-ES_tradnl" dirty="0" smtClean="0"/>
              <a:t>l elemento </a:t>
            </a:r>
            <a:r>
              <a:rPr lang="es-ES_tradnl" b="1" u="sng" dirty="0" smtClean="0"/>
              <a:t>no-store</a:t>
            </a:r>
            <a:r>
              <a:rPr lang="es-ES_tradnl" dirty="0" smtClean="0"/>
              <a:t> prohíbe que el navegador y todas las memorias caché intermedias almacenen una versión de la respuesta devuelta. Es decir, no se almacenara absolutamente nada en la cache y se tendrá que solicitar el recurso al servidor.</a:t>
            </a:r>
          </a:p>
          <a:p>
            <a:endParaRPr lang="es-ES_tradnl" dirty="0"/>
          </a:p>
          <a:p>
            <a:r>
              <a:rPr lang="es-ES_tradnl" dirty="0" smtClean="0"/>
              <a:t>El elemento </a:t>
            </a:r>
            <a:r>
              <a:rPr lang="es-ES_tradnl" b="1" u="sng" dirty="0" smtClean="0"/>
              <a:t>no-cache</a:t>
            </a:r>
            <a:r>
              <a:rPr lang="es-ES_tradnl" dirty="0" smtClean="0"/>
              <a:t> indica que la respuesta devuelta no se puede utilizar para satisfacer una solicitud posterior enviada a la misma URL sin antes consultar en el servidor si la respuesta ha cambiado.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21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 no-cache y no-store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</a:t>
            </a:r>
            <a:r>
              <a:rPr lang="es-ES_tradnl" dirty="0" smtClean="0"/>
              <a:t>l elemento </a:t>
            </a:r>
            <a:r>
              <a:rPr lang="es-ES_tradnl" b="1" u="sng" dirty="0" smtClean="0"/>
              <a:t>no-store</a:t>
            </a:r>
            <a:r>
              <a:rPr lang="es-ES_tradnl" dirty="0" smtClean="0"/>
              <a:t> prohíbe que el navegador y todas las memorias caché intermedias almacenen una versión de la respuesta devuelta. Es decir, no se almacenara absolutamente nada en la cache y se tendrá que solicitar el recurso al servidor.</a:t>
            </a:r>
          </a:p>
          <a:p>
            <a:endParaRPr lang="es-ES_tradnl" dirty="0"/>
          </a:p>
          <a:p>
            <a:r>
              <a:rPr lang="es-ES_tradnl" dirty="0" smtClean="0"/>
              <a:t>El elemento </a:t>
            </a:r>
            <a:r>
              <a:rPr lang="es-ES_tradnl" b="1" u="sng" dirty="0" smtClean="0"/>
              <a:t>no-cache</a:t>
            </a:r>
            <a:r>
              <a:rPr lang="es-ES_tradnl" dirty="0" smtClean="0"/>
              <a:t> indica que la respuesta devuelta no se puede utilizar para satisfacer una solicitud posterior enviada a la misma URL </a:t>
            </a:r>
            <a:r>
              <a:rPr lang="es-ES_tradnl" b="1" dirty="0" smtClean="0">
                <a:solidFill>
                  <a:srgbClr val="FF0000"/>
                </a:solidFill>
              </a:rPr>
              <a:t>sin antes consultar en el servidor si la respuesta ha cambiado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74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Requerimientos Condicionales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Requerimiento Condicionales son aquellos donde el navegador pregunta al servidor si tiene la copia mas reciente del recurso.</a:t>
            </a:r>
          </a:p>
          <a:p>
            <a:endParaRPr lang="es-ES_tradnl" dirty="0"/>
          </a:p>
          <a:p>
            <a:r>
              <a:rPr lang="es-ES_tradnl" dirty="0" smtClean="0"/>
              <a:t>El servidor determinara si el cliente tiene la copia mas reciente o si el recurso debe ser actualizado.</a:t>
            </a:r>
          </a:p>
          <a:p>
            <a:endParaRPr lang="es-ES_tradnl" dirty="0"/>
          </a:p>
          <a:p>
            <a:r>
              <a:rPr lang="es-ES_tradnl" dirty="0" smtClean="0"/>
              <a:t>Si la copia que posee el cliente es la mas reciente, se enviara un status 304 (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Modified</a:t>
            </a:r>
            <a:r>
              <a:rPr lang="es-ES_tradnl" dirty="0" smtClean="0"/>
              <a:t>).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88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Como funciona?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14" y="2089150"/>
            <a:ext cx="6096538" cy="37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Basada en el tiempo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 requerimiento condicional basado en el tiempo utiliza el </a:t>
            </a:r>
            <a:r>
              <a:rPr lang="es-ES_tradnl" dirty="0" err="1" smtClean="0"/>
              <a:t>header</a:t>
            </a:r>
            <a:r>
              <a:rPr lang="es-ES_tradnl" dirty="0" smtClean="0"/>
              <a:t> </a:t>
            </a:r>
            <a:r>
              <a:rPr lang="es-ES_tradnl" i="1" dirty="0" err="1" smtClean="0"/>
              <a:t>Last-Modified</a:t>
            </a:r>
            <a:r>
              <a:rPr lang="es-ES_tradnl" dirty="0" smtClean="0"/>
              <a:t>. Cuando el cliente solicita un recurso, el servidor responderá con el recurso y un HTTP </a:t>
            </a:r>
            <a:r>
              <a:rPr lang="es-ES_tradnl" dirty="0" err="1" smtClean="0"/>
              <a:t>header</a:t>
            </a:r>
            <a:r>
              <a:rPr lang="es-ES_tradnl" dirty="0" smtClean="0"/>
              <a:t> </a:t>
            </a:r>
            <a:r>
              <a:rPr lang="es-ES_tradnl" i="1" dirty="0" err="1" smtClean="0"/>
              <a:t>Last-Modified</a:t>
            </a:r>
            <a:r>
              <a:rPr lang="es-ES_tradnl" dirty="0" smtClean="0"/>
              <a:t> que es la fecha de la última modificación del archivo.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Last-Modified: Mon, 03 Jan 2011 17:45:57 GMT</a:t>
            </a:r>
            <a:endParaRPr lang="es-ES_tradnl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s-ES_tradnl" dirty="0"/>
          </a:p>
          <a:p>
            <a:r>
              <a:rPr lang="es-ES_tradnl" dirty="0" smtClean="0"/>
              <a:t>La próxima vez que el cliente requiera el recurso, el navegador en cambio enviara un HTTP </a:t>
            </a:r>
            <a:r>
              <a:rPr lang="es-ES_tradnl" dirty="0" err="1" smtClean="0"/>
              <a:t>Header</a:t>
            </a:r>
            <a:r>
              <a:rPr lang="es-ES_tradnl" dirty="0" smtClean="0"/>
              <a:t> </a:t>
            </a:r>
            <a:r>
              <a:rPr lang="es-ES_tradnl" i="1" dirty="0" err="1" smtClean="0"/>
              <a:t>If-Modified-Since</a:t>
            </a:r>
            <a:r>
              <a:rPr lang="es-ES_tradnl" dirty="0" smtClean="0"/>
              <a:t> que contiene la fecha de modificación del recurso cacheado.</a:t>
            </a:r>
          </a:p>
          <a:p>
            <a:pPr marL="914400" lvl="2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If-Modified-Since: Mon, 03 Jan 2011 17:45:57 GMT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Basada en el contenido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Un requerimiento condicional basado en el contenido utiliza un </a:t>
            </a:r>
            <a:r>
              <a:rPr lang="es-ES_tradnl" dirty="0" err="1" smtClean="0"/>
              <a:t>ETag</a:t>
            </a:r>
            <a:r>
              <a:rPr lang="es-ES_tradnl" dirty="0" smtClean="0"/>
              <a:t> (</a:t>
            </a:r>
            <a:r>
              <a:rPr lang="es-ES_tradnl" dirty="0" err="1" smtClean="0"/>
              <a:t>Entity</a:t>
            </a:r>
            <a:r>
              <a:rPr lang="es-ES_tradnl" dirty="0" smtClean="0"/>
              <a:t> </a:t>
            </a:r>
            <a:r>
              <a:rPr lang="es-ES_tradnl" dirty="0" err="1" smtClean="0"/>
              <a:t>Tag</a:t>
            </a:r>
            <a:r>
              <a:rPr lang="es-ES_tradnl" dirty="0" smtClean="0"/>
              <a:t>).  Un </a:t>
            </a:r>
            <a:r>
              <a:rPr lang="es-ES_tradnl" dirty="0" err="1" smtClean="0"/>
              <a:t>ETag</a:t>
            </a:r>
            <a:r>
              <a:rPr lang="es-ES_tradnl" dirty="0" smtClean="0"/>
              <a:t> funciona de forma muy parecida al </a:t>
            </a:r>
            <a:r>
              <a:rPr lang="es-ES_tradnl" dirty="0" err="1" smtClean="0"/>
              <a:t>Last-Modified</a:t>
            </a:r>
            <a:r>
              <a:rPr lang="es-ES_tradnl" dirty="0" smtClean="0"/>
              <a:t> excepto que su valor es determinado mediante una función hash o por un </a:t>
            </a:r>
            <a:r>
              <a:rPr lang="es-ES_tradnl" dirty="0" err="1" smtClean="0"/>
              <a:t>checksum</a:t>
            </a:r>
            <a:r>
              <a:rPr lang="es-ES_tradnl" dirty="0" smtClean="0"/>
              <a:t> de los contenidos del recurso.</a:t>
            </a:r>
          </a:p>
          <a:p>
            <a:pPr marL="914400" lvl="2" indent="0" algn="just">
              <a:buNone/>
            </a:pP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ETag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: "15f0fff99ed5aae4edffdd6496d7131f"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La próxima vez que el cliente requiera el recurso, el navegador en cambio enviara un HTTP </a:t>
            </a:r>
            <a:r>
              <a:rPr lang="es-ES_tradnl" dirty="0" err="1" smtClean="0"/>
              <a:t>Header</a:t>
            </a:r>
            <a:r>
              <a:rPr lang="es-ES_tradnl" dirty="0" smtClean="0"/>
              <a:t> </a:t>
            </a:r>
            <a:r>
              <a:rPr lang="es-ES_tradnl" i="1" dirty="0" err="1" smtClean="0"/>
              <a:t>If</a:t>
            </a:r>
            <a:r>
              <a:rPr lang="es-ES_tradnl" i="1" dirty="0" smtClean="0"/>
              <a:t>-</a:t>
            </a:r>
            <a:r>
              <a:rPr lang="es-ES_tradnl" i="1" dirty="0" err="1" smtClean="0"/>
              <a:t>None</a:t>
            </a:r>
            <a:r>
              <a:rPr lang="es-ES_tradnl" i="1" dirty="0" smtClean="0"/>
              <a:t>-Match</a:t>
            </a:r>
            <a:r>
              <a:rPr lang="es-ES_tradnl" dirty="0" smtClean="0"/>
              <a:t> que contiene el </a:t>
            </a:r>
            <a:r>
              <a:rPr lang="es-ES_tradnl" dirty="0" err="1" smtClean="0"/>
              <a:t>etag</a:t>
            </a:r>
            <a:r>
              <a:rPr lang="es-ES_tradnl" dirty="0" smtClean="0"/>
              <a:t> del recurso.</a:t>
            </a:r>
          </a:p>
          <a:p>
            <a:pPr marL="914400" lvl="2" indent="0" algn="just">
              <a:buNone/>
            </a:pP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-Match: "15f0fff99ed5aae4edffdd6496d7131f"</a:t>
            </a:r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580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ETag</a:t>
            </a:r>
            <a:r>
              <a:rPr lang="es-ES_tradnl" dirty="0" smtClean="0"/>
              <a:t>: Validación fuerte y débil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14061"/>
              </p:ext>
            </p:extLst>
          </p:nvPr>
        </p:nvGraphicFramePr>
        <p:xfrm>
          <a:off x="1740452" y="2203909"/>
          <a:ext cx="8742018" cy="303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006"/>
                <a:gridCol w="2914006"/>
                <a:gridCol w="2914006"/>
              </a:tblGrid>
              <a:tr h="718685"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/>
                        <a:t>Ejemplo</a:t>
                      </a:r>
                      <a:endParaRPr lang="es-ES_tradn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/>
                        <a:t>Tipo</a:t>
                      </a:r>
                      <a:r>
                        <a:rPr lang="es-ES_tradnl" sz="2000" baseline="0" dirty="0" smtClean="0"/>
                        <a:t> de Validación</a:t>
                      </a:r>
                      <a:endParaRPr lang="es-ES_tradn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/>
                        <a:t>Descripción</a:t>
                      </a:r>
                      <a:endParaRPr lang="es-ES_tradnl" sz="2000" dirty="0"/>
                    </a:p>
                  </a:txBody>
                  <a:tcPr anchor="ctr"/>
                </a:tc>
              </a:tr>
              <a:tr h="718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000" dirty="0" smtClean="0"/>
                        <a:t>"123456789"</a:t>
                      </a:r>
                      <a:endParaRPr lang="es-ES_tradn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smtClean="0"/>
                        <a:t>Fuerte</a:t>
                      </a:r>
                      <a:endParaRPr lang="es-ES_tradn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000" dirty="0" smtClean="0"/>
                        <a:t>Indica que el contenido de los dos recursos es byte por byte idéntico.</a:t>
                      </a:r>
                      <a:endParaRPr lang="es-ES_tradnl" sz="2000" dirty="0"/>
                    </a:p>
                  </a:txBody>
                  <a:tcPr anchor="ctr"/>
                </a:tc>
              </a:tr>
              <a:tr h="718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000" dirty="0" smtClean="0"/>
                        <a:t>W/"123456789"</a:t>
                      </a:r>
                      <a:endParaRPr lang="es-ES_tradn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000" dirty="0" err="1" smtClean="0"/>
                        <a:t>Debil</a:t>
                      </a:r>
                      <a:endParaRPr lang="es-ES_tradn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000" dirty="0" smtClean="0"/>
                        <a:t>Indica que los dos recursos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2000" dirty="0" smtClean="0"/>
                        <a:t>son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2000" dirty="0" smtClean="0"/>
                        <a:t>semánticamente equivalentes</a:t>
                      </a:r>
                      <a:endParaRPr lang="es-ES_tradnl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Una política de cache optima?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57" y="1388053"/>
            <a:ext cx="4990686" cy="50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Para discutir…</a:t>
            </a:r>
            <a:endParaRPr lang="es-ES_tradnl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Suponga que se ha establecido que una hoja de estilos de un sitio sea cacheada durante 3 meses, pero resulta que nuestro diseñador ha introducido un nuevo cambio y necesitamos que todos tengan ese archivo actualizado. Que podemos hacer?</a:t>
            </a:r>
          </a:p>
          <a:p>
            <a:endParaRPr lang="es-ES_tradnl" dirty="0" smtClean="0"/>
          </a:p>
          <a:p>
            <a:r>
              <a:rPr lang="es-ES_tradnl" dirty="0" smtClean="0"/>
              <a:t>Es recomendable cachear contenido dinámico? Por ejemplo, los contenidos de un blog.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08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HTTP Caching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HTTP caching es una especificación universalmente adoptada a través de la mayoría de los navegadores modernos (estándares).</a:t>
            </a:r>
          </a:p>
          <a:p>
            <a:endParaRPr lang="es-ES_tradnl" dirty="0"/>
          </a:p>
          <a:p>
            <a:r>
              <a:rPr lang="es-ES_tradnl" dirty="0" smtClean="0"/>
              <a:t>Usando correctamente estos estándares: se pueden mejorar los tiempos de respuestas y reducir la carga al servidor.</a:t>
            </a:r>
          </a:p>
          <a:p>
            <a:endParaRPr lang="es-ES_tradnl" dirty="0"/>
          </a:p>
          <a:p>
            <a:r>
              <a:rPr lang="es-ES_tradnl" dirty="0" smtClean="0"/>
              <a:t>El uso incorrecto de los mismos, puede provocar la visualización de contenido desactualizado y será complicado de depurar.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36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Funcionamiento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15" y="1808092"/>
            <a:ext cx="6055800" cy="359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Que sucede cuando un recurso esta cacheado?</a:t>
            </a:r>
            <a:endParaRPr lang="es-ES_tradnl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896" y="1972641"/>
            <a:ext cx="54356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HTTP cache </a:t>
            </a:r>
            <a:r>
              <a:rPr lang="es-ES_tradnl" dirty="0" err="1" smtClean="0"/>
              <a:t>headers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Una </a:t>
            </a:r>
            <a:r>
              <a:rPr lang="es-ES_tradnl" dirty="0" err="1" smtClean="0"/>
              <a:t>aplicacion</a:t>
            </a:r>
            <a:r>
              <a:rPr lang="es-ES_tradnl" dirty="0" smtClean="0"/>
              <a:t> que utilice los HTTP cache </a:t>
            </a:r>
            <a:r>
              <a:rPr lang="es-ES_tradnl" dirty="0" err="1" smtClean="0"/>
              <a:t>headers</a:t>
            </a:r>
            <a:r>
              <a:rPr lang="es-ES_tradnl" dirty="0" smtClean="0"/>
              <a:t> puede controlar el comportamiento de la cache y reducir la carga al servidor.</a:t>
            </a:r>
          </a:p>
          <a:p>
            <a:endParaRPr lang="es-ES_tradnl" dirty="0"/>
          </a:p>
          <a:p>
            <a:r>
              <a:rPr lang="es-ES_tradnl" dirty="0" smtClean="0"/>
              <a:t>Hay dos </a:t>
            </a:r>
            <a:r>
              <a:rPr lang="es-ES_tradnl" dirty="0" err="1" smtClean="0"/>
              <a:t>header</a:t>
            </a:r>
            <a:r>
              <a:rPr lang="es-ES_tradnl" dirty="0" smtClean="0"/>
              <a:t> principales para el manejo de la cache:</a:t>
            </a:r>
          </a:p>
          <a:p>
            <a:pPr lvl="1"/>
            <a:r>
              <a:rPr lang="es-ES_tradnl" dirty="0" smtClean="0"/>
              <a:t>Cache-Control</a:t>
            </a:r>
          </a:p>
          <a:p>
            <a:pPr lvl="1"/>
            <a:r>
              <a:rPr lang="es-ES_tradnl" dirty="0" smtClean="0"/>
              <a:t>Expires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10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Expires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Perteneciente a la antigua especificación HTTP 1.0</a:t>
            </a:r>
          </a:p>
          <a:p>
            <a:endParaRPr lang="es-ES_tradnl" dirty="0" smtClean="0"/>
          </a:p>
          <a:p>
            <a:r>
              <a:rPr lang="es-ES_tradnl" dirty="0" smtClean="0"/>
              <a:t>El HTTP </a:t>
            </a:r>
            <a:r>
              <a:rPr lang="es-ES_tradnl" dirty="0" err="1" smtClean="0"/>
              <a:t>Header</a:t>
            </a:r>
            <a:r>
              <a:rPr lang="es-ES_tradnl" dirty="0" smtClean="0"/>
              <a:t> Expires permite establecer una fecha hasta cuando un recurso es valido.</a:t>
            </a:r>
          </a:p>
          <a:p>
            <a:endParaRPr lang="es-ES_tradnl" dirty="0"/>
          </a:p>
          <a:p>
            <a:r>
              <a:rPr lang="es-ES_tradnl" dirty="0" smtClean="0"/>
              <a:t>Una vez que se ha llegado a la fecha, el navegador solicitar</a:t>
            </a:r>
            <a:r>
              <a:rPr lang="es-ES" dirty="0" smtClean="0"/>
              <a:t>á</a:t>
            </a:r>
            <a:r>
              <a:rPr lang="es-ES_tradnl" dirty="0" smtClean="0"/>
              <a:t> nuevamente el recurso.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23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05" y="1325008"/>
            <a:ext cx="8953500" cy="39243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691269" y="3657597"/>
            <a:ext cx="3763618" cy="2517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15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Cache-Control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Cada recurso puede definir su política de almacenamiento en memoria caché mediante el encabezado HTTP `Cache-Control</a:t>
            </a:r>
            <a:r>
              <a:rPr lang="es-ES_tradnl" dirty="0" smtClean="0"/>
              <a:t>`.</a:t>
            </a:r>
          </a:p>
          <a:p>
            <a:endParaRPr lang="es-ES_tradnl" dirty="0"/>
          </a:p>
          <a:p>
            <a:r>
              <a:rPr lang="es-ES_tradnl" dirty="0"/>
              <a:t>Las directivas de `Cache-Control` controlan quién puede almacenar la respuesta en memoria caché, en qué condiciones y durante cuánto tiempo</a:t>
            </a:r>
            <a:r>
              <a:rPr lang="es-ES_tradnl" dirty="0" smtClean="0"/>
              <a:t>. Por lo tanto, es un valor compuesto.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08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 </a:t>
            </a:r>
            <a:r>
              <a:rPr lang="es-ES_tradnl" dirty="0" err="1" smtClean="0"/>
              <a:t>public</a:t>
            </a:r>
            <a:r>
              <a:rPr lang="es-ES_tradnl" dirty="0" smtClean="0"/>
              <a:t> y </a:t>
            </a:r>
            <a:r>
              <a:rPr lang="es-ES_tradnl" dirty="0" err="1" smtClean="0"/>
              <a:t>private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u="sng" dirty="0" err="1" smtClean="0"/>
              <a:t>public</a:t>
            </a:r>
            <a:r>
              <a:rPr lang="es-ES_tradnl" dirty="0" smtClean="0"/>
              <a:t>: los recursos pueden ser cacheados no solamente por el navegador del usuario final sino también por cualquier proxy intermedio que este funcionando para otros usuarios.</a:t>
            </a:r>
          </a:p>
          <a:p>
            <a:pPr marL="457200" lvl="1" indent="0">
              <a:buNone/>
            </a:pPr>
            <a:r>
              <a:rPr lang="es-ES_tradnl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000" dirty="0" err="1" smtClean="0">
                <a:latin typeface="Consolas" charset="0"/>
                <a:ea typeface="Consolas" charset="0"/>
                <a:cs typeface="Consolas" charset="0"/>
              </a:rPr>
              <a:t>Cache-Control:public</a:t>
            </a:r>
            <a:endParaRPr lang="es-ES_tradnl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s-ES_tradnl" dirty="0"/>
          </a:p>
          <a:p>
            <a:r>
              <a:rPr lang="es-ES_tradnl" b="1" u="sng" dirty="0" err="1" smtClean="0"/>
              <a:t>private</a:t>
            </a:r>
            <a:r>
              <a:rPr lang="es-ES_tradnl" dirty="0" smtClean="0"/>
              <a:t>: los recursos son </a:t>
            </a:r>
            <a:r>
              <a:rPr lang="es-ES_tradnl" i="1" dirty="0" smtClean="0"/>
              <a:t>“saltados”</a:t>
            </a:r>
            <a:r>
              <a:rPr lang="es-ES_tradnl" dirty="0" smtClean="0"/>
              <a:t> por parte de los </a:t>
            </a:r>
            <a:r>
              <a:rPr lang="es-ES_tradnl" dirty="0" err="1" smtClean="0"/>
              <a:t>proxies</a:t>
            </a:r>
            <a:r>
              <a:rPr lang="es-ES_tradnl" dirty="0" smtClean="0"/>
              <a:t> intermedios y solamente pueden ser cacheados por el usuario final.</a:t>
            </a:r>
          </a:p>
          <a:p>
            <a:pPr marL="0" indent="0">
              <a:buNone/>
            </a:pPr>
            <a:r>
              <a:rPr lang="es-ES_tradnl" sz="18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000" dirty="0" err="1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Cache-Control:private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53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705</Words>
  <Application>Microsoft Macintosh PowerPoint</Application>
  <PresentationFormat>Panorámica</PresentationFormat>
  <Paragraphs>81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Consolas</vt:lpstr>
      <vt:lpstr>Arial</vt:lpstr>
      <vt:lpstr>Tema de Office</vt:lpstr>
      <vt:lpstr>HTTP Caching</vt:lpstr>
      <vt:lpstr>HTTP Caching</vt:lpstr>
      <vt:lpstr>Funcionamiento</vt:lpstr>
      <vt:lpstr>Que sucede cuando un recurso esta cacheado?</vt:lpstr>
      <vt:lpstr>HTTP cache headers</vt:lpstr>
      <vt:lpstr>Expires</vt:lpstr>
      <vt:lpstr>Presentación de PowerPoint</vt:lpstr>
      <vt:lpstr>Cache-Control</vt:lpstr>
      <vt:lpstr>Elementos public y private</vt:lpstr>
      <vt:lpstr>Elemento max-age</vt:lpstr>
      <vt:lpstr>Elementos no-cache y no-store</vt:lpstr>
      <vt:lpstr>Elementos no-cache y no-store</vt:lpstr>
      <vt:lpstr>Requerimientos Condicionales</vt:lpstr>
      <vt:lpstr>Como funciona?</vt:lpstr>
      <vt:lpstr>Basada en el tiempo</vt:lpstr>
      <vt:lpstr>Basada en el contenido</vt:lpstr>
      <vt:lpstr>ETag: Validación fuerte y débil</vt:lpstr>
      <vt:lpstr>Una política de cache optima?</vt:lpstr>
      <vt:lpstr>Para discutir…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Caching</dc:title>
  <dc:creator>Marco Antonio Calderon  Arguello</dc:creator>
  <cp:lastModifiedBy>Marco Antonio Calderon  Arguello</cp:lastModifiedBy>
  <cp:revision>14</cp:revision>
  <dcterms:created xsi:type="dcterms:W3CDTF">2016-08-15T05:34:58Z</dcterms:created>
  <dcterms:modified xsi:type="dcterms:W3CDTF">2016-08-16T20:17:54Z</dcterms:modified>
</cp:coreProperties>
</file>