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7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0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23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3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5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83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2E6B-B313-4D37-AB33-C438D94B7518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BA29-845B-4D94-9B37-43AF966D0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204" y="764406"/>
            <a:ext cx="5634976" cy="563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6380" y="5589431"/>
            <a:ext cx="9245958" cy="1046745"/>
          </a:xfrm>
        </p:spPr>
        <p:txBody>
          <a:bodyPr>
            <a:noAutofit/>
          </a:bodyPr>
          <a:lstStyle/>
          <a:p>
            <a:r>
              <a:rPr lang="es-ES" sz="5900" dirty="0" err="1" smtClean="0"/>
              <a:t>The</a:t>
            </a:r>
            <a:r>
              <a:rPr lang="es-ES" sz="5900" dirty="0" smtClean="0"/>
              <a:t> </a:t>
            </a:r>
            <a:r>
              <a:rPr lang="es-ES" sz="5900" dirty="0" err="1" smtClean="0"/>
              <a:t>man</a:t>
            </a:r>
            <a:r>
              <a:rPr lang="es-ES" sz="5900" dirty="0" smtClean="0"/>
              <a:t> </a:t>
            </a:r>
            <a:r>
              <a:rPr lang="es-ES" sz="5900" dirty="0" err="1" smtClean="0"/>
              <a:t>goes</a:t>
            </a:r>
            <a:r>
              <a:rPr lang="es-ES" sz="5900" dirty="0" smtClean="0"/>
              <a:t> late to </a:t>
            </a:r>
            <a:r>
              <a:rPr lang="es-ES" sz="5900" dirty="0" err="1" smtClean="0"/>
              <a:t>his</a:t>
            </a:r>
            <a:r>
              <a:rPr lang="es-ES" sz="5900" dirty="0" smtClean="0"/>
              <a:t> </a:t>
            </a:r>
            <a:r>
              <a:rPr lang="es-ES" sz="5900" dirty="0" err="1" smtClean="0"/>
              <a:t>job</a:t>
            </a:r>
            <a:r>
              <a:rPr lang="es-ES" sz="5900" dirty="0" smtClean="0"/>
              <a:t>.</a:t>
            </a:r>
            <a:endParaRPr lang="es-ES" sz="5900" dirty="0"/>
          </a:p>
        </p:txBody>
      </p:sp>
    </p:spTree>
    <p:extLst>
      <p:ext uri="{BB962C8B-B14F-4D97-AF65-F5344CB8AC3E}">
        <p14:creationId xmlns:p14="http://schemas.microsoft.com/office/powerpoint/2010/main" val="34107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umbs.dreamstime.com/z/baile-en-la-lluvia-vector-420182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661"/>
          <a:stretch/>
        </p:blipFill>
        <p:spPr bwMode="auto">
          <a:xfrm>
            <a:off x="2678805" y="0"/>
            <a:ext cx="6671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606381" y="5615189"/>
            <a:ext cx="8550498" cy="10209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Start</a:t>
            </a:r>
            <a:r>
              <a:rPr lang="es-ES" dirty="0" smtClean="0"/>
              <a:t> to rain, </a:t>
            </a:r>
            <a:r>
              <a:rPr lang="es-ES" dirty="0" err="1" smtClean="0"/>
              <a:t>strange</a:t>
            </a:r>
            <a:r>
              <a:rPr lang="es-ES" dirty="0" smtClean="0"/>
              <a:t> dance.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2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320551"/>
            <a:ext cx="6053071" cy="6053071"/>
          </a:xfr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6381" y="5550795"/>
            <a:ext cx="9052774" cy="1085382"/>
          </a:xfrm>
        </p:spPr>
        <p:txBody>
          <a:bodyPr>
            <a:normAutofit/>
          </a:bodyPr>
          <a:lstStyle/>
          <a:p>
            <a:r>
              <a:rPr lang="es-ES" sz="5900" dirty="0" err="1" smtClean="0"/>
              <a:t>The</a:t>
            </a:r>
            <a:r>
              <a:rPr lang="es-ES" sz="5900" dirty="0" smtClean="0"/>
              <a:t> </a:t>
            </a:r>
            <a:r>
              <a:rPr lang="es-ES" sz="5900" dirty="0" err="1" smtClean="0"/>
              <a:t>man</a:t>
            </a:r>
            <a:r>
              <a:rPr lang="es-ES" sz="5900" dirty="0" smtClean="0"/>
              <a:t> </a:t>
            </a:r>
            <a:r>
              <a:rPr lang="es-ES" sz="5900" dirty="0" err="1" smtClean="0"/>
              <a:t>fell</a:t>
            </a:r>
            <a:r>
              <a:rPr lang="es-ES" sz="5900" dirty="0" smtClean="0"/>
              <a:t> </a:t>
            </a:r>
            <a:r>
              <a:rPr lang="es-ES" sz="5900" dirty="0" err="1" smtClean="0"/>
              <a:t>on</a:t>
            </a:r>
            <a:r>
              <a:rPr lang="es-ES" sz="5900" dirty="0" smtClean="0"/>
              <a:t> </a:t>
            </a:r>
            <a:r>
              <a:rPr lang="es-ES" sz="5900" dirty="0" err="1" smtClean="0"/>
              <a:t>the</a:t>
            </a:r>
            <a:r>
              <a:rPr lang="es-ES" sz="5900" dirty="0" smtClean="0"/>
              <a:t> </a:t>
            </a:r>
            <a:r>
              <a:rPr lang="es-ES" sz="5900" dirty="0" err="1" smtClean="0"/>
              <a:t>floor</a:t>
            </a:r>
            <a:r>
              <a:rPr lang="es-ES" sz="5900" dirty="0" smtClean="0"/>
              <a:t>.</a:t>
            </a:r>
            <a:endParaRPr lang="es-ES" sz="5900" dirty="0"/>
          </a:p>
        </p:txBody>
      </p:sp>
    </p:spTree>
    <p:extLst>
      <p:ext uri="{BB962C8B-B14F-4D97-AF65-F5344CB8AC3E}">
        <p14:creationId xmlns:p14="http://schemas.microsoft.com/office/powerpoint/2010/main" val="2930046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The man goes late to his job.</vt:lpstr>
      <vt:lpstr>Presentación de PowerPoint</vt:lpstr>
      <vt:lpstr>The man fell on the floor.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7</cp:revision>
  <dcterms:created xsi:type="dcterms:W3CDTF">2016-08-06T20:56:51Z</dcterms:created>
  <dcterms:modified xsi:type="dcterms:W3CDTF">2016-08-08T05:43:12Z</dcterms:modified>
</cp:coreProperties>
</file>