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0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5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54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98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0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48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71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1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18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52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43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0E38-8145-4A79-B69F-D303CA98B9E7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9379-8409-4569-90EF-64003F665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59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lcomercio.pe/noticias/ollanta-humala-2800?ref=nota_economia&amp;ft=contenido" TargetMode="External"/><Relationship Id="rId2" Type="http://schemas.openxmlformats.org/officeDocument/2006/relationships/hyperlink" Target="http://elcomercio.pe/noticias/park-geun-hye-412580?ref=nota_economia&amp;ft=contenid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lcomercio.pe/noticias/ollanta-humala-2800?ref=nota_economia&amp;ft=contenido" TargetMode="External"/><Relationship Id="rId2" Type="http://schemas.openxmlformats.org/officeDocument/2006/relationships/hyperlink" Target="http://elcomercio.pe/noticias/park-geun-hye-412580?ref=nota_economia&amp;ft=contenid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lcomercio.pe/politica/gobierno/presidenta-corea-sur-llega-esta-tarde-peru-noticia-1805053?ref=nota_economia&amp;ft=conteni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Perú y Corea del Sur firmaron cinco convenios de cooperación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Los acuerdos fueron firmados en el Palacio de Gobierno de Lima por los ministros de los sectores respectivos, en presencia de la presidenta de </a:t>
            </a:r>
            <a:r>
              <a:rPr lang="es-ES" b="1" dirty="0"/>
              <a:t>Corea del Sur</a:t>
            </a:r>
            <a:r>
              <a:rPr lang="es-ES" dirty="0"/>
              <a:t>, </a:t>
            </a:r>
            <a:r>
              <a:rPr lang="es-ES" u="sng" dirty="0">
                <a:hlinkClick r:id="rId2"/>
              </a:rPr>
              <a:t>Park </a:t>
            </a:r>
            <a:r>
              <a:rPr lang="es-ES" u="sng" dirty="0" err="1">
                <a:hlinkClick r:id="rId2"/>
              </a:rPr>
              <a:t>Geun-hye</a:t>
            </a:r>
            <a:r>
              <a:rPr lang="es-ES" dirty="0"/>
              <a:t>, y del presidente de Perú, </a:t>
            </a:r>
            <a:r>
              <a:rPr lang="es-ES" u="sng" dirty="0">
                <a:hlinkClick r:id="rId3"/>
              </a:rPr>
              <a:t>Ollanta Humala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95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52939" y="954157"/>
            <a:ext cx="101577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acuerdos fueron firmados en el Palacio de Gobierno de Lima por los ministros de los sectores respectivos, en presencia de la presidenta de </a:t>
            </a:r>
            <a:r>
              <a:rPr lang="es-ES" b="1" dirty="0"/>
              <a:t>Corea del Sur</a:t>
            </a:r>
            <a:r>
              <a:rPr lang="es-ES" dirty="0"/>
              <a:t>, </a:t>
            </a:r>
            <a:r>
              <a:rPr lang="es-ES" u="sng" dirty="0">
                <a:hlinkClick r:id="rId2"/>
              </a:rPr>
              <a:t>Park </a:t>
            </a:r>
            <a:r>
              <a:rPr lang="es-ES" u="sng" dirty="0" err="1">
                <a:hlinkClick r:id="rId2"/>
              </a:rPr>
              <a:t>Geun-hye</a:t>
            </a:r>
            <a:r>
              <a:rPr lang="es-ES" dirty="0"/>
              <a:t>, y del presidente de Perú, </a:t>
            </a:r>
            <a:r>
              <a:rPr lang="es-ES" u="sng" dirty="0">
                <a:hlinkClick r:id="rId3"/>
              </a:rPr>
              <a:t>Ollanta Humala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La reunión permitió la firma de sendos memorándum de entendimiento entre Perú y </a:t>
            </a:r>
            <a:r>
              <a:rPr lang="es-ES" b="1" dirty="0"/>
              <a:t>Corea del Sur </a:t>
            </a:r>
            <a:r>
              <a:rPr lang="es-ES" dirty="0"/>
              <a:t>sobre temas de cooperación en el Área de Gobierno Electrónico y en Materia de Cooperación en la Industria Eléctrica.</a:t>
            </a:r>
          </a:p>
          <a:p>
            <a:r>
              <a:rPr lang="es-ES" dirty="0"/>
              <a:t>Además, se firmó un memorándum de entendimiento en Ciencia, Tecnología, Innovación y Económica Creativa, y otro sobre Cooperación Aduanera, así como un Acuerdo de Cooperación en Materia de Salud.</a:t>
            </a:r>
          </a:p>
          <a:p>
            <a:r>
              <a:rPr lang="es-ES" dirty="0"/>
              <a:t>La mandataria surcoreana, </a:t>
            </a:r>
            <a:r>
              <a:rPr lang="es-ES" u="sng" dirty="0">
                <a:hlinkClick r:id="rId4"/>
              </a:rPr>
              <a:t>quien arribó a Lima el sábado</a:t>
            </a:r>
            <a:r>
              <a:rPr lang="es-ES" dirty="0"/>
              <a:t> con una delegación de empresarios, declaró tras la firma de estos acuerdos que ambos países son "amigos muy cercanos" y añadió que hoy tuvo con </a:t>
            </a:r>
            <a:r>
              <a:rPr lang="es-ES" b="1" dirty="0"/>
              <a:t>Ollanta Humala</a:t>
            </a:r>
            <a:r>
              <a:rPr lang="es-ES" dirty="0"/>
              <a:t> "una discusión profunda sobre las formas de enriquecer la colaboración mutua".</a:t>
            </a:r>
          </a:p>
          <a:p>
            <a:r>
              <a:rPr lang="es-ES" dirty="0"/>
              <a:t>"Los dos decidimos ir más allá de los intercambios tradicionales orientados al comercio y expandirlos a diferentes campos", indicó.</a:t>
            </a:r>
          </a:p>
          <a:p>
            <a:endParaRPr lang="es-ES" dirty="0"/>
          </a:p>
          <a:p>
            <a:r>
              <a:rPr lang="es-ES" b="1" dirty="0"/>
              <a:t>Ollanta Humala</a:t>
            </a:r>
            <a:r>
              <a:rPr lang="es-ES" dirty="0"/>
              <a:t> señaló, por su parte, que las relaciones bilaterales "alcanzan su mejor momento (...) sobre la base de principios y valores compartidos".</a:t>
            </a:r>
          </a:p>
          <a:p>
            <a:r>
              <a:rPr lang="es-ES" dirty="0"/>
              <a:t>"</a:t>
            </a:r>
            <a:r>
              <a:rPr lang="es-ES" b="1" dirty="0"/>
              <a:t>Corea</a:t>
            </a:r>
            <a:r>
              <a:rPr lang="es-ES" dirty="0"/>
              <a:t> es un país que en el lapso de pocas décadas ha alcanzado altos niveles de desarrollo, por lo que su experiencia es altamente valiosa para Perú", enfatizó.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367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Perú y Corea del Sur firmaron cinco convenios de cooperación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Perú y Corea del Sur firmaron cinco convenios de cooperación </dc:title>
  <dc:creator>user</dc:creator>
  <cp:lastModifiedBy>user</cp:lastModifiedBy>
  <cp:revision>1</cp:revision>
  <dcterms:created xsi:type="dcterms:W3CDTF">2016-05-31T03:18:02Z</dcterms:created>
  <dcterms:modified xsi:type="dcterms:W3CDTF">2016-05-31T03:20:28Z</dcterms:modified>
</cp:coreProperties>
</file>