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94660"/>
  </p:normalViewPr>
  <p:slideViewPr>
    <p:cSldViewPr snapToObjects="1">
      <p:cViewPr varScale="1">
        <p:scale>
          <a:sx n="87" d="100"/>
          <a:sy n="87" d="100"/>
        </p:scale>
        <p:origin x="-3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</a:t>
            </a:fld>
            <a:endParaRPr lang="en-US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higher FLOPS (floating points operations per second) per dollar than CPUs.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architecture from a CPU.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low throughput processing units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Cores on the same card have shared global memory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Warp/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Wavefront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Similar to vector processor except much larger (SIMD)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use a language compiled for GPU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Open programming language that can make use of multiple CPUs (on the same node) and a GPU. Can combine with MPI for multiple nodes.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–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Nvidia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Project: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OpenCL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Global Memory</a:t>
            </a:r>
          </a:p>
          <a:p>
            <a:pPr lvl="1"/>
            <a:r>
              <a:rPr lang="en-US" dirty="0"/>
              <a:t>Available to entire device</a:t>
            </a:r>
          </a:p>
          <a:p>
            <a:r>
              <a:rPr lang="en-US" dirty="0">
                <a:ea typeface="ＭＳ Ｐゴシック" pitchFamily="-108" charset="-128"/>
              </a:rPr>
              <a:t>Local Memory</a:t>
            </a:r>
          </a:p>
          <a:p>
            <a:pPr lvl="1"/>
            <a:r>
              <a:rPr lang="en-US" dirty="0"/>
              <a:t>Available to the work group only</a:t>
            </a:r>
          </a:p>
          <a:p>
            <a:pPr lvl="1"/>
            <a:r>
              <a:rPr lang="en-US" dirty="0"/>
              <a:t>***I think this isn’t well defined in </a:t>
            </a:r>
            <a:r>
              <a:rPr lang="en-US" dirty="0" err="1"/>
              <a:t>OpenCL</a:t>
            </a:r>
            <a:r>
              <a:rPr lang="en-US" dirty="0"/>
              <a:t> and can spill over to Global without warning</a:t>
            </a:r>
          </a:p>
          <a:p>
            <a:r>
              <a:rPr lang="en-US" dirty="0">
                <a:ea typeface="ＭＳ Ｐゴシック" pitchFamily="-108" charset="-128"/>
              </a:rPr>
              <a:t>Private Memory</a:t>
            </a:r>
          </a:p>
          <a:p>
            <a:pPr lvl="1"/>
            <a:r>
              <a:rPr lang="en-US" dirty="0"/>
              <a:t>Available to work item only</a:t>
            </a:r>
          </a:p>
          <a:p>
            <a:r>
              <a:rPr lang="en-US" dirty="0">
                <a:ea typeface="ＭＳ Ｐゴシック" pitchFamily="-108" charset="-128"/>
              </a:rPr>
              <a:t>Constant Memory</a:t>
            </a:r>
          </a:p>
          <a:p>
            <a:pPr lvl="1"/>
            <a:r>
              <a:rPr lang="en-US" dirty="0"/>
              <a:t>Read only, can be faster than global</a:t>
            </a:r>
          </a:p>
          <a:p>
            <a:r>
              <a:rPr lang="en-US" dirty="0">
                <a:ea typeface="ＭＳ Ｐゴシック" pitchFamily="-108" charset="-128"/>
              </a:rPr>
              <a:t>SIMD group size – efficient code is a multiple of this</a:t>
            </a:r>
          </a:p>
          <a:p>
            <a:pPr lvl="1"/>
            <a:r>
              <a:rPr lang="en-US" dirty="0" err="1"/>
              <a:t>Nvidia</a:t>
            </a:r>
            <a:r>
              <a:rPr lang="en-US" dirty="0"/>
              <a:t> – Warp </a:t>
            </a:r>
            <a:r>
              <a:rPr lang="en-US" dirty="0" smtClean="0"/>
              <a:t>= 32 cores</a:t>
            </a:r>
            <a:endParaRPr lang="en-US" dirty="0"/>
          </a:p>
          <a:p>
            <a:pPr lvl="1"/>
            <a:r>
              <a:rPr lang="en-US" dirty="0"/>
              <a:t>ATI – </a:t>
            </a:r>
            <a:r>
              <a:rPr lang="en-US" dirty="0" err="1" smtClean="0"/>
              <a:t>Wavefront</a:t>
            </a:r>
            <a:r>
              <a:rPr lang="en-US" dirty="0" smtClean="0"/>
              <a:t> = 64 cores</a:t>
            </a:r>
            <a:endParaRPr lang="en-US" dirty="0"/>
          </a:p>
          <a:p>
            <a:pPr lvl="1"/>
            <a:r>
              <a:rPr lang="en-US" dirty="0"/>
              <a:t>http://stackoverflow.com/questions/7093488/opencl-how-to-i-query-for-a-devices-simd-width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151</TotalTime>
  <Words>176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GPUs at a glance</vt:lpstr>
      <vt:lpstr>GPU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wmlm</cp:lastModifiedBy>
  <cp:revision>20</cp:revision>
  <dcterms:created xsi:type="dcterms:W3CDTF">2012-08-13T22:52:21Z</dcterms:created>
  <dcterms:modified xsi:type="dcterms:W3CDTF">2012-08-14T19:36:49Z</dcterms:modified>
</cp:coreProperties>
</file>