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72" r:id="rId2"/>
    <p:sldId id="27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6" autoAdjust="0"/>
    <p:restoredTop sz="94660"/>
  </p:normalViewPr>
  <p:slideViewPr>
    <p:cSldViewPr snapToObjects="1">
      <p:cViewPr varScale="1">
        <p:scale>
          <a:sx n="87" d="100"/>
          <a:sy n="87" d="100"/>
        </p:scale>
        <p:origin x="-3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4FE15-F6B3-874B-B378-F652C1F4788C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80F3D-82C6-1B48-9FBF-2DBFC87DC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4BDB84C0-9A3A-884B-883E-F7760F12E0B8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GPUs at a glance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0B27578-E324-3D4A-8A83-77F3CC1E892B}" type="slidenum">
              <a:rPr lang="en-US"/>
              <a:pPr/>
              <a:t>1</a:t>
            </a:fld>
            <a:endParaRPr lang="en-US"/>
          </a:p>
        </p:txBody>
      </p:sp>
      <p:sp>
        <p:nvSpPr>
          <p:cNvPr id="7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Much higher FLOPS (floating points operations per second) per dollar than CPUs.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Different architecture from a CPU.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Many low throughput processing units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Cores share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global memory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lang="en-US" noProof="0" dirty="0" smtClean="0"/>
              <a:t>Warps/</a:t>
            </a:r>
            <a:r>
              <a:rPr lang="en-US" noProof="0" dirty="0" err="1" smtClean="0"/>
              <a:t>Wavefronts</a:t>
            </a:r>
            <a:r>
              <a:rPr lang="en-US" noProof="0" dirty="0" smtClean="0"/>
              <a:t> – groups of cores run same code.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 use a language compiled for GPU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800" b="0" i="0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OpenCL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Open programming language for multiple CPUs (on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same node) and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GPU. 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8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CUDA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Nvidia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only.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Project: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OpenCL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108" charset="-128"/>
              </a:rPr>
              <a:t>GPU architecture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032BADB-F48D-AE49-BA14-9EC1C0190D97}" type="slidenum">
              <a:rPr lang="en-US"/>
              <a:pPr/>
              <a:t>2</a:t>
            </a:fld>
            <a:endParaRPr lang="en-US"/>
          </a:p>
        </p:txBody>
      </p:sp>
      <p:pic>
        <p:nvPicPr>
          <p:cNvPr id="1026" name="Picture 2" descr="http://www.realworldtech.com/includes/images/articles/g100-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417637"/>
            <a:ext cx="4191000" cy="463977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273552" y="6031468"/>
            <a:ext cx="312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http://www.realworldtech.com/gt200/3</a:t>
            </a:r>
            <a:r>
              <a:rPr lang="en-US" dirty="0" smtClean="0"/>
              <a:t>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418</TotalTime>
  <Words>85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Solstice</vt:lpstr>
      <vt:lpstr>GPUs at a glance</vt:lpstr>
      <vt:lpstr>GPU architecture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Methods for Capturing Material Discontinuities</dc:title>
  <dc:creator>Sean Davis</dc:creator>
  <cp:lastModifiedBy>wmlm</cp:lastModifiedBy>
  <cp:revision>54</cp:revision>
  <dcterms:created xsi:type="dcterms:W3CDTF">2012-08-13T22:52:21Z</dcterms:created>
  <dcterms:modified xsi:type="dcterms:W3CDTF">2012-08-15T15:54:17Z</dcterms:modified>
</cp:coreProperties>
</file>