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25" r:id="rId1"/>
  </p:sldMasterIdLst>
  <p:notesMasterIdLst>
    <p:notesMasterId r:id="rId7"/>
  </p:notesMasterIdLst>
  <p:sldIdLst>
    <p:sldId id="257" r:id="rId2"/>
    <p:sldId id="258" r:id="rId3"/>
    <p:sldId id="265" r:id="rId4"/>
    <p:sldId id="264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43CF6-22A0-2C46-8D13-FCA56B112BFE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0EEFF-272A-D140-BA48-0C90F35CF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67F63C-7414-6D4D-99CA-CB1A09A91702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 dirty="0">
              <a:latin typeface="Arial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show the last column.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7285-5AD8-F245-B8F6-860494824A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F70-E766-D643-A5AB-5DA957C4C1FE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4496-3200-104C-9946-B0E9D138C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F70-E766-D643-A5AB-5DA957C4C1FE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4496-3200-104C-9946-B0E9D138C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F70-E766-D643-A5AB-5DA957C4C1FE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4496-3200-104C-9946-B0E9D138C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F70-E766-D643-A5AB-5DA957C4C1FE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4496-3200-104C-9946-B0E9D138C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F70-E766-D643-A5AB-5DA957C4C1FE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4496-3200-104C-9946-B0E9D138C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F70-E766-D643-A5AB-5DA957C4C1FE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4496-3200-104C-9946-B0E9D138C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F70-E766-D643-A5AB-5DA957C4C1FE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4496-3200-104C-9946-B0E9D138C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F70-E766-D643-A5AB-5DA957C4C1FE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4496-3200-104C-9946-B0E9D138C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F70-E766-D643-A5AB-5DA957C4C1FE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4496-3200-104C-9946-B0E9D138C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F70-E766-D643-A5AB-5DA957C4C1FE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4496-3200-104C-9946-B0E9D138C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DF70-E766-D643-A5AB-5DA957C4C1FE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4496-3200-104C-9946-B0E9D138C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7073DF70-E766-D643-A5AB-5DA957C4C1FE}" type="datetimeFigureOut">
              <a:rPr lang="en-US" smtClean="0"/>
              <a:pPr/>
              <a:t>8/15/12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1D7F4496-3200-104C-9946-B0E9D138C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8001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08" charset="-128"/>
              </a:rPr>
              <a:t>Comparison of Methods for </a:t>
            </a:r>
            <a:r>
              <a:rPr lang="en-US" smtClean="0">
                <a:ea typeface="ＭＳ Ｐゴシック" pitchFamily="-108" charset="-128"/>
              </a:rPr>
              <a:t>Capturing</a:t>
            </a:r>
            <a:r>
              <a:rPr lang="en-US" smtClean="0">
                <a:ea typeface="ＭＳ Ｐゴシック" pitchFamily="-108" charset="-128"/>
              </a:rPr>
              <a:t> Discontinuities</a:t>
            </a:r>
            <a:endParaRPr lang="en-US" dirty="0" smtClean="0">
              <a:ea typeface="ＭＳ Ｐゴシック" pitchFamily="-108" charset="-128"/>
            </a:endParaRPr>
          </a:p>
        </p:txBody>
      </p:sp>
      <p:sp>
        <p:nvSpPr>
          <p:cNvPr id="14340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/>
          <a:p>
            <a:pPr eaLnBrk="1" hangingPunct="1">
              <a:buFont typeface="Wingdings" pitchFamily="-108" charset="2"/>
              <a:buNone/>
            </a:pPr>
            <a:r>
              <a:rPr lang="en-US" dirty="0" smtClean="0">
                <a:ea typeface="ＭＳ Ｐゴシック" pitchFamily="-108" charset="-128"/>
              </a:rPr>
              <a:t>Sean Davis</a:t>
            </a:r>
          </a:p>
        </p:txBody>
      </p:sp>
      <p:sp>
        <p:nvSpPr>
          <p:cNvPr id="14338" name="Rectangle 22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52CCDA-6EC0-214E-97B4-EC1CE56A40D5}" type="slidenum">
              <a:rPr lang="en-US"/>
              <a:pPr/>
              <a:t>1</a:t>
            </a:fld>
            <a:endParaRPr lang="en-US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1447800" y="2743200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2400" dirty="0">
                <a:solidFill>
                  <a:srgbClr val="000090"/>
                </a:solidFill>
              </a:rPr>
              <a:t>With an Introduction to GPU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BIO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4114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ea typeface="ＭＳ Ｐゴシック" pitchFamily="-108" charset="-128"/>
              </a:rPr>
              <a:t>Undergraduate Degree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McGill University in Montreal, Quebec (Canada)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Major: Mechanical Engineering with a concentration in Aeronautical Engineering</a:t>
            </a:r>
          </a:p>
          <a:p>
            <a:endParaRPr lang="en-US" dirty="0" smtClean="0">
              <a:ea typeface="ＭＳ Ｐゴシック" pitchFamily="-108" charset="-128"/>
            </a:endParaRPr>
          </a:p>
          <a:p>
            <a:endParaRPr lang="en-US" dirty="0" smtClean="0">
              <a:ea typeface="ＭＳ Ｐゴシック" pitchFamily="-108" charset="-128"/>
            </a:endParaRPr>
          </a:p>
          <a:p>
            <a:r>
              <a:rPr lang="en-US" dirty="0" smtClean="0">
                <a:ea typeface="ＭＳ Ｐゴシック" pitchFamily="-108" charset="-128"/>
              </a:rPr>
              <a:t>Graduate Study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Joint Doctoral Program with San Diego State University and the University of California at San Diego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Research Topic: High order ENO/WENO methods for the solution of high speed multiphase flows with shocks and particles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Expected Graduation in the Spring of 2015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D9921D0-69CA-6D4A-9606-421CE0578A1F}" type="slidenum">
              <a:rPr lang="en-US"/>
              <a:pPr/>
              <a:t>2</a:t>
            </a:fld>
            <a:endParaRPr lang="en-US"/>
          </a:p>
        </p:txBody>
      </p:sp>
      <p:pic>
        <p:nvPicPr>
          <p:cNvPr id="5" name="Picture 4" descr="McGil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209800"/>
            <a:ext cx="960946" cy="1219200"/>
          </a:xfrm>
          <a:prstGeom prst="rect">
            <a:avLst/>
          </a:prstGeom>
        </p:spPr>
      </p:pic>
      <p:pic>
        <p:nvPicPr>
          <p:cNvPr id="6" name="Picture 5" descr="SDSU_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323" y="5257800"/>
            <a:ext cx="2493077" cy="1221608"/>
          </a:xfrm>
          <a:prstGeom prst="rect">
            <a:avLst/>
          </a:prstGeom>
        </p:spPr>
      </p:pic>
      <p:pic>
        <p:nvPicPr>
          <p:cNvPr id="7" name="Picture 6" descr="UCSD_logo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5329237"/>
            <a:ext cx="1371600" cy="1071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shoot.png"/>
          <p:cNvPicPr>
            <a:picLocks noChangeAspect="1"/>
          </p:cNvPicPr>
          <p:nvPr/>
        </p:nvPicPr>
        <p:blipFill>
          <a:blip r:embed="rId2"/>
          <a:srcRect b="16394"/>
          <a:stretch>
            <a:fillRect/>
          </a:stretch>
        </p:blipFill>
        <p:spPr>
          <a:xfrm>
            <a:off x="2057400" y="2667000"/>
            <a:ext cx="2895600" cy="3023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Godunov’s Theorem – Any linear scheme above first order accurate (space) cannot be Total Variation Diminishing (TVD).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Solution: Limiters (a nonlinear scheme)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0" y="3352800"/>
            <a:ext cx="2514600" cy="646331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     </a:t>
            </a:r>
            <a:r>
              <a:rPr lang="en-US" dirty="0" smtClean="0">
                <a:solidFill>
                  <a:srgbClr val="FF0000"/>
                </a:solidFill>
              </a:rPr>
              <a:t> Exact Solution</a:t>
            </a:r>
          </a:p>
          <a:p>
            <a:r>
              <a:rPr lang="en-US" strike="sngStrike" dirty="0" smtClean="0">
                <a:solidFill>
                  <a:srgbClr val="3366FF"/>
                </a:solidFill>
              </a:rPr>
              <a:t>     </a:t>
            </a:r>
            <a:r>
              <a:rPr lang="en-US" dirty="0" smtClean="0">
                <a:solidFill>
                  <a:srgbClr val="3366FF"/>
                </a:solidFill>
              </a:rPr>
              <a:t> Non-TVD Solution</a:t>
            </a:r>
            <a:endParaRPr lang="en-US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Lax-noTVD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600200"/>
            <a:ext cx="3212592" cy="2409443"/>
          </a:xfrm>
          <a:prstGeom prst="rect">
            <a:avLst/>
          </a:prstGeom>
        </p:spPr>
      </p:pic>
      <p:pic>
        <p:nvPicPr>
          <p:cNvPr id="18" name="Picture 17" descr="Lax-noTVD_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008" y="3991357"/>
            <a:ext cx="3212591" cy="2409443"/>
          </a:xfrm>
          <a:prstGeom prst="rect">
            <a:avLst/>
          </a:prstGeom>
        </p:spPr>
      </p:pic>
      <p:pic>
        <p:nvPicPr>
          <p:cNvPr id="19" name="Picture 18" descr="Lax-noTVD_1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595820"/>
            <a:ext cx="3212591" cy="2409443"/>
          </a:xfrm>
          <a:prstGeom prst="rect">
            <a:avLst/>
          </a:prstGeom>
        </p:spPr>
      </p:pic>
      <p:pic>
        <p:nvPicPr>
          <p:cNvPr id="20" name="Picture 19" descr="Lax-noTVD_1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4038600"/>
            <a:ext cx="3212591" cy="2409443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108" charset="-128"/>
              </a:rPr>
              <a:t>Results for</a:t>
            </a:r>
            <a:r>
              <a:rPr lang="en-US" dirty="0" smtClean="0">
                <a:ea typeface="ＭＳ Ｐゴシック" pitchFamily="-108" charset="-128"/>
              </a:rPr>
              <a:t> 1D Advection in a 2D Code after 10 Periods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8154CE-D821-A54C-9083-D8860CAA5A2D}" type="slidenum">
              <a:rPr lang="en-US"/>
              <a:pPr/>
              <a:t>4</a:t>
            </a:fld>
            <a:endParaRPr lang="en-US"/>
          </a:p>
        </p:txBody>
      </p:sp>
      <p:sp>
        <p:nvSpPr>
          <p:cNvPr id="18436" name="TextBox 20"/>
          <p:cNvSpPr txBox="1">
            <a:spLocks noChangeArrowheads="1"/>
          </p:cNvSpPr>
          <p:nvPr/>
        </p:nvSpPr>
        <p:spPr bwMode="auto">
          <a:xfrm>
            <a:off x="2133600" y="1600200"/>
            <a:ext cx="267919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Wingdings" pitchFamily="-108" charset="2"/>
              <a:buNone/>
            </a:pPr>
            <a:r>
              <a:rPr lang="en-US" sz="1900" dirty="0"/>
              <a:t>Lax-</a:t>
            </a:r>
            <a:r>
              <a:rPr lang="en-US" sz="1900" dirty="0" err="1"/>
              <a:t>Wendroff</a:t>
            </a:r>
            <a:r>
              <a:rPr lang="en-US" sz="1900" dirty="0"/>
              <a:t> (not TVD):</a:t>
            </a:r>
          </a:p>
        </p:txBody>
      </p:sp>
      <p:sp>
        <p:nvSpPr>
          <p:cNvPr id="18437" name="TextBox 21"/>
          <p:cNvSpPr txBox="1">
            <a:spLocks noChangeArrowheads="1"/>
          </p:cNvSpPr>
          <p:nvPr/>
        </p:nvSpPr>
        <p:spPr bwMode="auto">
          <a:xfrm>
            <a:off x="5638799" y="1595820"/>
            <a:ext cx="2974849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Wingdings" pitchFamily="-108" charset="2"/>
              <a:buNone/>
            </a:pPr>
            <a:r>
              <a:rPr lang="en-US" sz="1900" dirty="0"/>
              <a:t>Lax-</a:t>
            </a:r>
            <a:r>
              <a:rPr lang="en-US" sz="1900" dirty="0" err="1"/>
              <a:t>Wendroff</a:t>
            </a:r>
            <a:r>
              <a:rPr lang="en-US" sz="1900" dirty="0"/>
              <a:t> (</a:t>
            </a:r>
            <a:r>
              <a:rPr lang="en-US" sz="1900" dirty="0" err="1"/>
              <a:t>Superbee</a:t>
            </a:r>
            <a:r>
              <a:rPr lang="en-US" sz="1900" dirty="0"/>
              <a:t>):</a:t>
            </a:r>
          </a:p>
        </p:txBody>
      </p:sp>
      <p:sp>
        <p:nvSpPr>
          <p:cNvPr id="18438" name="TextBox 23"/>
          <p:cNvSpPr txBox="1">
            <a:spLocks noChangeArrowheads="1"/>
          </p:cNvSpPr>
          <p:nvPr/>
        </p:nvSpPr>
        <p:spPr bwMode="auto">
          <a:xfrm>
            <a:off x="2133600" y="4187279"/>
            <a:ext cx="24384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1900" dirty="0"/>
              <a:t>MUSCL:</a:t>
            </a:r>
          </a:p>
        </p:txBody>
      </p:sp>
      <p:sp>
        <p:nvSpPr>
          <p:cNvPr id="18439" name="TextBox 24"/>
          <p:cNvSpPr txBox="1">
            <a:spLocks noChangeArrowheads="1"/>
          </p:cNvSpPr>
          <p:nvPr/>
        </p:nvSpPr>
        <p:spPr bwMode="auto">
          <a:xfrm>
            <a:off x="5562600" y="4187279"/>
            <a:ext cx="24384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1900" dirty="0"/>
              <a:t>SUPG: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Mentor: Dr. Bob </a:t>
            </a:r>
            <a:r>
              <a:rPr lang="en-US" dirty="0" err="1" smtClean="0"/>
              <a:t>Robey</a:t>
            </a:r>
            <a:endParaRPr lang="en-US" dirty="0" smtClean="0"/>
          </a:p>
          <a:p>
            <a:r>
              <a:rPr lang="en-US" dirty="0" smtClean="0"/>
              <a:t>Partner: Will </a:t>
            </a:r>
            <a:r>
              <a:rPr lang="en-US" dirty="0" err="1" smtClean="0"/>
              <a:t>Matern</a:t>
            </a:r>
            <a:endParaRPr lang="en-US" dirty="0" smtClean="0"/>
          </a:p>
          <a:p>
            <a:r>
              <a:rPr lang="en-US" dirty="0" smtClean="0"/>
              <a:t>Workshop Coordinator: Dr. Scott Runnels</a:t>
            </a:r>
          </a:p>
          <a:p>
            <a:r>
              <a:rPr lang="en-US" dirty="0" smtClean="0"/>
              <a:t>Collaborator: David </a:t>
            </a:r>
            <a:r>
              <a:rPr lang="en-US" dirty="0" err="1" smtClean="0"/>
              <a:t>Nicholaeff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A68412BC-A268-D946-A5C9-977AF57537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4855458"/>
            <a:ext cx="228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500" dirty="0" smtClean="0">
                <a:solidFill>
                  <a:srgbClr val="FF0000"/>
                </a:solidFill>
              </a:rPr>
              <a:t>Thank you!</a:t>
            </a:r>
            <a:endParaRPr lang="en-US" sz="3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120</TotalTime>
  <Words>192</Words>
  <Application>Microsoft Macintosh PowerPoint</Application>
  <PresentationFormat>On-screen Show (4:3)</PresentationFormat>
  <Paragraphs>41</Paragraphs>
  <Slides>5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Comparison of Methods for Capturing Discontinuities</vt:lpstr>
      <vt:lpstr>BIO</vt:lpstr>
      <vt:lpstr>Limiters</vt:lpstr>
      <vt:lpstr>Results for 1D Advection in a 2D Code after 10 Periods</vt:lpstr>
      <vt:lpstr>Acknowledgements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Methods for Capturing Material Discontinuities</dc:title>
  <dc:creator>Sean Davis</dc:creator>
  <cp:lastModifiedBy>Sean Davis</cp:lastModifiedBy>
  <cp:revision>9</cp:revision>
  <dcterms:created xsi:type="dcterms:W3CDTF">2012-08-15T17:36:23Z</dcterms:created>
  <dcterms:modified xsi:type="dcterms:W3CDTF">2012-08-15T18:01:18Z</dcterms:modified>
</cp:coreProperties>
</file>