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3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4640-D732-4069-ADCB-8C0DBD8A5CFA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00B4-9139-4CBD-ABEA-C2279D4CC4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4640-D732-4069-ADCB-8C0DBD8A5CFA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00B4-9139-4CBD-ABEA-C2279D4CC4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4640-D732-4069-ADCB-8C0DBD8A5CFA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00B4-9139-4CBD-ABEA-C2279D4CC4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4640-D732-4069-ADCB-8C0DBD8A5CFA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00B4-9139-4CBD-ABEA-C2279D4CC4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4640-D732-4069-ADCB-8C0DBD8A5CFA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00B4-9139-4CBD-ABEA-C2279D4CC4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4640-D732-4069-ADCB-8C0DBD8A5CFA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00B4-9139-4CBD-ABEA-C2279D4CC4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4640-D732-4069-ADCB-8C0DBD8A5CFA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00B4-9139-4CBD-ABEA-C2279D4CC4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4640-D732-4069-ADCB-8C0DBD8A5CFA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00B4-9139-4CBD-ABEA-C2279D4CC4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4640-D732-4069-ADCB-8C0DBD8A5CFA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00B4-9139-4CBD-ABEA-C2279D4CC4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4640-D732-4069-ADCB-8C0DBD8A5CFA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00B4-9139-4CBD-ABEA-C2279D4CC4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4640-D732-4069-ADCB-8C0DBD8A5CFA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00B4-9139-4CBD-ABEA-C2279D4CC4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24640-D732-4069-ADCB-8C0DBD8A5CFA}" type="datetimeFigureOut">
              <a:rPr lang="en-US" smtClean="0"/>
              <a:t>8/14/2012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100B4-9139-4CBD-ABEA-C2279D4CC4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School\Computation%20Physics%20Summer%202012\Research\summer_LANL\Final%20Research%20Presentation\FEM.av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CFL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Related to information propagation.</a:t>
            </a:r>
          </a:p>
          <a:p>
            <a:pPr lvl="1"/>
            <a:r>
              <a:rPr lang="en-US" dirty="0" smtClean="0"/>
              <a:t>Numerical solution should not move faster than analytic. </a:t>
            </a:r>
          </a:p>
          <a:p>
            <a:pPr lvl="1"/>
            <a:r>
              <a:rPr lang="en-US" dirty="0" smtClean="0"/>
              <a:t>This means: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For some methods CFL = 1 means a perfect propagation speed. </a:t>
            </a:r>
          </a:p>
          <a:p>
            <a:pPr lvl="1"/>
            <a:r>
              <a:rPr lang="en-US" dirty="0" smtClean="0"/>
              <a:t>Easy proof that Lax-</a:t>
            </a:r>
            <a:r>
              <a:rPr lang="en-US" dirty="0" err="1" smtClean="0"/>
              <a:t>Wendroff</a:t>
            </a:r>
            <a:r>
              <a:rPr lang="en-US" dirty="0" smtClean="0"/>
              <a:t> and Upwind converge to the exact solution when CFL =1.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3200400"/>
            <a:ext cx="2438400" cy="785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ＭＳ Ｐゴシック" pitchFamily="-108" charset="-128"/>
              </a:rPr>
              <a:t>Description of methods reviewed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295400" y="1295400"/>
            <a:ext cx="7315200" cy="1752600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ea typeface="ＭＳ Ｐゴシック" pitchFamily="-108" charset="-128"/>
              </a:rPr>
              <a:t>Streamline Upwind </a:t>
            </a:r>
            <a:r>
              <a:rPr lang="en-US" dirty="0" err="1">
                <a:ea typeface="ＭＳ Ｐゴシック" pitchFamily="-108" charset="-128"/>
              </a:rPr>
              <a:t>Petrov-Galerkin</a:t>
            </a:r>
            <a:r>
              <a:rPr lang="en-US" dirty="0">
                <a:ea typeface="ＭＳ Ｐゴシック" pitchFamily="-108" charset="-128"/>
              </a:rPr>
              <a:t> (SUPG)</a:t>
            </a:r>
          </a:p>
          <a:p>
            <a:pPr lvl="1"/>
            <a:r>
              <a:rPr lang="en-US" dirty="0"/>
              <a:t>Finite Element approach</a:t>
            </a:r>
          </a:p>
          <a:p>
            <a:pPr lvl="1"/>
            <a:r>
              <a:rPr lang="en-US" dirty="0"/>
              <a:t>Inspired by finite difference methods (</a:t>
            </a:r>
            <a:r>
              <a:rPr lang="en-US" dirty="0" err="1"/>
              <a:t>upwinding</a:t>
            </a:r>
            <a:r>
              <a:rPr lang="en-US" dirty="0"/>
              <a:t> and artificial diffusion)</a:t>
            </a:r>
          </a:p>
          <a:p>
            <a:pPr lvl="1"/>
            <a:r>
              <a:rPr lang="en-US" dirty="0"/>
              <a:t>Applies to linear advection/diffusion equations of any dimension</a:t>
            </a:r>
            <a:endParaRPr lang="en-US" u="sng" dirty="0"/>
          </a:p>
          <a:p>
            <a:pPr lvl="1"/>
            <a:r>
              <a:rPr lang="en-US" dirty="0" smtClean="0"/>
              <a:t>Is neither </a:t>
            </a:r>
            <a:r>
              <a:rPr lang="en-US" dirty="0"/>
              <a:t>TVD </a:t>
            </a:r>
            <a:r>
              <a:rPr lang="en-US" dirty="0" smtClean="0"/>
              <a:t>nor conservative</a:t>
            </a:r>
            <a:endParaRPr lang="en-US" dirty="0"/>
          </a:p>
          <a:p>
            <a:endParaRPr lang="en-US" dirty="0">
              <a:ea typeface="ＭＳ Ｐゴシック" pitchFamily="-108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50779B1-243C-204F-A46C-531D5C821050}" type="slidenum">
              <a:rPr lang="en-US"/>
              <a:pPr/>
              <a:t>2</a:t>
            </a:fld>
            <a:endParaRPr lang="en-US"/>
          </a:p>
        </p:txBody>
      </p:sp>
      <p:pic>
        <p:nvPicPr>
          <p:cNvPr id="23557" name="Picture 5" descr="/Users/Sean/Movies/Any Video Converter Ultimate/Common Used Video Formats/FEM.avi">
            <a:hlinkClick r:id="" action="ppaction://media"/>
          </p:cNvPr>
          <p:cNvPicPr/>
          <p:nvPr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5400" y="30480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320" fill="hold"/>
                                        <p:tgtEl>
                                          <p:spTgt spid="235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355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35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35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55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86</Words>
  <Application>Microsoft Office PowerPoint</Application>
  <PresentationFormat>On-screen Show (4:3)</PresentationFormat>
  <Paragraphs>14</Paragraphs>
  <Slides>2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CFL condition</vt:lpstr>
      <vt:lpstr>Description of methods reviewed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wmlm</dc:creator>
  <cp:lastModifiedBy>wmlm</cp:lastModifiedBy>
  <cp:revision>2</cp:revision>
  <dcterms:created xsi:type="dcterms:W3CDTF">2012-08-14T20:45:47Z</dcterms:created>
  <dcterms:modified xsi:type="dcterms:W3CDTF">2012-08-14T20:51:14Z</dcterms:modified>
</cp:coreProperties>
</file>