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1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0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8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5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5188-48E4-CB4E-AD28-7E0EA7102CE2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5188-48E4-CB4E-AD28-7E0EA7102CE2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DD89-7F9A-6848-A40D-AFAC6C1C5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7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Abstraction and Programming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9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</a:p>
          <a:p>
            <a:r>
              <a:rPr lang="en-US" dirty="0" smtClean="0"/>
              <a:t>What is “abstraction”?</a:t>
            </a:r>
          </a:p>
          <a:p>
            <a:r>
              <a:rPr lang="en-US" dirty="0" smtClean="0"/>
              <a:t>The Approach</a:t>
            </a:r>
          </a:p>
          <a:p>
            <a:pPr lvl="1"/>
            <a:r>
              <a:rPr lang="en-US" dirty="0" smtClean="0"/>
              <a:t>Idea </a:t>
            </a:r>
            <a:r>
              <a:rPr lang="en-US" dirty="0" smtClean="0">
                <a:sym typeface="Wingdings"/>
              </a:rPr>
              <a:t> Algorithm  Script  Function(s)  Result</a:t>
            </a:r>
          </a:p>
          <a:p>
            <a:r>
              <a:rPr lang="en-US" dirty="0" smtClean="0">
                <a:sym typeface="Wingdings"/>
              </a:rPr>
              <a:t>Hands-on Python</a:t>
            </a:r>
          </a:p>
        </p:txBody>
      </p:sp>
    </p:spTree>
    <p:extLst>
      <p:ext uri="{BB962C8B-B14F-4D97-AF65-F5344CB8AC3E}">
        <p14:creationId xmlns:p14="http://schemas.microsoft.com/office/powerpoint/2010/main" val="403118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2971800"/>
            <a:ext cx="2209800" cy="1905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3924300"/>
            <a:ext cx="1752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86400" y="3924300"/>
            <a:ext cx="1752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16835" y="350520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41376" y="350520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Abstraction:</a:t>
            </a:r>
            <a:br>
              <a:rPr lang="en-US" sz="3200" dirty="0" smtClean="0"/>
            </a:br>
            <a:r>
              <a:rPr lang="en-US" sz="2400" i="1" dirty="0" smtClean="0"/>
              <a:t>a concept or idea not associated with any specific instance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470094"/>
            <a:ext cx="379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Inspiration and slide: Dave </a:t>
            </a:r>
            <a:r>
              <a:rPr lang="en-US" dirty="0" err="1" smtClean="0"/>
              <a:t>Bulkin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33400" y="2362200"/>
            <a:ext cx="8077200" cy="3810000"/>
            <a:chOff x="533400" y="2362200"/>
            <a:chExt cx="8077200" cy="3810000"/>
          </a:xfrm>
        </p:grpSpPr>
        <p:sp>
          <p:nvSpPr>
            <p:cNvPr id="29" name="Rectangle 28"/>
            <p:cNvSpPr/>
            <p:nvPr/>
          </p:nvSpPr>
          <p:spPr>
            <a:xfrm>
              <a:off x="1600200" y="2362200"/>
              <a:ext cx="5943600" cy="381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29" idx="1"/>
            </p:cNvCxnSpPr>
            <p:nvPr/>
          </p:nvCxnSpPr>
          <p:spPr>
            <a:xfrm>
              <a:off x="533400" y="4267200"/>
              <a:ext cx="1066800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543800" y="4267200"/>
              <a:ext cx="1066800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850644" y="2971800"/>
            <a:ext cx="5442712" cy="2413000"/>
            <a:chOff x="1524000" y="2971800"/>
            <a:chExt cx="5442712" cy="2413000"/>
          </a:xfrm>
        </p:grpSpPr>
        <p:sp>
          <p:nvSpPr>
            <p:cNvPr id="4" name="Rectangle 3"/>
            <p:cNvSpPr/>
            <p:nvPr/>
          </p:nvSpPr>
          <p:spPr>
            <a:xfrm>
              <a:off x="2482088" y="2971800"/>
              <a:ext cx="1208024" cy="1041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24000" y="3492500"/>
              <a:ext cx="95808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690112" y="3492500"/>
              <a:ext cx="1034288" cy="6985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800600" y="3733800"/>
              <a:ext cx="1208024" cy="1041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008624" y="4254500"/>
              <a:ext cx="95808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482088" y="4343400"/>
              <a:ext cx="1208024" cy="1041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524000" y="4864100"/>
              <a:ext cx="95808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690112" y="4343400"/>
              <a:ext cx="1034288" cy="52070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/>
              <a:t>Abstraction:</a:t>
            </a:r>
            <a:br>
              <a:rPr lang="en-US" sz="3200" dirty="0" smtClean="0"/>
            </a:br>
            <a:r>
              <a:rPr lang="en-US" sz="2400" i="1" dirty="0" smtClean="0"/>
              <a:t>a concept or idea not associated with any specific instance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8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/>
              <a:t>Analysis is About Abstraction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 smtClean="0"/>
              <a:t>A variable is an abstraction:</a:t>
            </a:r>
          </a:p>
          <a:p>
            <a:pPr lvl="1"/>
            <a:r>
              <a:rPr lang="en-US" sz="1800" dirty="0" smtClean="0"/>
              <a:t>We don’t want to think about a variable’s contents when we work with data</a:t>
            </a:r>
          </a:p>
          <a:p>
            <a:pPr lvl="2">
              <a:buNone/>
            </a:pPr>
            <a:r>
              <a:rPr lang="en-US" sz="1600" dirty="0" smtClean="0"/>
              <a:t>e.g. </a:t>
            </a:r>
            <a:r>
              <a:rPr lang="en-US" sz="1600" dirty="0" err="1" smtClean="0"/>
              <a:t>spikewaveforms</a:t>
            </a:r>
            <a:r>
              <a:rPr lang="en-US" sz="1600" dirty="0" smtClean="0"/>
              <a:t>=</a:t>
            </a:r>
            <a:r>
              <a:rPr lang="en-US" sz="1600" dirty="0" err="1" smtClean="0"/>
              <a:t>loadwaveforms</a:t>
            </a:r>
            <a:r>
              <a:rPr lang="en-US" sz="1600" dirty="0" smtClean="0"/>
              <a:t>(</a:t>
            </a:r>
            <a:r>
              <a:rPr lang="en-US" sz="1600" dirty="0" err="1" smtClean="0"/>
              <a:t>spikedata</a:t>
            </a:r>
            <a:r>
              <a:rPr lang="en-US" sz="1600" dirty="0" smtClean="0"/>
              <a:t>);</a:t>
            </a:r>
          </a:p>
          <a:p>
            <a:pPr lvl="2"/>
            <a:endParaRPr lang="en-US" sz="1600" dirty="0"/>
          </a:p>
          <a:p>
            <a:r>
              <a:rPr lang="en-US" sz="2000" dirty="0" smtClean="0"/>
              <a:t>A function is an abstraction:</a:t>
            </a:r>
          </a:p>
          <a:p>
            <a:pPr lvl="1"/>
            <a:r>
              <a:rPr lang="en-US" sz="1800" dirty="0" smtClean="0"/>
              <a:t>We don’t want to think about math when we perform an operation</a:t>
            </a:r>
          </a:p>
          <a:p>
            <a:pPr lvl="2">
              <a:buNone/>
            </a:pPr>
            <a:r>
              <a:rPr lang="en-US" sz="1600" dirty="0" smtClean="0"/>
              <a:t>e.g. </a:t>
            </a:r>
            <a:r>
              <a:rPr lang="en-US" sz="1600" dirty="0" err="1" smtClean="0"/>
              <a:t>compute_place_fields</a:t>
            </a:r>
            <a:r>
              <a:rPr lang="en-US" sz="1600" dirty="0" smtClean="0"/>
              <a:t>(</a:t>
            </a:r>
            <a:r>
              <a:rPr lang="en-US" sz="1600" dirty="0" err="1" smtClean="0"/>
              <a:t>spikewaveforms</a:t>
            </a:r>
            <a:r>
              <a:rPr lang="en-US" sz="16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27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 smtClean="0"/>
              <a:t>The Approach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Form an </a:t>
            </a:r>
            <a:r>
              <a:rPr lang="en-US" b="1" cap="small" dirty="0" smtClean="0">
                <a:solidFill>
                  <a:srgbClr val="7BC307"/>
                </a:solidFill>
              </a:rPr>
              <a:t>Algorithm</a:t>
            </a:r>
          </a:p>
          <a:p>
            <a:pPr lvl="1"/>
            <a:r>
              <a:rPr lang="en-US" dirty="0" smtClean="0"/>
              <a:t>A step by step set of precise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Write a </a:t>
            </a:r>
            <a:r>
              <a:rPr lang="en-US" b="1" cap="small" dirty="0" smtClean="0">
                <a:solidFill>
                  <a:srgbClr val="7030A0"/>
                </a:solidFill>
              </a:rPr>
              <a:t>Script</a:t>
            </a:r>
          </a:p>
          <a:p>
            <a:pPr lvl="1"/>
            <a:r>
              <a:rPr lang="en-US" dirty="0" smtClean="0"/>
              <a:t>A test case</a:t>
            </a:r>
          </a:p>
          <a:p>
            <a:pPr lvl="1"/>
            <a:r>
              <a:rPr lang="en-US" dirty="0" smtClean="0"/>
              <a:t>Teaching yourself to use Python’s built-in 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Convert to a </a:t>
            </a:r>
            <a:r>
              <a:rPr lang="en-US" b="1" cap="small" dirty="0" smtClean="0">
                <a:solidFill>
                  <a:srgbClr val="00B0F0"/>
                </a:solidFill>
              </a:rPr>
              <a:t>Function</a:t>
            </a:r>
          </a:p>
          <a:p>
            <a:pPr lvl="1"/>
            <a:r>
              <a:rPr lang="en-US" dirty="0" smtClean="0"/>
              <a:t>Generalizing to other contexts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Produce </a:t>
            </a:r>
            <a:r>
              <a:rPr lang="en-US" b="1" cap="small" dirty="0" smtClean="0">
                <a:solidFill>
                  <a:srgbClr val="FFC000"/>
                </a:solidFill>
              </a:rPr>
              <a:t>Figures</a:t>
            </a:r>
            <a:r>
              <a:rPr lang="en-US" dirty="0" smtClean="0"/>
              <a:t> to show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Use Google often. 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StackOverflow</a:t>
            </a:r>
            <a:r>
              <a:rPr lang="en-US" dirty="0" smtClean="0"/>
              <a:t> is a valuable resource for resolving errors. </a:t>
            </a:r>
          </a:p>
          <a:p>
            <a:pPr marL="514350" indent="-514350">
              <a:buAutoNum type="arabicPeriod"/>
            </a:pPr>
            <a:r>
              <a:rPr lang="en-US" dirty="0" smtClean="0"/>
              <a:t>If you are trying to write a simple function, it might already exist! See tip #1.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1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164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Lecture 1</vt:lpstr>
      <vt:lpstr>Outline</vt:lpstr>
      <vt:lpstr>Abstraction: a concept or idea not associated with any specific instance </vt:lpstr>
      <vt:lpstr>Abstraction: a concept or idea not associated with any specific instance </vt:lpstr>
      <vt:lpstr>Analysis is About Abstraction</vt:lpstr>
      <vt:lpstr>The Approach</vt:lpstr>
      <vt:lpstr>Additional tips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William Mau</dc:creator>
  <cp:lastModifiedBy>Mau, William</cp:lastModifiedBy>
  <cp:revision>6</cp:revision>
  <dcterms:created xsi:type="dcterms:W3CDTF">2019-03-11T20:30:30Z</dcterms:created>
  <dcterms:modified xsi:type="dcterms:W3CDTF">2019-03-21T13:45:27Z</dcterms:modified>
</cp:coreProperties>
</file>