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#10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#1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#1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8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#9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743B-1EA8-4011-8EB5-AD58B6679744}" type="doc">
      <dgm:prSet loTypeId="urn:microsoft.com/office/officeart/2005/8/layout/process1" loCatId="process" qsTypeId="urn:microsoft.com/office/officeart/2005/8/quickstyle/simple5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F76F58E0-2A41-46C5-A134-7AB3EE8DB76C}">
      <dgm:prSet phldrT="[Text]" custT="1"/>
      <dgm:spPr/>
      <dgm:t>
        <a:bodyPr/>
        <a:lstStyle/>
        <a:p>
          <a:r>
            <a:rPr lang="en-US" sz="2400" dirty="0" smtClean="0"/>
            <a:t>Idea/Task</a:t>
          </a:r>
          <a:endParaRPr lang="en-US" sz="1000" dirty="0"/>
        </a:p>
      </dgm:t>
    </dgm:pt>
    <dgm:pt modelId="{BBCAB29D-6BFF-44BE-9494-BB015418CB42}" type="parTrans" cxnId="{0C797A28-9D49-459F-BADD-5A2339047CE9}">
      <dgm:prSet/>
      <dgm:spPr/>
      <dgm:t>
        <a:bodyPr/>
        <a:lstStyle/>
        <a:p>
          <a:endParaRPr lang="en-US"/>
        </a:p>
      </dgm:t>
    </dgm:pt>
    <dgm:pt modelId="{2FB0D32E-2B0E-4262-8457-2A78B14E911B}" type="sibTrans" cxnId="{0C797A28-9D49-459F-BADD-5A2339047CE9}">
      <dgm:prSet/>
      <dgm:spPr/>
      <dgm:t>
        <a:bodyPr/>
        <a:lstStyle/>
        <a:p>
          <a:endParaRPr lang="en-US" dirty="0"/>
        </a:p>
      </dgm:t>
    </dgm:pt>
    <dgm:pt modelId="{F2DCF3D3-486C-4A76-9CF0-56286FE86ADF}">
      <dgm:prSet phldrT="[Text]" custT="1"/>
      <dgm:spPr/>
      <dgm:t>
        <a:bodyPr/>
        <a:lstStyle/>
        <a:p>
          <a:r>
            <a:rPr lang="en-US" sz="2400" dirty="0" smtClean="0"/>
            <a:t>Algorithm</a:t>
          </a:r>
          <a:endParaRPr lang="en-US" sz="2400" dirty="0"/>
        </a:p>
      </dgm:t>
    </dgm:pt>
    <dgm:pt modelId="{77BCF793-E079-40E1-B0B4-5115CFAF2617}" type="parTrans" cxnId="{D2822A15-303F-4978-AC8A-616FF9AA60B9}">
      <dgm:prSet/>
      <dgm:spPr/>
      <dgm:t>
        <a:bodyPr/>
        <a:lstStyle/>
        <a:p>
          <a:endParaRPr lang="en-US"/>
        </a:p>
      </dgm:t>
    </dgm:pt>
    <dgm:pt modelId="{139408A3-378A-424D-BDE7-AE4A98898BCC}" type="sibTrans" cxnId="{D2822A15-303F-4978-AC8A-616FF9AA60B9}">
      <dgm:prSet/>
      <dgm:spPr/>
      <dgm:t>
        <a:bodyPr/>
        <a:lstStyle/>
        <a:p>
          <a:endParaRPr lang="en-US"/>
        </a:p>
      </dgm:t>
    </dgm:pt>
    <dgm:pt modelId="{973E5E4C-2080-4B5F-BA85-8F2712248325}">
      <dgm:prSet phldrT="[Text]" custT="1"/>
      <dgm:spPr/>
      <dgm:t>
        <a:bodyPr/>
        <a:lstStyle/>
        <a:p>
          <a:r>
            <a:rPr lang="en-US" sz="2400" dirty="0" smtClean="0"/>
            <a:t>Script</a:t>
          </a:r>
          <a:endParaRPr lang="en-US" sz="2400" dirty="0"/>
        </a:p>
      </dgm:t>
    </dgm:pt>
    <dgm:pt modelId="{64BC4F34-FEDF-4ABE-8CFA-9A2C8F13F675}" type="parTrans" cxnId="{0E27EE86-82C7-4DEF-9280-9EDEDADDE8AF}">
      <dgm:prSet/>
      <dgm:spPr/>
      <dgm:t>
        <a:bodyPr/>
        <a:lstStyle/>
        <a:p>
          <a:endParaRPr lang="en-US"/>
        </a:p>
      </dgm:t>
    </dgm:pt>
    <dgm:pt modelId="{1DF3A995-190E-4FA0-A592-64451805E0B6}" type="sibTrans" cxnId="{0E27EE86-82C7-4DEF-9280-9EDEDADDE8AF}">
      <dgm:prSet/>
      <dgm:spPr/>
      <dgm:t>
        <a:bodyPr/>
        <a:lstStyle/>
        <a:p>
          <a:endParaRPr lang="en-US"/>
        </a:p>
      </dgm:t>
    </dgm:pt>
    <dgm:pt modelId="{22918320-7BFD-44AD-A585-316C33EF62DA}">
      <dgm:prSet custT="1"/>
      <dgm:spPr/>
      <dgm:t>
        <a:bodyPr/>
        <a:lstStyle/>
        <a:p>
          <a:r>
            <a:rPr lang="en-US" sz="2400" dirty="0" smtClean="0"/>
            <a:t>Function</a:t>
          </a:r>
          <a:endParaRPr lang="en-US" sz="2400" dirty="0"/>
        </a:p>
      </dgm:t>
    </dgm:pt>
    <dgm:pt modelId="{2FE3437D-1528-474B-A164-56A1C7799C64}" type="parTrans" cxnId="{0BF8416A-9523-4B27-B02F-54EC3D9CFCC5}">
      <dgm:prSet/>
      <dgm:spPr/>
      <dgm:t>
        <a:bodyPr/>
        <a:lstStyle/>
        <a:p>
          <a:endParaRPr lang="en-US"/>
        </a:p>
      </dgm:t>
    </dgm:pt>
    <dgm:pt modelId="{D6303F51-6508-4C23-B73D-26FCDB4C8E2B}" type="sibTrans" cxnId="{0BF8416A-9523-4B27-B02F-54EC3D9CFCC5}">
      <dgm:prSet/>
      <dgm:spPr/>
      <dgm:t>
        <a:bodyPr/>
        <a:lstStyle/>
        <a:p>
          <a:endParaRPr lang="en-US"/>
        </a:p>
      </dgm:t>
    </dgm:pt>
    <dgm:pt modelId="{F16149D1-B252-409C-B117-070FD9B1A820}">
      <dgm:prSet custT="1"/>
      <dgm:spPr/>
      <dgm:t>
        <a:bodyPr/>
        <a:lstStyle/>
        <a:p>
          <a:r>
            <a:rPr lang="en-US" sz="2400" dirty="0" smtClean="0"/>
            <a:t>Result</a:t>
          </a:r>
          <a:endParaRPr lang="en-US" sz="2400" dirty="0"/>
        </a:p>
      </dgm:t>
    </dgm:pt>
    <dgm:pt modelId="{CDDAC477-45F4-431E-919F-2108EEC72833}" type="parTrans" cxnId="{B1F1E49F-EE48-4313-83EB-28C62079A62A}">
      <dgm:prSet/>
      <dgm:spPr/>
      <dgm:t>
        <a:bodyPr/>
        <a:lstStyle/>
        <a:p>
          <a:endParaRPr lang="en-US"/>
        </a:p>
      </dgm:t>
    </dgm:pt>
    <dgm:pt modelId="{118454F5-A170-4001-85D0-B107C734F67D}" type="sibTrans" cxnId="{B1F1E49F-EE48-4313-83EB-28C62079A62A}">
      <dgm:prSet/>
      <dgm:spPr/>
      <dgm:t>
        <a:bodyPr/>
        <a:lstStyle/>
        <a:p>
          <a:endParaRPr lang="en-US"/>
        </a:p>
      </dgm:t>
    </dgm:pt>
    <dgm:pt modelId="{252882F4-410C-48DA-9CC2-1A539D4D6E27}" type="pres">
      <dgm:prSet presAssocID="{D44E743B-1EA8-4011-8EB5-AD58B667974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A99CC7-D92E-49DB-AAD7-7B6FC5479854}" type="pres">
      <dgm:prSet presAssocID="{F76F58E0-2A41-46C5-A134-7AB3EE8DB76C}" presName="node" presStyleLbl="node1" presStyleIdx="0" presStyleCnt="5" custScaleX="118113" custScaleY="55816" custLinFactY="-115570" custLinFactNeighborX="67546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BE897-7DE0-4C3D-9BFB-CBE18CC4374A}" type="pres">
      <dgm:prSet presAssocID="{2FB0D32E-2B0E-4262-8457-2A78B14E911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C7AE1A5-1CD6-4614-B2D5-153DDB5C81D3}" type="pres">
      <dgm:prSet presAssocID="{2FB0D32E-2B0E-4262-8457-2A78B14E911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E64A0F4E-690F-4305-AA71-06CB3CAE0C47}" type="pres">
      <dgm:prSet presAssocID="{F2DCF3D3-486C-4A76-9CF0-56286FE86ADF}" presName="node" presStyleLbl="node1" presStyleIdx="1" presStyleCnt="5" custScaleX="116875" custScaleY="55484" custLinFactX="16878" custLinFactY="-115736" custLinFactNeighborX="10000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F9B3EE-5C56-49F5-8682-9270239F85F9}" type="pres">
      <dgm:prSet presAssocID="{139408A3-378A-424D-BDE7-AE4A98898BCC}" presName="sibTrans" presStyleLbl="sibTrans2D1" presStyleIdx="1" presStyleCnt="4"/>
      <dgm:spPr/>
      <dgm:t>
        <a:bodyPr/>
        <a:lstStyle/>
        <a:p>
          <a:endParaRPr lang="en-US"/>
        </a:p>
      </dgm:t>
    </dgm:pt>
    <dgm:pt modelId="{CD3BD025-95E1-419C-A493-B289C81A5C56}" type="pres">
      <dgm:prSet presAssocID="{139408A3-378A-424D-BDE7-AE4A98898BCC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876B70BF-003B-4170-B8CB-6246990AD9B2}" type="pres">
      <dgm:prSet presAssocID="{973E5E4C-2080-4B5F-BA85-8F2712248325}" presName="node" presStyleLbl="node1" presStyleIdx="2" presStyleCnt="5" custScaleX="88556" custScaleY="54462" custLinFactX="34348" custLinFactY="-113777" custLinFactNeighborX="10000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2C331C-8398-4F08-BDF5-D8EB0E4635D7}" type="pres">
      <dgm:prSet presAssocID="{1DF3A995-190E-4FA0-A592-64451805E0B6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BD5081C-D59F-480B-A709-C85AD2C444AD}" type="pres">
      <dgm:prSet presAssocID="{1DF3A995-190E-4FA0-A592-64451805E0B6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53EC6642-00D4-4AAF-9F50-D369704C1BC4}" type="pres">
      <dgm:prSet presAssocID="{22918320-7BFD-44AD-A585-316C33EF62DA}" presName="node" presStyleLbl="node1" presStyleIdx="3" presStyleCnt="5" custScaleX="111683" custScaleY="48977" custLinFactX="30861" custLinFactY="-110761" custLinFactNeighborX="10000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385EE-5B66-485A-BC58-170711C040CE}" type="pres">
      <dgm:prSet presAssocID="{D6303F51-6508-4C23-B73D-26FCDB4C8E2B}" presName="sibTrans" presStyleLbl="sibTrans2D1" presStyleIdx="3" presStyleCnt="4"/>
      <dgm:spPr/>
      <dgm:t>
        <a:bodyPr/>
        <a:lstStyle/>
        <a:p>
          <a:endParaRPr lang="en-US"/>
        </a:p>
      </dgm:t>
    </dgm:pt>
    <dgm:pt modelId="{9CB3A856-CDD6-4FC9-B23E-A6B46C9C38B8}" type="pres">
      <dgm:prSet presAssocID="{D6303F51-6508-4C23-B73D-26FCDB4C8E2B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BB9C250-5D1E-4BCC-BF77-8E2A903B7CC3}" type="pres">
      <dgm:prSet presAssocID="{F16149D1-B252-409C-B117-070FD9B1A820}" presName="node" presStyleLbl="node1" presStyleIdx="4" presStyleCnt="5" custScaleX="91414" custScaleY="50672" custLinFactX="-28461" custLinFactNeighborX="-100000" custLinFactNeighborY="326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27EE86-82C7-4DEF-9280-9EDEDADDE8AF}" srcId="{D44E743B-1EA8-4011-8EB5-AD58B6679744}" destId="{973E5E4C-2080-4B5F-BA85-8F2712248325}" srcOrd="2" destOrd="0" parTransId="{64BC4F34-FEDF-4ABE-8CFA-9A2C8F13F675}" sibTransId="{1DF3A995-190E-4FA0-A592-64451805E0B6}"/>
    <dgm:cxn modelId="{B0E2AEAF-5520-3E42-964C-F42731D1541C}" type="presOf" srcId="{973E5E4C-2080-4B5F-BA85-8F2712248325}" destId="{876B70BF-003B-4170-B8CB-6246990AD9B2}" srcOrd="0" destOrd="0" presId="urn:microsoft.com/office/officeart/2005/8/layout/process1"/>
    <dgm:cxn modelId="{2BA5FAC3-93F5-AA49-A369-9BC04CF99FF7}" type="presOf" srcId="{D6303F51-6508-4C23-B73D-26FCDB4C8E2B}" destId="{9CB3A856-CDD6-4FC9-B23E-A6B46C9C38B8}" srcOrd="1" destOrd="0" presId="urn:microsoft.com/office/officeart/2005/8/layout/process1"/>
    <dgm:cxn modelId="{4FFC98F0-EFC7-C645-99BD-2F6AC5433FAA}" type="presOf" srcId="{1DF3A995-190E-4FA0-A592-64451805E0B6}" destId="{FBD5081C-D59F-480B-A709-C85AD2C444AD}" srcOrd="1" destOrd="0" presId="urn:microsoft.com/office/officeart/2005/8/layout/process1"/>
    <dgm:cxn modelId="{0C797A28-9D49-459F-BADD-5A2339047CE9}" srcId="{D44E743B-1EA8-4011-8EB5-AD58B6679744}" destId="{F76F58E0-2A41-46C5-A134-7AB3EE8DB76C}" srcOrd="0" destOrd="0" parTransId="{BBCAB29D-6BFF-44BE-9494-BB015418CB42}" sibTransId="{2FB0D32E-2B0E-4262-8457-2A78B14E911B}"/>
    <dgm:cxn modelId="{9665C37E-4CC4-6D40-9135-216BBBB921D1}" type="presOf" srcId="{2FB0D32E-2B0E-4262-8457-2A78B14E911B}" destId="{C5BBE897-7DE0-4C3D-9BFB-CBE18CC4374A}" srcOrd="0" destOrd="0" presId="urn:microsoft.com/office/officeart/2005/8/layout/process1"/>
    <dgm:cxn modelId="{0BF8416A-9523-4B27-B02F-54EC3D9CFCC5}" srcId="{D44E743B-1EA8-4011-8EB5-AD58B6679744}" destId="{22918320-7BFD-44AD-A585-316C33EF62DA}" srcOrd="3" destOrd="0" parTransId="{2FE3437D-1528-474B-A164-56A1C7799C64}" sibTransId="{D6303F51-6508-4C23-B73D-26FCDB4C8E2B}"/>
    <dgm:cxn modelId="{C882A60F-A8EA-FF4E-923C-B9A6B8E16F2C}" type="presOf" srcId="{139408A3-378A-424D-BDE7-AE4A98898BCC}" destId="{CD3BD025-95E1-419C-A493-B289C81A5C56}" srcOrd="1" destOrd="0" presId="urn:microsoft.com/office/officeart/2005/8/layout/process1"/>
    <dgm:cxn modelId="{DA03722F-628D-3E48-BFB4-9424A564258F}" type="presOf" srcId="{1DF3A995-190E-4FA0-A592-64451805E0B6}" destId="{062C331C-8398-4F08-BDF5-D8EB0E4635D7}" srcOrd="0" destOrd="0" presId="urn:microsoft.com/office/officeart/2005/8/layout/process1"/>
    <dgm:cxn modelId="{8CE65689-C860-4548-9499-2865AB38DCA2}" type="presOf" srcId="{F2DCF3D3-486C-4A76-9CF0-56286FE86ADF}" destId="{E64A0F4E-690F-4305-AA71-06CB3CAE0C47}" srcOrd="0" destOrd="0" presId="urn:microsoft.com/office/officeart/2005/8/layout/process1"/>
    <dgm:cxn modelId="{D2822A15-303F-4978-AC8A-616FF9AA60B9}" srcId="{D44E743B-1EA8-4011-8EB5-AD58B6679744}" destId="{F2DCF3D3-486C-4A76-9CF0-56286FE86ADF}" srcOrd="1" destOrd="0" parTransId="{77BCF793-E079-40E1-B0B4-5115CFAF2617}" sibTransId="{139408A3-378A-424D-BDE7-AE4A98898BCC}"/>
    <dgm:cxn modelId="{B1F1E49F-EE48-4313-83EB-28C62079A62A}" srcId="{D44E743B-1EA8-4011-8EB5-AD58B6679744}" destId="{F16149D1-B252-409C-B117-070FD9B1A820}" srcOrd="4" destOrd="0" parTransId="{CDDAC477-45F4-431E-919F-2108EEC72833}" sibTransId="{118454F5-A170-4001-85D0-B107C734F67D}"/>
    <dgm:cxn modelId="{4AFCCCC1-4238-EA4C-A699-F6DEEA83D54E}" type="presOf" srcId="{139408A3-378A-424D-BDE7-AE4A98898BCC}" destId="{ECF9B3EE-5C56-49F5-8682-9270239F85F9}" srcOrd="0" destOrd="0" presId="urn:microsoft.com/office/officeart/2005/8/layout/process1"/>
    <dgm:cxn modelId="{EF84F230-C877-8644-B06D-836C47DE6435}" type="presOf" srcId="{D44E743B-1EA8-4011-8EB5-AD58B6679744}" destId="{252882F4-410C-48DA-9CC2-1A539D4D6E27}" srcOrd="0" destOrd="0" presId="urn:microsoft.com/office/officeart/2005/8/layout/process1"/>
    <dgm:cxn modelId="{8608167E-10FA-4244-B7E8-AF8D449E98D9}" type="presOf" srcId="{F76F58E0-2A41-46C5-A134-7AB3EE8DB76C}" destId="{78A99CC7-D92E-49DB-AAD7-7B6FC5479854}" srcOrd="0" destOrd="0" presId="urn:microsoft.com/office/officeart/2005/8/layout/process1"/>
    <dgm:cxn modelId="{314B4C69-8329-4348-B7BC-A4ADF6B0BADB}" type="presOf" srcId="{D6303F51-6508-4C23-B73D-26FCDB4C8E2B}" destId="{695385EE-5B66-485A-BC58-170711C040CE}" srcOrd="0" destOrd="0" presId="urn:microsoft.com/office/officeart/2005/8/layout/process1"/>
    <dgm:cxn modelId="{2A12C32F-CF1A-9D41-B5D9-09953C91E7E3}" type="presOf" srcId="{F16149D1-B252-409C-B117-070FD9B1A820}" destId="{6BB9C250-5D1E-4BCC-BF77-8E2A903B7CC3}" srcOrd="0" destOrd="0" presId="urn:microsoft.com/office/officeart/2005/8/layout/process1"/>
    <dgm:cxn modelId="{2DE06A3B-61AF-D442-B12F-78378A396CC1}" type="presOf" srcId="{2FB0D32E-2B0E-4262-8457-2A78B14E911B}" destId="{AC7AE1A5-1CD6-4614-B2D5-153DDB5C81D3}" srcOrd="1" destOrd="0" presId="urn:microsoft.com/office/officeart/2005/8/layout/process1"/>
    <dgm:cxn modelId="{C17836B5-C9FF-C24E-9504-B9A9DFF8E002}" type="presOf" srcId="{22918320-7BFD-44AD-A585-316C33EF62DA}" destId="{53EC6642-00D4-4AAF-9F50-D369704C1BC4}" srcOrd="0" destOrd="0" presId="urn:microsoft.com/office/officeart/2005/8/layout/process1"/>
    <dgm:cxn modelId="{B9747964-A8BD-E44E-BB54-DCE73EBC4C45}" type="presParOf" srcId="{252882F4-410C-48DA-9CC2-1A539D4D6E27}" destId="{78A99CC7-D92E-49DB-AAD7-7B6FC5479854}" srcOrd="0" destOrd="0" presId="urn:microsoft.com/office/officeart/2005/8/layout/process1"/>
    <dgm:cxn modelId="{4BFB4A28-D402-764F-9DA7-6201AAF39E47}" type="presParOf" srcId="{252882F4-410C-48DA-9CC2-1A539D4D6E27}" destId="{C5BBE897-7DE0-4C3D-9BFB-CBE18CC4374A}" srcOrd="1" destOrd="0" presId="urn:microsoft.com/office/officeart/2005/8/layout/process1"/>
    <dgm:cxn modelId="{0FA5D23E-9595-6B4D-9276-C515C46A13CD}" type="presParOf" srcId="{C5BBE897-7DE0-4C3D-9BFB-CBE18CC4374A}" destId="{AC7AE1A5-1CD6-4614-B2D5-153DDB5C81D3}" srcOrd="0" destOrd="0" presId="urn:microsoft.com/office/officeart/2005/8/layout/process1"/>
    <dgm:cxn modelId="{417AAF1A-8003-FF49-ADD2-A06AA94C3118}" type="presParOf" srcId="{252882F4-410C-48DA-9CC2-1A539D4D6E27}" destId="{E64A0F4E-690F-4305-AA71-06CB3CAE0C47}" srcOrd="2" destOrd="0" presId="urn:microsoft.com/office/officeart/2005/8/layout/process1"/>
    <dgm:cxn modelId="{4B8A3608-2343-814F-94C6-A347627EB3DA}" type="presParOf" srcId="{252882F4-410C-48DA-9CC2-1A539D4D6E27}" destId="{ECF9B3EE-5C56-49F5-8682-9270239F85F9}" srcOrd="3" destOrd="0" presId="urn:microsoft.com/office/officeart/2005/8/layout/process1"/>
    <dgm:cxn modelId="{92492298-2ECF-954B-9A98-7A3D7067E36C}" type="presParOf" srcId="{ECF9B3EE-5C56-49F5-8682-9270239F85F9}" destId="{CD3BD025-95E1-419C-A493-B289C81A5C56}" srcOrd="0" destOrd="0" presId="urn:microsoft.com/office/officeart/2005/8/layout/process1"/>
    <dgm:cxn modelId="{BB023D0A-1E26-F644-9425-F7DE4BCF5C41}" type="presParOf" srcId="{252882F4-410C-48DA-9CC2-1A539D4D6E27}" destId="{876B70BF-003B-4170-B8CB-6246990AD9B2}" srcOrd="4" destOrd="0" presId="urn:microsoft.com/office/officeart/2005/8/layout/process1"/>
    <dgm:cxn modelId="{4C4BE43A-3576-6C43-9DF9-64B3E34C9B78}" type="presParOf" srcId="{252882F4-410C-48DA-9CC2-1A539D4D6E27}" destId="{062C331C-8398-4F08-BDF5-D8EB0E4635D7}" srcOrd="5" destOrd="0" presId="urn:microsoft.com/office/officeart/2005/8/layout/process1"/>
    <dgm:cxn modelId="{08612EFA-22F8-5644-8DF7-D1562930BD99}" type="presParOf" srcId="{062C331C-8398-4F08-BDF5-D8EB0E4635D7}" destId="{FBD5081C-D59F-480B-A709-C85AD2C444AD}" srcOrd="0" destOrd="0" presId="urn:microsoft.com/office/officeart/2005/8/layout/process1"/>
    <dgm:cxn modelId="{36A43130-94A9-A041-BEF9-6037EFA59CD7}" type="presParOf" srcId="{252882F4-410C-48DA-9CC2-1A539D4D6E27}" destId="{53EC6642-00D4-4AAF-9F50-D369704C1BC4}" srcOrd="6" destOrd="0" presId="urn:microsoft.com/office/officeart/2005/8/layout/process1"/>
    <dgm:cxn modelId="{6465ECCB-D06E-C94B-8CE8-8CB7590711E5}" type="presParOf" srcId="{252882F4-410C-48DA-9CC2-1A539D4D6E27}" destId="{695385EE-5B66-485A-BC58-170711C040CE}" srcOrd="7" destOrd="0" presId="urn:microsoft.com/office/officeart/2005/8/layout/process1"/>
    <dgm:cxn modelId="{0B3310CF-3FAF-7741-9D03-A14EEF379BEE}" type="presParOf" srcId="{695385EE-5B66-485A-BC58-170711C040CE}" destId="{9CB3A856-CDD6-4FC9-B23E-A6B46C9C38B8}" srcOrd="0" destOrd="0" presId="urn:microsoft.com/office/officeart/2005/8/layout/process1"/>
    <dgm:cxn modelId="{D523A602-7271-0E4B-AAD5-DB0BB19575A1}" type="presParOf" srcId="{252882F4-410C-48DA-9CC2-1A539D4D6E27}" destId="{6BB9C250-5D1E-4BCC-BF77-8E2A903B7CC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6D07274-251F-4665-BA65-4983F02FE25C}" type="doc">
      <dgm:prSet loTypeId="urn:microsoft.com/office/officeart/2005/8/layout/chevron2" loCatId="process" qsTypeId="urn:microsoft.com/office/officeart/2005/8/quickstyle/simple5" qsCatId="simple" csTypeId="urn:microsoft.com/office/officeart/2005/8/colors/colorful1#10" csCatId="colorful" phldr="1"/>
      <dgm:spPr/>
      <dgm:t>
        <a:bodyPr/>
        <a:lstStyle/>
        <a:p>
          <a:endParaRPr lang="en-US"/>
        </a:p>
      </dgm:t>
    </dgm:pt>
    <dgm:pt modelId="{6B4BD012-3104-4007-A788-CB14F529C40A}">
      <dgm:prSet/>
      <dgm:spPr>
        <a:gradFill rotWithShape="0">
          <a:gsLst>
            <a:gs pos="32000">
              <a:schemeClr val="accent6"/>
            </a:gs>
            <a:gs pos="63000">
              <a:srgbClr val="00B0F0"/>
            </a:gs>
          </a:gsLst>
          <a:lin ang="16200000" scaled="0"/>
        </a:gradFill>
        <a:ln>
          <a:noFill/>
        </a:ln>
      </dgm:spPr>
      <dgm:t>
        <a:bodyPr/>
        <a:lstStyle/>
        <a:p>
          <a:pPr rtl="0"/>
          <a:endParaRPr lang="en-US" dirty="0"/>
        </a:p>
      </dgm:t>
    </dgm:pt>
    <dgm:pt modelId="{1FB394D4-FF75-4362-BC7B-A031956DD686}" type="parTrans" cxnId="{2E4C49E9-1F03-470F-8196-0FC7C35D0BEF}">
      <dgm:prSet/>
      <dgm:spPr/>
      <dgm:t>
        <a:bodyPr/>
        <a:lstStyle/>
        <a:p>
          <a:endParaRPr lang="en-US"/>
        </a:p>
      </dgm:t>
    </dgm:pt>
    <dgm:pt modelId="{C6385C54-E81B-437F-A840-85E021A0931C}" type="sibTrans" cxnId="{2E4C49E9-1F03-470F-8196-0FC7C35D0BEF}">
      <dgm:prSet/>
      <dgm:spPr/>
      <dgm:t>
        <a:bodyPr/>
        <a:lstStyle/>
        <a:p>
          <a:endParaRPr lang="en-US"/>
        </a:p>
      </dgm:t>
    </dgm:pt>
    <dgm:pt modelId="{9319D733-FC64-419F-AB5C-728E67847C2F}">
      <dgm:prSet custT="1"/>
      <dgm:spPr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2000" dirty="0" smtClean="0"/>
            <a:t>Save processed data to mat files after each </a:t>
          </a:r>
          <a:r>
            <a:rPr lang="en-US" sz="2000" dirty="0" smtClean="0"/>
            <a:t>step if the process takes a long time</a:t>
          </a:r>
          <a:endParaRPr lang="en-US" sz="2000" dirty="0"/>
        </a:p>
      </dgm:t>
    </dgm:pt>
    <dgm:pt modelId="{6D954A76-4E11-4DF7-B846-3B4659BD5BDC}" type="parTrans" cxnId="{FF17BD72-2C2E-41B7-B15D-45406507BFC4}">
      <dgm:prSet/>
      <dgm:spPr/>
      <dgm:t>
        <a:bodyPr/>
        <a:lstStyle/>
        <a:p>
          <a:endParaRPr lang="en-US"/>
        </a:p>
      </dgm:t>
    </dgm:pt>
    <dgm:pt modelId="{291B5277-65C5-430E-84BA-C7524D42872C}" type="sibTrans" cxnId="{FF17BD72-2C2E-41B7-B15D-45406507BFC4}">
      <dgm:prSet/>
      <dgm:spPr/>
      <dgm:t>
        <a:bodyPr/>
        <a:lstStyle/>
        <a:p>
          <a:endParaRPr lang="en-US"/>
        </a:p>
      </dgm:t>
    </dgm:pt>
    <dgm:pt modelId="{972DB6EF-4B99-4518-B8FF-68C3F960FE4D}">
      <dgm:prSet custT="1"/>
      <dgm:spPr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2000" dirty="0" err="1" smtClean="0"/>
            <a:t>plot_function</a:t>
          </a:r>
          <a:r>
            <a:rPr lang="en-US" sz="2000" dirty="0" smtClean="0"/>
            <a:t>(</a:t>
          </a:r>
          <a:r>
            <a:rPr lang="en-US" sz="2000" dirty="0" err="1" smtClean="0"/>
            <a:t>a_data</a:t>
          </a:r>
          <a:r>
            <a:rPr lang="en-US" sz="2000" dirty="0" smtClean="0"/>
            <a:t>)</a:t>
          </a:r>
          <a:endParaRPr lang="en-US" sz="2000" dirty="0"/>
        </a:p>
      </dgm:t>
    </dgm:pt>
    <dgm:pt modelId="{35182A4A-133C-471A-95BC-2502E2EE8651}" type="parTrans" cxnId="{13B72C0D-BB25-49A6-9F0E-62AABB6914DB}">
      <dgm:prSet/>
      <dgm:spPr/>
      <dgm:t>
        <a:bodyPr/>
        <a:lstStyle/>
        <a:p>
          <a:endParaRPr lang="en-US"/>
        </a:p>
      </dgm:t>
    </dgm:pt>
    <dgm:pt modelId="{46A67595-3DF9-4DC3-8818-2A2E2FBA9393}" type="sibTrans" cxnId="{13B72C0D-BB25-49A6-9F0E-62AABB6914DB}">
      <dgm:prSet/>
      <dgm:spPr/>
      <dgm:t>
        <a:bodyPr/>
        <a:lstStyle/>
        <a:p>
          <a:endParaRPr lang="en-US"/>
        </a:p>
      </dgm:t>
    </dgm:pt>
    <dgm:pt modelId="{F6F6726D-7E6F-4C44-BD00-4F9F4A812345}">
      <dgm:prSet custT="1"/>
      <dgm:spPr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2000" dirty="0" err="1" smtClean="0"/>
            <a:t>a_data</a:t>
          </a:r>
          <a:r>
            <a:rPr lang="en-US" sz="2000" dirty="0" smtClean="0"/>
            <a:t>=</a:t>
          </a:r>
          <a:r>
            <a:rPr lang="en-US" sz="2000" dirty="0" err="1" smtClean="0"/>
            <a:t>analyze_function</a:t>
          </a:r>
          <a:r>
            <a:rPr lang="en-US" sz="2000" dirty="0" smtClean="0"/>
            <a:t>(data)</a:t>
          </a:r>
          <a:endParaRPr lang="en-US" sz="2000" dirty="0"/>
        </a:p>
      </dgm:t>
    </dgm:pt>
    <dgm:pt modelId="{70EA67BE-991E-476D-BB01-B293A2656D16}" type="parTrans" cxnId="{86655311-85E6-4CED-9D46-8E2505397415}">
      <dgm:prSet/>
      <dgm:spPr/>
      <dgm:t>
        <a:bodyPr/>
        <a:lstStyle/>
        <a:p>
          <a:endParaRPr lang="en-US"/>
        </a:p>
      </dgm:t>
    </dgm:pt>
    <dgm:pt modelId="{60854A7C-BA6F-46CB-8ED5-C4D641F08E71}" type="sibTrans" cxnId="{86655311-85E6-4CED-9D46-8E2505397415}">
      <dgm:prSet/>
      <dgm:spPr/>
      <dgm:t>
        <a:bodyPr/>
        <a:lstStyle/>
        <a:p>
          <a:endParaRPr lang="en-US"/>
        </a:p>
      </dgm:t>
    </dgm:pt>
    <dgm:pt modelId="{81E3C8EA-14FA-46DA-AC3C-4CB2030E32DB}">
      <dgm:prSet custT="1"/>
      <dgm:spPr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2000" dirty="0" smtClean="0"/>
            <a:t>Plotting functions should not analyze data:</a:t>
          </a:r>
          <a:endParaRPr lang="en-US" sz="2000" dirty="0"/>
        </a:p>
      </dgm:t>
    </dgm:pt>
    <dgm:pt modelId="{1549163E-5A87-449A-B4E6-4F99318550F5}" type="parTrans" cxnId="{9F823195-E859-4C7A-BA50-A469E7C59D5B}">
      <dgm:prSet/>
      <dgm:spPr/>
      <dgm:t>
        <a:bodyPr/>
        <a:lstStyle/>
        <a:p>
          <a:endParaRPr lang="en-US"/>
        </a:p>
      </dgm:t>
    </dgm:pt>
    <dgm:pt modelId="{4AB88700-6789-4E00-957F-ECEE2097D44D}" type="sibTrans" cxnId="{9F823195-E859-4C7A-BA50-A469E7C59D5B}">
      <dgm:prSet/>
      <dgm:spPr/>
      <dgm:t>
        <a:bodyPr/>
        <a:lstStyle/>
        <a:p>
          <a:endParaRPr lang="en-US"/>
        </a:p>
      </dgm:t>
    </dgm:pt>
    <dgm:pt modelId="{610889A3-7CD1-43F2-8D89-3DD878FCBDC7}">
      <dgm:prSet custT="1"/>
      <dgm:spPr>
        <a:ln>
          <a:solidFill>
            <a:srgbClr val="00B0F0"/>
          </a:solidFill>
        </a:ln>
      </dgm:spPr>
      <dgm:t>
        <a:bodyPr/>
        <a:lstStyle/>
        <a:p>
          <a:pPr rtl="0"/>
          <a:endParaRPr lang="en-US" sz="2000" dirty="0"/>
        </a:p>
      </dgm:t>
    </dgm:pt>
    <dgm:pt modelId="{06731FD9-F955-4E39-AB75-044465592730}" type="parTrans" cxnId="{A5F27FEA-3B86-4AB6-9A5E-5394115DDF6D}">
      <dgm:prSet/>
      <dgm:spPr/>
      <dgm:t>
        <a:bodyPr/>
        <a:lstStyle/>
        <a:p>
          <a:endParaRPr lang="en-US"/>
        </a:p>
      </dgm:t>
    </dgm:pt>
    <dgm:pt modelId="{17BFB01E-2CA8-4C6B-AE79-182DA85AB386}" type="sibTrans" cxnId="{A5F27FEA-3B86-4AB6-9A5E-5394115DDF6D}">
      <dgm:prSet/>
      <dgm:spPr/>
      <dgm:t>
        <a:bodyPr/>
        <a:lstStyle/>
        <a:p>
          <a:endParaRPr lang="en-US"/>
        </a:p>
      </dgm:t>
    </dgm:pt>
    <dgm:pt modelId="{1E502839-CAA2-4296-91A2-833BCB5AF082}" type="pres">
      <dgm:prSet presAssocID="{B6D07274-251F-4665-BA65-4983F02FE25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255DF7-5DAB-4582-938F-75D514C96496}" type="pres">
      <dgm:prSet presAssocID="{6B4BD012-3104-4007-A788-CB14F529C40A}" presName="composite" presStyleCnt="0"/>
      <dgm:spPr/>
    </dgm:pt>
    <dgm:pt modelId="{58046E64-1698-4916-AEE9-EB2EA9DDB81B}" type="pres">
      <dgm:prSet presAssocID="{6B4BD012-3104-4007-A788-CB14F529C40A}" presName="parentText" presStyleLbl="alignNode1" presStyleIdx="0" presStyleCnt="1" custScaleX="128386" custScaleY="189815" custLinFactNeighborX="300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B077F-7B4F-4526-82B1-5A8C3BFF2283}" type="pres">
      <dgm:prSet presAssocID="{6B4BD012-3104-4007-A788-CB14F529C40A}" presName="descendantText" presStyleLbl="alignAcc1" presStyleIdx="0" presStyleCnt="1" custScaleX="88126" custScaleY="237629" custLinFactNeighborX="-3210" custLinFactNeighborY="24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17BD72-2C2E-41B7-B15D-45406507BFC4}" srcId="{6B4BD012-3104-4007-A788-CB14F529C40A}" destId="{9319D733-FC64-419F-AB5C-728E67847C2F}" srcOrd="1" destOrd="0" parTransId="{6D954A76-4E11-4DF7-B846-3B4659BD5BDC}" sibTransId="{291B5277-65C5-430E-84BA-C7524D42872C}"/>
    <dgm:cxn modelId="{3790BBD1-9986-E74B-A388-521E7B4A65B0}" type="presOf" srcId="{B6D07274-251F-4665-BA65-4983F02FE25C}" destId="{1E502839-CAA2-4296-91A2-833BCB5AF082}" srcOrd="0" destOrd="0" presId="urn:microsoft.com/office/officeart/2005/8/layout/chevron2"/>
    <dgm:cxn modelId="{9A427C7E-A5F1-0042-A9C7-E65E42C3D344}" type="presOf" srcId="{972DB6EF-4B99-4518-B8FF-68C3F960FE4D}" destId="{A1EB077F-7B4F-4526-82B1-5A8C3BFF2283}" srcOrd="0" destOrd="2" presId="urn:microsoft.com/office/officeart/2005/8/layout/chevron2"/>
    <dgm:cxn modelId="{73CBF70E-D81C-6947-9EC3-1E0E083D2690}" type="presOf" srcId="{81E3C8EA-14FA-46DA-AC3C-4CB2030E32DB}" destId="{A1EB077F-7B4F-4526-82B1-5A8C3BFF2283}" srcOrd="0" destOrd="0" presId="urn:microsoft.com/office/officeart/2005/8/layout/chevron2"/>
    <dgm:cxn modelId="{BADA6BDC-618A-3C43-8C99-8AA42ED63E47}" type="presOf" srcId="{610889A3-7CD1-43F2-8D89-3DD878FCBDC7}" destId="{A1EB077F-7B4F-4526-82B1-5A8C3BFF2283}" srcOrd="0" destOrd="3" presId="urn:microsoft.com/office/officeart/2005/8/layout/chevron2"/>
    <dgm:cxn modelId="{9F823195-E859-4C7A-BA50-A469E7C59D5B}" srcId="{6B4BD012-3104-4007-A788-CB14F529C40A}" destId="{81E3C8EA-14FA-46DA-AC3C-4CB2030E32DB}" srcOrd="0" destOrd="0" parTransId="{1549163E-5A87-449A-B4E6-4F99318550F5}" sibTransId="{4AB88700-6789-4E00-957F-ECEE2097D44D}"/>
    <dgm:cxn modelId="{F3A6E6D8-A8A1-A54D-B787-BDE55D323B75}" type="presOf" srcId="{F6F6726D-7E6F-4C44-BD00-4F9F4A812345}" destId="{A1EB077F-7B4F-4526-82B1-5A8C3BFF2283}" srcOrd="0" destOrd="1" presId="urn:microsoft.com/office/officeart/2005/8/layout/chevron2"/>
    <dgm:cxn modelId="{5FC14379-A901-BE4A-9F72-10B7DA984E72}" type="presOf" srcId="{6B4BD012-3104-4007-A788-CB14F529C40A}" destId="{58046E64-1698-4916-AEE9-EB2EA9DDB81B}" srcOrd="0" destOrd="0" presId="urn:microsoft.com/office/officeart/2005/8/layout/chevron2"/>
    <dgm:cxn modelId="{5DE47C7B-02C2-0046-95C2-AEEA52132C54}" type="presOf" srcId="{9319D733-FC64-419F-AB5C-728E67847C2F}" destId="{A1EB077F-7B4F-4526-82B1-5A8C3BFF2283}" srcOrd="0" destOrd="4" presId="urn:microsoft.com/office/officeart/2005/8/layout/chevron2"/>
    <dgm:cxn modelId="{A5F27FEA-3B86-4AB6-9A5E-5394115DDF6D}" srcId="{81E3C8EA-14FA-46DA-AC3C-4CB2030E32DB}" destId="{610889A3-7CD1-43F2-8D89-3DD878FCBDC7}" srcOrd="2" destOrd="0" parTransId="{06731FD9-F955-4E39-AB75-044465592730}" sibTransId="{17BFB01E-2CA8-4C6B-AE79-182DA85AB386}"/>
    <dgm:cxn modelId="{2E4C49E9-1F03-470F-8196-0FC7C35D0BEF}" srcId="{B6D07274-251F-4665-BA65-4983F02FE25C}" destId="{6B4BD012-3104-4007-A788-CB14F529C40A}" srcOrd="0" destOrd="0" parTransId="{1FB394D4-FF75-4362-BC7B-A031956DD686}" sibTransId="{C6385C54-E81B-437F-A840-85E021A0931C}"/>
    <dgm:cxn modelId="{13B72C0D-BB25-49A6-9F0E-62AABB6914DB}" srcId="{81E3C8EA-14FA-46DA-AC3C-4CB2030E32DB}" destId="{972DB6EF-4B99-4518-B8FF-68C3F960FE4D}" srcOrd="1" destOrd="0" parTransId="{35182A4A-133C-471A-95BC-2502E2EE8651}" sibTransId="{46A67595-3DF9-4DC3-8818-2A2E2FBA9393}"/>
    <dgm:cxn modelId="{86655311-85E6-4CED-9D46-8E2505397415}" srcId="{81E3C8EA-14FA-46DA-AC3C-4CB2030E32DB}" destId="{F6F6726D-7E6F-4C44-BD00-4F9F4A812345}" srcOrd="0" destOrd="0" parTransId="{70EA67BE-991E-476D-BB01-B293A2656D16}" sibTransId="{60854A7C-BA6F-46CB-8ED5-C4D641F08E71}"/>
    <dgm:cxn modelId="{F12B4203-C4A3-F14D-8772-3D2FD99D9C20}" type="presParOf" srcId="{1E502839-CAA2-4296-91A2-833BCB5AF082}" destId="{9E255DF7-5DAB-4582-938F-75D514C96496}" srcOrd="0" destOrd="0" presId="urn:microsoft.com/office/officeart/2005/8/layout/chevron2"/>
    <dgm:cxn modelId="{3E90D371-FF8E-C444-AB3A-1847BDE555EE}" type="presParOf" srcId="{9E255DF7-5DAB-4582-938F-75D514C96496}" destId="{58046E64-1698-4916-AEE9-EB2EA9DDB81B}" srcOrd="0" destOrd="0" presId="urn:microsoft.com/office/officeart/2005/8/layout/chevron2"/>
    <dgm:cxn modelId="{9F774390-F457-0442-A4C6-1A1C2791AF56}" type="presParOf" srcId="{9E255DF7-5DAB-4582-938F-75D514C96496}" destId="{A1EB077F-7B4F-4526-82B1-5A8C3BFF228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44E743B-1EA8-4011-8EB5-AD58B6679744}" type="doc">
      <dgm:prSet loTypeId="urn:microsoft.com/office/officeart/2005/8/layout/process1" loCatId="process" qsTypeId="urn:microsoft.com/office/officeart/2005/8/quickstyle/simple5" qsCatId="simple" csTypeId="urn:microsoft.com/office/officeart/2005/8/colors/colorful1#11" csCatId="colorful" phldr="1"/>
      <dgm:spPr/>
      <dgm:t>
        <a:bodyPr/>
        <a:lstStyle/>
        <a:p>
          <a:endParaRPr lang="en-US"/>
        </a:p>
      </dgm:t>
    </dgm:pt>
    <dgm:pt modelId="{F76F58E0-2A41-46C5-A134-7AB3EE8DB76C}">
      <dgm:prSet phldrT="[Text]" custT="1"/>
      <dgm:spPr/>
      <dgm:t>
        <a:bodyPr/>
        <a:lstStyle/>
        <a:p>
          <a:r>
            <a:rPr lang="en-US" sz="2400" dirty="0" smtClean="0"/>
            <a:t>Idea/Task</a:t>
          </a:r>
          <a:endParaRPr lang="en-US" sz="1000" dirty="0"/>
        </a:p>
      </dgm:t>
    </dgm:pt>
    <dgm:pt modelId="{BBCAB29D-6BFF-44BE-9494-BB015418CB42}" type="parTrans" cxnId="{0C797A28-9D49-459F-BADD-5A2339047CE9}">
      <dgm:prSet/>
      <dgm:spPr/>
      <dgm:t>
        <a:bodyPr/>
        <a:lstStyle/>
        <a:p>
          <a:endParaRPr lang="en-US"/>
        </a:p>
      </dgm:t>
    </dgm:pt>
    <dgm:pt modelId="{2FB0D32E-2B0E-4262-8457-2A78B14E911B}" type="sibTrans" cxnId="{0C797A28-9D49-459F-BADD-5A2339047CE9}">
      <dgm:prSet/>
      <dgm:spPr/>
      <dgm:t>
        <a:bodyPr/>
        <a:lstStyle/>
        <a:p>
          <a:endParaRPr lang="en-US" dirty="0"/>
        </a:p>
      </dgm:t>
    </dgm:pt>
    <dgm:pt modelId="{F2DCF3D3-486C-4A76-9CF0-56286FE86ADF}">
      <dgm:prSet phldrT="[Text]" custT="1"/>
      <dgm:spPr/>
      <dgm:t>
        <a:bodyPr/>
        <a:lstStyle/>
        <a:p>
          <a:r>
            <a:rPr lang="en-US" sz="2400" dirty="0" smtClean="0"/>
            <a:t>Algorithm</a:t>
          </a:r>
          <a:endParaRPr lang="en-US" sz="2400" dirty="0"/>
        </a:p>
      </dgm:t>
    </dgm:pt>
    <dgm:pt modelId="{77BCF793-E079-40E1-B0B4-5115CFAF2617}" type="parTrans" cxnId="{D2822A15-303F-4978-AC8A-616FF9AA60B9}">
      <dgm:prSet/>
      <dgm:spPr/>
      <dgm:t>
        <a:bodyPr/>
        <a:lstStyle/>
        <a:p>
          <a:endParaRPr lang="en-US"/>
        </a:p>
      </dgm:t>
    </dgm:pt>
    <dgm:pt modelId="{139408A3-378A-424D-BDE7-AE4A98898BCC}" type="sibTrans" cxnId="{D2822A15-303F-4978-AC8A-616FF9AA60B9}">
      <dgm:prSet/>
      <dgm:spPr/>
      <dgm:t>
        <a:bodyPr/>
        <a:lstStyle/>
        <a:p>
          <a:endParaRPr lang="en-US"/>
        </a:p>
      </dgm:t>
    </dgm:pt>
    <dgm:pt modelId="{973E5E4C-2080-4B5F-BA85-8F2712248325}">
      <dgm:prSet phldrT="[Text]" custT="1"/>
      <dgm:spPr/>
      <dgm:t>
        <a:bodyPr/>
        <a:lstStyle/>
        <a:p>
          <a:r>
            <a:rPr lang="en-US" sz="2400" dirty="0" smtClean="0"/>
            <a:t>Script</a:t>
          </a:r>
          <a:endParaRPr lang="en-US" sz="2400" dirty="0"/>
        </a:p>
      </dgm:t>
    </dgm:pt>
    <dgm:pt modelId="{64BC4F34-FEDF-4ABE-8CFA-9A2C8F13F675}" type="parTrans" cxnId="{0E27EE86-82C7-4DEF-9280-9EDEDADDE8AF}">
      <dgm:prSet/>
      <dgm:spPr/>
      <dgm:t>
        <a:bodyPr/>
        <a:lstStyle/>
        <a:p>
          <a:endParaRPr lang="en-US"/>
        </a:p>
      </dgm:t>
    </dgm:pt>
    <dgm:pt modelId="{1DF3A995-190E-4FA0-A592-64451805E0B6}" type="sibTrans" cxnId="{0E27EE86-82C7-4DEF-9280-9EDEDADDE8AF}">
      <dgm:prSet/>
      <dgm:spPr/>
      <dgm:t>
        <a:bodyPr/>
        <a:lstStyle/>
        <a:p>
          <a:endParaRPr lang="en-US"/>
        </a:p>
      </dgm:t>
    </dgm:pt>
    <dgm:pt modelId="{22918320-7BFD-44AD-A585-316C33EF62DA}">
      <dgm:prSet custT="1"/>
      <dgm:spPr/>
      <dgm:t>
        <a:bodyPr/>
        <a:lstStyle/>
        <a:p>
          <a:r>
            <a:rPr lang="en-US" sz="2400" dirty="0" smtClean="0"/>
            <a:t>Function</a:t>
          </a:r>
          <a:endParaRPr lang="en-US" sz="2400" dirty="0"/>
        </a:p>
      </dgm:t>
    </dgm:pt>
    <dgm:pt modelId="{2FE3437D-1528-474B-A164-56A1C7799C64}" type="parTrans" cxnId="{0BF8416A-9523-4B27-B02F-54EC3D9CFCC5}">
      <dgm:prSet/>
      <dgm:spPr/>
      <dgm:t>
        <a:bodyPr/>
        <a:lstStyle/>
        <a:p>
          <a:endParaRPr lang="en-US"/>
        </a:p>
      </dgm:t>
    </dgm:pt>
    <dgm:pt modelId="{D6303F51-6508-4C23-B73D-26FCDB4C8E2B}" type="sibTrans" cxnId="{0BF8416A-9523-4B27-B02F-54EC3D9CFCC5}">
      <dgm:prSet/>
      <dgm:spPr/>
      <dgm:t>
        <a:bodyPr/>
        <a:lstStyle/>
        <a:p>
          <a:endParaRPr lang="en-US"/>
        </a:p>
      </dgm:t>
    </dgm:pt>
    <dgm:pt modelId="{F16149D1-B252-409C-B117-070FD9B1A820}">
      <dgm:prSet custT="1"/>
      <dgm:spPr/>
      <dgm:t>
        <a:bodyPr/>
        <a:lstStyle/>
        <a:p>
          <a:r>
            <a:rPr lang="en-US" sz="2400" dirty="0" smtClean="0"/>
            <a:t>Result</a:t>
          </a:r>
          <a:endParaRPr lang="en-US" sz="2400" dirty="0"/>
        </a:p>
      </dgm:t>
    </dgm:pt>
    <dgm:pt modelId="{CDDAC477-45F4-431E-919F-2108EEC72833}" type="parTrans" cxnId="{B1F1E49F-EE48-4313-83EB-28C62079A62A}">
      <dgm:prSet/>
      <dgm:spPr/>
      <dgm:t>
        <a:bodyPr/>
        <a:lstStyle/>
        <a:p>
          <a:endParaRPr lang="en-US"/>
        </a:p>
      </dgm:t>
    </dgm:pt>
    <dgm:pt modelId="{118454F5-A170-4001-85D0-B107C734F67D}" type="sibTrans" cxnId="{B1F1E49F-EE48-4313-83EB-28C62079A62A}">
      <dgm:prSet/>
      <dgm:spPr/>
      <dgm:t>
        <a:bodyPr/>
        <a:lstStyle/>
        <a:p>
          <a:endParaRPr lang="en-US"/>
        </a:p>
      </dgm:t>
    </dgm:pt>
    <dgm:pt modelId="{252882F4-410C-48DA-9CC2-1A539D4D6E27}" type="pres">
      <dgm:prSet presAssocID="{D44E743B-1EA8-4011-8EB5-AD58B667974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A99CC7-D92E-49DB-AAD7-7B6FC5479854}" type="pres">
      <dgm:prSet presAssocID="{F76F58E0-2A41-46C5-A134-7AB3EE8DB76C}" presName="node" presStyleLbl="node1" presStyleIdx="0" presStyleCnt="5" custScaleX="118113" custScaleY="55816" custLinFactY="-115570" custLinFactNeighborX="67546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BE897-7DE0-4C3D-9BFB-CBE18CC4374A}" type="pres">
      <dgm:prSet presAssocID="{2FB0D32E-2B0E-4262-8457-2A78B14E911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C7AE1A5-1CD6-4614-B2D5-153DDB5C81D3}" type="pres">
      <dgm:prSet presAssocID="{2FB0D32E-2B0E-4262-8457-2A78B14E911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E64A0F4E-690F-4305-AA71-06CB3CAE0C47}" type="pres">
      <dgm:prSet presAssocID="{F2DCF3D3-486C-4A76-9CF0-56286FE86ADF}" presName="node" presStyleLbl="node1" presStyleIdx="1" presStyleCnt="5" custScaleX="116875" custScaleY="55484" custLinFactX="16878" custLinFactY="-115736" custLinFactNeighborX="10000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F9B3EE-5C56-49F5-8682-9270239F85F9}" type="pres">
      <dgm:prSet presAssocID="{139408A3-378A-424D-BDE7-AE4A98898BCC}" presName="sibTrans" presStyleLbl="sibTrans2D1" presStyleIdx="1" presStyleCnt="4"/>
      <dgm:spPr/>
      <dgm:t>
        <a:bodyPr/>
        <a:lstStyle/>
        <a:p>
          <a:endParaRPr lang="en-US"/>
        </a:p>
      </dgm:t>
    </dgm:pt>
    <dgm:pt modelId="{CD3BD025-95E1-419C-A493-B289C81A5C56}" type="pres">
      <dgm:prSet presAssocID="{139408A3-378A-424D-BDE7-AE4A98898BCC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876B70BF-003B-4170-B8CB-6246990AD9B2}" type="pres">
      <dgm:prSet presAssocID="{973E5E4C-2080-4B5F-BA85-8F2712248325}" presName="node" presStyleLbl="node1" presStyleIdx="2" presStyleCnt="5" custScaleX="88556" custScaleY="54462" custLinFactX="34348" custLinFactY="-113777" custLinFactNeighborX="10000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2C331C-8398-4F08-BDF5-D8EB0E4635D7}" type="pres">
      <dgm:prSet presAssocID="{1DF3A995-190E-4FA0-A592-64451805E0B6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BD5081C-D59F-480B-A709-C85AD2C444AD}" type="pres">
      <dgm:prSet presAssocID="{1DF3A995-190E-4FA0-A592-64451805E0B6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53EC6642-00D4-4AAF-9F50-D369704C1BC4}" type="pres">
      <dgm:prSet presAssocID="{22918320-7BFD-44AD-A585-316C33EF62DA}" presName="node" presStyleLbl="node1" presStyleIdx="3" presStyleCnt="5" custScaleX="111683" custScaleY="48977" custLinFactX="30861" custLinFactY="-110761" custLinFactNeighborX="10000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385EE-5B66-485A-BC58-170711C040CE}" type="pres">
      <dgm:prSet presAssocID="{D6303F51-6508-4C23-B73D-26FCDB4C8E2B}" presName="sibTrans" presStyleLbl="sibTrans2D1" presStyleIdx="3" presStyleCnt="4"/>
      <dgm:spPr/>
      <dgm:t>
        <a:bodyPr/>
        <a:lstStyle/>
        <a:p>
          <a:endParaRPr lang="en-US"/>
        </a:p>
      </dgm:t>
    </dgm:pt>
    <dgm:pt modelId="{9CB3A856-CDD6-4FC9-B23E-A6B46C9C38B8}" type="pres">
      <dgm:prSet presAssocID="{D6303F51-6508-4C23-B73D-26FCDB4C8E2B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BB9C250-5D1E-4BCC-BF77-8E2A903B7CC3}" type="pres">
      <dgm:prSet presAssocID="{F16149D1-B252-409C-B117-070FD9B1A820}" presName="node" presStyleLbl="node1" presStyleIdx="4" presStyleCnt="5" custScaleX="91414" custScaleY="50672" custLinFactX="-28461" custLinFactNeighborX="-100000" custLinFactNeighborY="326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1240EF-0A8F-3D43-AA61-8290532C18D1}" type="presOf" srcId="{F16149D1-B252-409C-B117-070FD9B1A820}" destId="{6BB9C250-5D1E-4BCC-BF77-8E2A903B7CC3}" srcOrd="0" destOrd="0" presId="urn:microsoft.com/office/officeart/2005/8/layout/process1"/>
    <dgm:cxn modelId="{7D696638-E461-3349-8B6C-0EF2FC3F4BFE}" type="presOf" srcId="{F76F58E0-2A41-46C5-A134-7AB3EE8DB76C}" destId="{78A99CC7-D92E-49DB-AAD7-7B6FC5479854}" srcOrd="0" destOrd="0" presId="urn:microsoft.com/office/officeart/2005/8/layout/process1"/>
    <dgm:cxn modelId="{0E27EE86-82C7-4DEF-9280-9EDEDADDE8AF}" srcId="{D44E743B-1EA8-4011-8EB5-AD58B6679744}" destId="{973E5E4C-2080-4B5F-BA85-8F2712248325}" srcOrd="2" destOrd="0" parTransId="{64BC4F34-FEDF-4ABE-8CFA-9A2C8F13F675}" sibTransId="{1DF3A995-190E-4FA0-A592-64451805E0B6}"/>
    <dgm:cxn modelId="{B56EAF1D-313E-2B43-BD90-44CF4E8B41A1}" type="presOf" srcId="{2FB0D32E-2B0E-4262-8457-2A78B14E911B}" destId="{C5BBE897-7DE0-4C3D-9BFB-CBE18CC4374A}" srcOrd="0" destOrd="0" presId="urn:microsoft.com/office/officeart/2005/8/layout/process1"/>
    <dgm:cxn modelId="{25BD18EF-FBC6-5948-B224-7EA18868BA30}" type="presOf" srcId="{973E5E4C-2080-4B5F-BA85-8F2712248325}" destId="{876B70BF-003B-4170-B8CB-6246990AD9B2}" srcOrd="0" destOrd="0" presId="urn:microsoft.com/office/officeart/2005/8/layout/process1"/>
    <dgm:cxn modelId="{7F962A79-6A92-D946-B3F5-840F13D6F7CB}" type="presOf" srcId="{1DF3A995-190E-4FA0-A592-64451805E0B6}" destId="{FBD5081C-D59F-480B-A709-C85AD2C444AD}" srcOrd="1" destOrd="0" presId="urn:microsoft.com/office/officeart/2005/8/layout/process1"/>
    <dgm:cxn modelId="{0C797A28-9D49-459F-BADD-5A2339047CE9}" srcId="{D44E743B-1EA8-4011-8EB5-AD58B6679744}" destId="{F76F58E0-2A41-46C5-A134-7AB3EE8DB76C}" srcOrd="0" destOrd="0" parTransId="{BBCAB29D-6BFF-44BE-9494-BB015418CB42}" sibTransId="{2FB0D32E-2B0E-4262-8457-2A78B14E911B}"/>
    <dgm:cxn modelId="{D7BE6EF7-F663-5244-B241-4EBF1453EEB9}" type="presOf" srcId="{D44E743B-1EA8-4011-8EB5-AD58B6679744}" destId="{252882F4-410C-48DA-9CC2-1A539D4D6E27}" srcOrd="0" destOrd="0" presId="urn:microsoft.com/office/officeart/2005/8/layout/process1"/>
    <dgm:cxn modelId="{D1CB6AB7-5445-F844-B7C0-D844E824DB00}" type="presOf" srcId="{1DF3A995-190E-4FA0-A592-64451805E0B6}" destId="{062C331C-8398-4F08-BDF5-D8EB0E4635D7}" srcOrd="0" destOrd="0" presId="urn:microsoft.com/office/officeart/2005/8/layout/process1"/>
    <dgm:cxn modelId="{0BF8416A-9523-4B27-B02F-54EC3D9CFCC5}" srcId="{D44E743B-1EA8-4011-8EB5-AD58B6679744}" destId="{22918320-7BFD-44AD-A585-316C33EF62DA}" srcOrd="3" destOrd="0" parTransId="{2FE3437D-1528-474B-A164-56A1C7799C64}" sibTransId="{D6303F51-6508-4C23-B73D-26FCDB4C8E2B}"/>
    <dgm:cxn modelId="{53E0FF29-F0B4-2E4A-B157-160E9CE59B64}" type="presOf" srcId="{F2DCF3D3-486C-4A76-9CF0-56286FE86ADF}" destId="{E64A0F4E-690F-4305-AA71-06CB3CAE0C47}" srcOrd="0" destOrd="0" presId="urn:microsoft.com/office/officeart/2005/8/layout/process1"/>
    <dgm:cxn modelId="{8B422F3D-0AEA-7448-9E12-C3062DD45C7A}" type="presOf" srcId="{D6303F51-6508-4C23-B73D-26FCDB4C8E2B}" destId="{695385EE-5B66-485A-BC58-170711C040CE}" srcOrd="0" destOrd="0" presId="urn:microsoft.com/office/officeart/2005/8/layout/process1"/>
    <dgm:cxn modelId="{5EDC171B-9819-E64D-A859-1284F6F439AE}" type="presOf" srcId="{2FB0D32E-2B0E-4262-8457-2A78B14E911B}" destId="{AC7AE1A5-1CD6-4614-B2D5-153DDB5C81D3}" srcOrd="1" destOrd="0" presId="urn:microsoft.com/office/officeart/2005/8/layout/process1"/>
    <dgm:cxn modelId="{92123FD5-BED7-2043-8411-F5CFED7BEEE6}" type="presOf" srcId="{D6303F51-6508-4C23-B73D-26FCDB4C8E2B}" destId="{9CB3A856-CDD6-4FC9-B23E-A6B46C9C38B8}" srcOrd="1" destOrd="0" presId="urn:microsoft.com/office/officeart/2005/8/layout/process1"/>
    <dgm:cxn modelId="{D2822A15-303F-4978-AC8A-616FF9AA60B9}" srcId="{D44E743B-1EA8-4011-8EB5-AD58B6679744}" destId="{F2DCF3D3-486C-4A76-9CF0-56286FE86ADF}" srcOrd="1" destOrd="0" parTransId="{77BCF793-E079-40E1-B0B4-5115CFAF2617}" sibTransId="{139408A3-378A-424D-BDE7-AE4A98898BCC}"/>
    <dgm:cxn modelId="{B1F1E49F-EE48-4313-83EB-28C62079A62A}" srcId="{D44E743B-1EA8-4011-8EB5-AD58B6679744}" destId="{F16149D1-B252-409C-B117-070FD9B1A820}" srcOrd="4" destOrd="0" parTransId="{CDDAC477-45F4-431E-919F-2108EEC72833}" sibTransId="{118454F5-A170-4001-85D0-B107C734F67D}"/>
    <dgm:cxn modelId="{1650522D-6D37-144C-855E-A6875D77D047}" type="presOf" srcId="{139408A3-378A-424D-BDE7-AE4A98898BCC}" destId="{CD3BD025-95E1-419C-A493-B289C81A5C56}" srcOrd="1" destOrd="0" presId="urn:microsoft.com/office/officeart/2005/8/layout/process1"/>
    <dgm:cxn modelId="{5C07A756-1FC9-984D-A808-5A0788B45DCE}" type="presOf" srcId="{22918320-7BFD-44AD-A585-316C33EF62DA}" destId="{53EC6642-00D4-4AAF-9F50-D369704C1BC4}" srcOrd="0" destOrd="0" presId="urn:microsoft.com/office/officeart/2005/8/layout/process1"/>
    <dgm:cxn modelId="{85AEAB3F-E1B0-6140-8B97-E1738C9603C2}" type="presOf" srcId="{139408A3-378A-424D-BDE7-AE4A98898BCC}" destId="{ECF9B3EE-5C56-49F5-8682-9270239F85F9}" srcOrd="0" destOrd="0" presId="urn:microsoft.com/office/officeart/2005/8/layout/process1"/>
    <dgm:cxn modelId="{5744F3BA-D4BC-2B4A-8496-EE67E64419F2}" type="presParOf" srcId="{252882F4-410C-48DA-9CC2-1A539D4D6E27}" destId="{78A99CC7-D92E-49DB-AAD7-7B6FC5479854}" srcOrd="0" destOrd="0" presId="urn:microsoft.com/office/officeart/2005/8/layout/process1"/>
    <dgm:cxn modelId="{82F8D3B6-D7CC-3342-AF69-BF39EEE8CB73}" type="presParOf" srcId="{252882F4-410C-48DA-9CC2-1A539D4D6E27}" destId="{C5BBE897-7DE0-4C3D-9BFB-CBE18CC4374A}" srcOrd="1" destOrd="0" presId="urn:microsoft.com/office/officeart/2005/8/layout/process1"/>
    <dgm:cxn modelId="{F69969F0-612C-F54D-94C1-F6EFD1E40E74}" type="presParOf" srcId="{C5BBE897-7DE0-4C3D-9BFB-CBE18CC4374A}" destId="{AC7AE1A5-1CD6-4614-B2D5-153DDB5C81D3}" srcOrd="0" destOrd="0" presId="urn:microsoft.com/office/officeart/2005/8/layout/process1"/>
    <dgm:cxn modelId="{C6919D02-4311-1D43-83B2-472E024E1E7F}" type="presParOf" srcId="{252882F4-410C-48DA-9CC2-1A539D4D6E27}" destId="{E64A0F4E-690F-4305-AA71-06CB3CAE0C47}" srcOrd="2" destOrd="0" presId="urn:microsoft.com/office/officeart/2005/8/layout/process1"/>
    <dgm:cxn modelId="{54736BF5-A1A3-5F49-957E-4DACE70255EA}" type="presParOf" srcId="{252882F4-410C-48DA-9CC2-1A539D4D6E27}" destId="{ECF9B3EE-5C56-49F5-8682-9270239F85F9}" srcOrd="3" destOrd="0" presId="urn:microsoft.com/office/officeart/2005/8/layout/process1"/>
    <dgm:cxn modelId="{3B1C41FB-AF7F-FE41-8807-552A99A79FEB}" type="presParOf" srcId="{ECF9B3EE-5C56-49F5-8682-9270239F85F9}" destId="{CD3BD025-95E1-419C-A493-B289C81A5C56}" srcOrd="0" destOrd="0" presId="urn:microsoft.com/office/officeart/2005/8/layout/process1"/>
    <dgm:cxn modelId="{78806D39-492F-7640-BB08-30C795E26E2F}" type="presParOf" srcId="{252882F4-410C-48DA-9CC2-1A539D4D6E27}" destId="{876B70BF-003B-4170-B8CB-6246990AD9B2}" srcOrd="4" destOrd="0" presId="urn:microsoft.com/office/officeart/2005/8/layout/process1"/>
    <dgm:cxn modelId="{F4E7A3A9-8E6A-FB41-AE36-5E14235D1194}" type="presParOf" srcId="{252882F4-410C-48DA-9CC2-1A539D4D6E27}" destId="{062C331C-8398-4F08-BDF5-D8EB0E4635D7}" srcOrd="5" destOrd="0" presId="urn:microsoft.com/office/officeart/2005/8/layout/process1"/>
    <dgm:cxn modelId="{A973D5F1-46BC-2A40-B658-73245494D0D7}" type="presParOf" srcId="{062C331C-8398-4F08-BDF5-D8EB0E4635D7}" destId="{FBD5081C-D59F-480B-A709-C85AD2C444AD}" srcOrd="0" destOrd="0" presId="urn:microsoft.com/office/officeart/2005/8/layout/process1"/>
    <dgm:cxn modelId="{D78B99C8-E2D9-A04D-9386-294DECA5081B}" type="presParOf" srcId="{252882F4-410C-48DA-9CC2-1A539D4D6E27}" destId="{53EC6642-00D4-4AAF-9F50-D369704C1BC4}" srcOrd="6" destOrd="0" presId="urn:microsoft.com/office/officeart/2005/8/layout/process1"/>
    <dgm:cxn modelId="{2B38D13A-10AE-D64C-88BF-F02059C3E2B5}" type="presParOf" srcId="{252882F4-410C-48DA-9CC2-1A539D4D6E27}" destId="{695385EE-5B66-485A-BC58-170711C040CE}" srcOrd="7" destOrd="0" presId="urn:microsoft.com/office/officeart/2005/8/layout/process1"/>
    <dgm:cxn modelId="{31ACF7B7-8BAD-424B-9219-8850D39DCC4F}" type="presParOf" srcId="{695385EE-5B66-485A-BC58-170711C040CE}" destId="{9CB3A856-CDD6-4FC9-B23E-A6B46C9C38B8}" srcOrd="0" destOrd="0" presId="urn:microsoft.com/office/officeart/2005/8/layout/process1"/>
    <dgm:cxn modelId="{316A85B3-34DA-B14A-B90C-FDBA6A4327D7}" type="presParOf" srcId="{252882F4-410C-48DA-9CC2-1A539D4D6E27}" destId="{6BB9C250-5D1E-4BCC-BF77-8E2A903B7CC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6D07274-251F-4665-BA65-4983F02FE25C}" type="doc">
      <dgm:prSet loTypeId="urn:microsoft.com/office/officeart/2005/8/layout/chevron2" loCatId="process" qsTypeId="urn:microsoft.com/office/officeart/2005/8/quickstyle/simple5" qsCatId="simple" csTypeId="urn:microsoft.com/office/officeart/2005/8/colors/colorful1#12" csCatId="colorful" phldr="1"/>
      <dgm:spPr/>
      <dgm:t>
        <a:bodyPr/>
        <a:lstStyle/>
        <a:p>
          <a:endParaRPr lang="en-US"/>
        </a:p>
      </dgm:t>
    </dgm:pt>
    <dgm:pt modelId="{6B4BD012-3104-4007-A788-CB14F529C40A}">
      <dgm:prSet/>
      <dgm:spPr>
        <a:gradFill rotWithShape="0">
          <a:gsLst>
            <a:gs pos="32000">
              <a:schemeClr val="accent6"/>
            </a:gs>
            <a:gs pos="63000">
              <a:schemeClr val="accent6"/>
            </a:gs>
          </a:gsLst>
          <a:lin ang="16200000" scaled="0"/>
        </a:gradFill>
        <a:ln>
          <a:noFill/>
        </a:ln>
      </dgm:spPr>
      <dgm:t>
        <a:bodyPr/>
        <a:lstStyle/>
        <a:p>
          <a:pPr rtl="0"/>
          <a:endParaRPr lang="en-US" dirty="0"/>
        </a:p>
      </dgm:t>
    </dgm:pt>
    <dgm:pt modelId="{1FB394D4-FF75-4362-BC7B-A031956DD686}" type="parTrans" cxnId="{2E4C49E9-1F03-470F-8196-0FC7C35D0BEF}">
      <dgm:prSet/>
      <dgm:spPr/>
      <dgm:t>
        <a:bodyPr/>
        <a:lstStyle/>
        <a:p>
          <a:endParaRPr lang="en-US"/>
        </a:p>
      </dgm:t>
    </dgm:pt>
    <dgm:pt modelId="{C6385C54-E81B-437F-A840-85E021A0931C}" type="sibTrans" cxnId="{2E4C49E9-1F03-470F-8196-0FC7C35D0BEF}">
      <dgm:prSet/>
      <dgm:spPr/>
      <dgm:t>
        <a:bodyPr/>
        <a:lstStyle/>
        <a:p>
          <a:endParaRPr lang="en-US"/>
        </a:p>
      </dgm:t>
    </dgm:pt>
    <dgm:pt modelId="{81E3C8EA-14FA-46DA-AC3C-4CB2030E32DB}">
      <dgm:prSet custT="1"/>
      <dgm:spPr>
        <a:ln>
          <a:solidFill>
            <a:schemeClr val="accent6"/>
          </a:solidFill>
        </a:ln>
      </dgm:spPr>
      <dgm:t>
        <a:bodyPr/>
        <a:lstStyle/>
        <a:p>
          <a:pPr rtl="0"/>
          <a:r>
            <a:rPr lang="en-US" sz="2400" dirty="0" smtClean="0"/>
            <a:t>Modify figure aesthetics and save them</a:t>
          </a:r>
          <a:endParaRPr lang="en-US" sz="2400" dirty="0"/>
        </a:p>
      </dgm:t>
    </dgm:pt>
    <dgm:pt modelId="{1549163E-5A87-449A-B4E6-4F99318550F5}" type="parTrans" cxnId="{9F823195-E859-4C7A-BA50-A469E7C59D5B}">
      <dgm:prSet/>
      <dgm:spPr/>
      <dgm:t>
        <a:bodyPr/>
        <a:lstStyle/>
        <a:p>
          <a:endParaRPr lang="en-US"/>
        </a:p>
      </dgm:t>
    </dgm:pt>
    <dgm:pt modelId="{4AB88700-6789-4E00-957F-ECEE2097D44D}" type="sibTrans" cxnId="{9F823195-E859-4C7A-BA50-A469E7C59D5B}">
      <dgm:prSet/>
      <dgm:spPr/>
      <dgm:t>
        <a:bodyPr/>
        <a:lstStyle/>
        <a:p>
          <a:endParaRPr lang="en-US"/>
        </a:p>
      </dgm:t>
    </dgm:pt>
    <dgm:pt modelId="{87F60842-D171-4962-8E12-5BE9E7A33CFF}">
      <dgm:prSet custT="1"/>
      <dgm:spPr>
        <a:ln>
          <a:solidFill>
            <a:schemeClr val="accent6"/>
          </a:solidFill>
        </a:ln>
      </dgm:spPr>
      <dgm:t>
        <a:bodyPr/>
        <a:lstStyle/>
        <a:p>
          <a:pPr rtl="0"/>
          <a:r>
            <a:rPr lang="en-US" sz="2400" dirty="0" smtClean="0"/>
            <a:t>Near the end of your project, it is a good idea to write a script that can reproduce all your figures</a:t>
          </a:r>
          <a:endParaRPr lang="en-US" sz="2400" dirty="0"/>
        </a:p>
      </dgm:t>
    </dgm:pt>
    <dgm:pt modelId="{20A0CA41-912E-4C5D-A01F-3B66720DD42A}" type="parTrans" cxnId="{22A8039B-FD48-4741-B9C4-6B4D5F0B3E12}">
      <dgm:prSet/>
      <dgm:spPr/>
      <dgm:t>
        <a:bodyPr/>
        <a:lstStyle/>
        <a:p>
          <a:endParaRPr lang="en-US"/>
        </a:p>
      </dgm:t>
    </dgm:pt>
    <dgm:pt modelId="{F7DEC683-4EE8-4684-B596-A84AB7E8078D}" type="sibTrans" cxnId="{22A8039B-FD48-4741-B9C4-6B4D5F0B3E12}">
      <dgm:prSet/>
      <dgm:spPr/>
      <dgm:t>
        <a:bodyPr/>
        <a:lstStyle/>
        <a:p>
          <a:endParaRPr lang="en-US"/>
        </a:p>
      </dgm:t>
    </dgm:pt>
    <dgm:pt modelId="{BA895D80-B191-40BB-8B36-0EE252DEB4E1}">
      <dgm:prSet custT="1"/>
      <dgm:spPr>
        <a:ln>
          <a:solidFill>
            <a:schemeClr val="accent6"/>
          </a:solidFill>
        </a:ln>
      </dgm:spPr>
      <dgm:t>
        <a:bodyPr/>
        <a:lstStyle/>
        <a:p>
          <a:pPr rtl="0"/>
          <a:endParaRPr lang="en-US" sz="1800" dirty="0"/>
        </a:p>
      </dgm:t>
    </dgm:pt>
    <dgm:pt modelId="{23D3A428-CC7D-4AE2-9867-13FAA90FF897}" type="parTrans" cxnId="{8815A15A-7039-45CA-A674-F168D64D6E10}">
      <dgm:prSet/>
      <dgm:spPr/>
      <dgm:t>
        <a:bodyPr/>
        <a:lstStyle/>
        <a:p>
          <a:endParaRPr lang="en-US"/>
        </a:p>
      </dgm:t>
    </dgm:pt>
    <dgm:pt modelId="{C0DADB47-ECA9-4AFA-8611-4D71C2B5494C}" type="sibTrans" cxnId="{8815A15A-7039-45CA-A674-F168D64D6E10}">
      <dgm:prSet/>
      <dgm:spPr/>
      <dgm:t>
        <a:bodyPr/>
        <a:lstStyle/>
        <a:p>
          <a:endParaRPr lang="en-US"/>
        </a:p>
      </dgm:t>
    </dgm:pt>
    <dgm:pt modelId="{1E502839-CAA2-4296-91A2-833BCB5AF082}" type="pres">
      <dgm:prSet presAssocID="{B6D07274-251F-4665-BA65-4983F02FE25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255DF7-5DAB-4582-938F-75D514C96496}" type="pres">
      <dgm:prSet presAssocID="{6B4BD012-3104-4007-A788-CB14F529C40A}" presName="composite" presStyleCnt="0"/>
      <dgm:spPr/>
    </dgm:pt>
    <dgm:pt modelId="{58046E64-1698-4916-AEE9-EB2EA9DDB81B}" type="pres">
      <dgm:prSet presAssocID="{6B4BD012-3104-4007-A788-CB14F529C40A}" presName="parentText" presStyleLbl="alignNode1" presStyleIdx="0" presStyleCnt="1" custScaleX="128386" custScaleY="189815" custLinFactNeighborX="300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B077F-7B4F-4526-82B1-5A8C3BFF2283}" type="pres">
      <dgm:prSet presAssocID="{6B4BD012-3104-4007-A788-CB14F529C40A}" presName="descendantText" presStyleLbl="alignAcc1" presStyleIdx="0" presStyleCnt="1" custScaleX="88126" custScaleY="237629" custLinFactNeighborX="-3210" custLinFactNeighborY="24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BD0F1D-E8F0-6B48-8963-9598F8FE3FBD}" type="presOf" srcId="{6B4BD012-3104-4007-A788-CB14F529C40A}" destId="{58046E64-1698-4916-AEE9-EB2EA9DDB81B}" srcOrd="0" destOrd="0" presId="urn:microsoft.com/office/officeart/2005/8/layout/chevron2"/>
    <dgm:cxn modelId="{87262095-49D4-824F-9F71-D3D320D56B64}" type="presOf" srcId="{BA895D80-B191-40BB-8B36-0EE252DEB4E1}" destId="{A1EB077F-7B4F-4526-82B1-5A8C3BFF2283}" srcOrd="0" destOrd="1" presId="urn:microsoft.com/office/officeart/2005/8/layout/chevron2"/>
    <dgm:cxn modelId="{9F823195-E859-4C7A-BA50-A469E7C59D5B}" srcId="{6B4BD012-3104-4007-A788-CB14F529C40A}" destId="{81E3C8EA-14FA-46DA-AC3C-4CB2030E32DB}" srcOrd="0" destOrd="0" parTransId="{1549163E-5A87-449A-B4E6-4F99318550F5}" sibTransId="{4AB88700-6789-4E00-957F-ECEE2097D44D}"/>
    <dgm:cxn modelId="{2E4C49E9-1F03-470F-8196-0FC7C35D0BEF}" srcId="{B6D07274-251F-4665-BA65-4983F02FE25C}" destId="{6B4BD012-3104-4007-A788-CB14F529C40A}" srcOrd="0" destOrd="0" parTransId="{1FB394D4-FF75-4362-BC7B-A031956DD686}" sibTransId="{C6385C54-E81B-437F-A840-85E021A0931C}"/>
    <dgm:cxn modelId="{713ADC3D-02D0-DE4F-9307-208CF6B4F7FC}" type="presOf" srcId="{B6D07274-251F-4665-BA65-4983F02FE25C}" destId="{1E502839-CAA2-4296-91A2-833BCB5AF082}" srcOrd="0" destOrd="0" presId="urn:microsoft.com/office/officeart/2005/8/layout/chevron2"/>
    <dgm:cxn modelId="{8815A15A-7039-45CA-A674-F168D64D6E10}" srcId="{81E3C8EA-14FA-46DA-AC3C-4CB2030E32DB}" destId="{BA895D80-B191-40BB-8B36-0EE252DEB4E1}" srcOrd="0" destOrd="0" parTransId="{23D3A428-CC7D-4AE2-9867-13FAA90FF897}" sibTransId="{C0DADB47-ECA9-4AFA-8611-4D71C2B5494C}"/>
    <dgm:cxn modelId="{22A8039B-FD48-4741-B9C4-6B4D5F0B3E12}" srcId="{6B4BD012-3104-4007-A788-CB14F529C40A}" destId="{87F60842-D171-4962-8E12-5BE9E7A33CFF}" srcOrd="1" destOrd="0" parTransId="{20A0CA41-912E-4C5D-A01F-3B66720DD42A}" sibTransId="{F7DEC683-4EE8-4684-B596-A84AB7E8078D}"/>
    <dgm:cxn modelId="{181A5355-7083-F84F-BBE8-F6EBE3485784}" type="presOf" srcId="{81E3C8EA-14FA-46DA-AC3C-4CB2030E32DB}" destId="{A1EB077F-7B4F-4526-82B1-5A8C3BFF2283}" srcOrd="0" destOrd="0" presId="urn:microsoft.com/office/officeart/2005/8/layout/chevron2"/>
    <dgm:cxn modelId="{82CF9B76-7977-F04E-BE8F-59C126F4C360}" type="presOf" srcId="{87F60842-D171-4962-8E12-5BE9E7A33CFF}" destId="{A1EB077F-7B4F-4526-82B1-5A8C3BFF2283}" srcOrd="0" destOrd="2" presId="urn:microsoft.com/office/officeart/2005/8/layout/chevron2"/>
    <dgm:cxn modelId="{E6D34698-3606-3946-8557-EF5EA29B68E5}" type="presParOf" srcId="{1E502839-CAA2-4296-91A2-833BCB5AF082}" destId="{9E255DF7-5DAB-4582-938F-75D514C96496}" srcOrd="0" destOrd="0" presId="urn:microsoft.com/office/officeart/2005/8/layout/chevron2"/>
    <dgm:cxn modelId="{CAB7BA79-D092-3B46-B6AD-5F6549490D87}" type="presParOf" srcId="{9E255DF7-5DAB-4582-938F-75D514C96496}" destId="{58046E64-1698-4916-AEE9-EB2EA9DDB81B}" srcOrd="0" destOrd="0" presId="urn:microsoft.com/office/officeart/2005/8/layout/chevron2"/>
    <dgm:cxn modelId="{AD3CAB35-C900-6B41-A517-4950C140D7F9}" type="presParOf" srcId="{9E255DF7-5DAB-4582-938F-75D514C96496}" destId="{A1EB077F-7B4F-4526-82B1-5A8C3BFF228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D07274-251F-4665-BA65-4983F02FE25C}" type="doc">
      <dgm:prSet loTypeId="urn:microsoft.com/office/officeart/2005/8/layout/chevron2" loCatId="process" qsTypeId="urn:microsoft.com/office/officeart/2005/8/quickstyle/simple5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6B4BD012-3104-4007-A788-CB14F529C40A}">
      <dgm:prSet/>
      <dgm:spPr>
        <a:gradFill rotWithShape="0">
          <a:gsLst>
            <a:gs pos="32000">
              <a:srgbClr val="92D050"/>
            </a:gs>
            <a:gs pos="93000">
              <a:srgbClr val="C00000"/>
            </a:gs>
          </a:gsLst>
          <a:lin ang="16200000" scaled="0"/>
        </a:gradFill>
        <a:ln>
          <a:noFill/>
        </a:ln>
      </dgm:spPr>
      <dgm:t>
        <a:bodyPr/>
        <a:lstStyle/>
        <a:p>
          <a:pPr rtl="0"/>
          <a:endParaRPr lang="en-US" dirty="0"/>
        </a:p>
      </dgm:t>
    </dgm:pt>
    <dgm:pt modelId="{1FB394D4-FF75-4362-BC7B-A031956DD686}" type="parTrans" cxnId="{2E4C49E9-1F03-470F-8196-0FC7C35D0BEF}">
      <dgm:prSet/>
      <dgm:spPr/>
      <dgm:t>
        <a:bodyPr/>
        <a:lstStyle/>
        <a:p>
          <a:endParaRPr lang="en-US"/>
        </a:p>
      </dgm:t>
    </dgm:pt>
    <dgm:pt modelId="{C6385C54-E81B-437F-A840-85E021A0931C}" type="sibTrans" cxnId="{2E4C49E9-1F03-470F-8196-0FC7C35D0BEF}">
      <dgm:prSet/>
      <dgm:spPr/>
      <dgm:t>
        <a:bodyPr/>
        <a:lstStyle/>
        <a:p>
          <a:endParaRPr lang="en-US"/>
        </a:p>
      </dgm:t>
    </dgm:pt>
    <dgm:pt modelId="{48E5E5B1-690C-4B0B-996B-5ED9D27DB384}">
      <dgm:prSet/>
      <dgm:spPr/>
      <dgm:t>
        <a:bodyPr/>
        <a:lstStyle/>
        <a:p>
          <a:pPr rtl="0"/>
          <a:r>
            <a:rPr lang="en-US" dirty="0" smtClean="0"/>
            <a:t>Construct an algorithm by breaking down the task into the smallest possible subtasks</a:t>
          </a:r>
          <a:endParaRPr lang="en-US" dirty="0"/>
        </a:p>
      </dgm:t>
    </dgm:pt>
    <dgm:pt modelId="{3F48DDCB-8F60-40A2-9D3B-840E72149352}" type="parTrans" cxnId="{49F4033C-382F-42FB-90EF-6A77E24E3933}">
      <dgm:prSet/>
      <dgm:spPr/>
      <dgm:t>
        <a:bodyPr/>
        <a:lstStyle/>
        <a:p>
          <a:endParaRPr lang="en-US"/>
        </a:p>
      </dgm:t>
    </dgm:pt>
    <dgm:pt modelId="{2621BED3-BDCC-4D98-B495-CFBE2A5B0E50}" type="sibTrans" cxnId="{49F4033C-382F-42FB-90EF-6A77E24E3933}">
      <dgm:prSet/>
      <dgm:spPr/>
      <dgm:t>
        <a:bodyPr/>
        <a:lstStyle/>
        <a:p>
          <a:endParaRPr lang="en-US"/>
        </a:p>
      </dgm:t>
    </dgm:pt>
    <dgm:pt modelId="{D8F05FE9-032B-4718-9DA1-BEE18F81121C}">
      <dgm:prSet/>
      <dgm:spPr/>
      <dgm:t>
        <a:bodyPr/>
        <a:lstStyle/>
        <a:p>
          <a:pPr rtl="0"/>
          <a:r>
            <a:rPr lang="en-US" dirty="0" smtClean="0"/>
            <a:t>Each subtask should be described precisely</a:t>
          </a:r>
          <a:endParaRPr lang="en-US" dirty="0"/>
        </a:p>
      </dgm:t>
    </dgm:pt>
    <dgm:pt modelId="{46D0AF82-2998-4ADF-BDD1-90B83616FE9A}" type="parTrans" cxnId="{EDF65CF4-8DF1-4B56-AC42-FC40B07A1F50}">
      <dgm:prSet/>
      <dgm:spPr/>
      <dgm:t>
        <a:bodyPr/>
        <a:lstStyle/>
        <a:p>
          <a:endParaRPr lang="en-US"/>
        </a:p>
      </dgm:t>
    </dgm:pt>
    <dgm:pt modelId="{BDF53A8F-5C44-46C1-992C-EDAE96AB9D98}" type="sibTrans" cxnId="{EDF65CF4-8DF1-4B56-AC42-FC40B07A1F50}">
      <dgm:prSet/>
      <dgm:spPr/>
      <dgm:t>
        <a:bodyPr/>
        <a:lstStyle/>
        <a:p>
          <a:endParaRPr lang="en-US"/>
        </a:p>
      </dgm:t>
    </dgm:pt>
    <dgm:pt modelId="{6AA3D427-9B1D-4EB9-9263-92A671BE1210}">
      <dgm:prSet/>
      <dgm:spPr/>
      <dgm:t>
        <a:bodyPr/>
        <a:lstStyle/>
        <a:p>
          <a:pPr rtl="0"/>
          <a:endParaRPr lang="en-US" dirty="0"/>
        </a:p>
      </dgm:t>
    </dgm:pt>
    <dgm:pt modelId="{7DA9A9CC-BBE1-49AF-B7EF-7B8B620FC354}" type="parTrans" cxnId="{EC731255-F426-41CA-9943-603D312D43B0}">
      <dgm:prSet/>
      <dgm:spPr/>
      <dgm:t>
        <a:bodyPr/>
        <a:lstStyle/>
        <a:p>
          <a:endParaRPr lang="en-US"/>
        </a:p>
      </dgm:t>
    </dgm:pt>
    <dgm:pt modelId="{ABAB5EBE-7EFE-4900-9317-589AFD92879E}" type="sibTrans" cxnId="{EC731255-F426-41CA-9943-603D312D43B0}">
      <dgm:prSet/>
      <dgm:spPr/>
      <dgm:t>
        <a:bodyPr/>
        <a:lstStyle/>
        <a:p>
          <a:endParaRPr lang="en-US"/>
        </a:p>
      </dgm:t>
    </dgm:pt>
    <dgm:pt modelId="{1E502839-CAA2-4296-91A2-833BCB5AF082}" type="pres">
      <dgm:prSet presAssocID="{B6D07274-251F-4665-BA65-4983F02FE25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255DF7-5DAB-4582-938F-75D514C96496}" type="pres">
      <dgm:prSet presAssocID="{6B4BD012-3104-4007-A788-CB14F529C40A}" presName="composite" presStyleCnt="0"/>
      <dgm:spPr/>
    </dgm:pt>
    <dgm:pt modelId="{58046E64-1698-4916-AEE9-EB2EA9DDB81B}" type="pres">
      <dgm:prSet presAssocID="{6B4BD012-3104-4007-A788-CB14F529C40A}" presName="parentText" presStyleLbl="alignNode1" presStyleIdx="0" presStyleCnt="1" custScaleX="69448" custScaleY="116629" custLinFactNeighborX="902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B077F-7B4F-4526-82B1-5A8C3BFF2283}" type="pres">
      <dgm:prSet presAssocID="{6B4BD012-3104-4007-A788-CB14F529C40A}" presName="descendantText" presStyleLbl="alignAcc1" presStyleIdx="0" presStyleCnt="1" custScaleY="125553" custLinFactNeighborX="-7184" custLinFactNeighborY="39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731255-F426-41CA-9943-603D312D43B0}" srcId="{6B4BD012-3104-4007-A788-CB14F529C40A}" destId="{6AA3D427-9B1D-4EB9-9263-92A671BE1210}" srcOrd="1" destOrd="0" parTransId="{7DA9A9CC-BBE1-49AF-B7EF-7B8B620FC354}" sibTransId="{ABAB5EBE-7EFE-4900-9317-589AFD92879E}"/>
    <dgm:cxn modelId="{13336A48-B3D2-2A4B-9D53-6C148D00D48F}" type="presOf" srcId="{6AA3D427-9B1D-4EB9-9263-92A671BE1210}" destId="{A1EB077F-7B4F-4526-82B1-5A8C3BFF2283}" srcOrd="0" destOrd="1" presId="urn:microsoft.com/office/officeart/2005/8/layout/chevron2"/>
    <dgm:cxn modelId="{2E4C49E9-1F03-470F-8196-0FC7C35D0BEF}" srcId="{B6D07274-251F-4665-BA65-4983F02FE25C}" destId="{6B4BD012-3104-4007-A788-CB14F529C40A}" srcOrd="0" destOrd="0" parTransId="{1FB394D4-FF75-4362-BC7B-A031956DD686}" sibTransId="{C6385C54-E81B-437F-A840-85E021A0931C}"/>
    <dgm:cxn modelId="{49F4033C-382F-42FB-90EF-6A77E24E3933}" srcId="{6B4BD012-3104-4007-A788-CB14F529C40A}" destId="{48E5E5B1-690C-4B0B-996B-5ED9D27DB384}" srcOrd="0" destOrd="0" parTransId="{3F48DDCB-8F60-40A2-9D3B-840E72149352}" sibTransId="{2621BED3-BDCC-4D98-B495-CFBE2A5B0E50}"/>
    <dgm:cxn modelId="{39BE8500-E53E-E649-979D-28C8AD82DEF7}" type="presOf" srcId="{6B4BD012-3104-4007-A788-CB14F529C40A}" destId="{58046E64-1698-4916-AEE9-EB2EA9DDB81B}" srcOrd="0" destOrd="0" presId="urn:microsoft.com/office/officeart/2005/8/layout/chevron2"/>
    <dgm:cxn modelId="{EDF65CF4-8DF1-4B56-AC42-FC40B07A1F50}" srcId="{6B4BD012-3104-4007-A788-CB14F529C40A}" destId="{D8F05FE9-032B-4718-9DA1-BEE18F81121C}" srcOrd="2" destOrd="0" parTransId="{46D0AF82-2998-4ADF-BDD1-90B83616FE9A}" sibTransId="{BDF53A8F-5C44-46C1-992C-EDAE96AB9D98}"/>
    <dgm:cxn modelId="{84117325-BC58-894B-BA24-9EB7EB44597F}" type="presOf" srcId="{D8F05FE9-032B-4718-9DA1-BEE18F81121C}" destId="{A1EB077F-7B4F-4526-82B1-5A8C3BFF2283}" srcOrd="0" destOrd="2" presId="urn:microsoft.com/office/officeart/2005/8/layout/chevron2"/>
    <dgm:cxn modelId="{55BBD741-3034-1E48-80CF-79AABAC3469B}" type="presOf" srcId="{B6D07274-251F-4665-BA65-4983F02FE25C}" destId="{1E502839-CAA2-4296-91A2-833BCB5AF082}" srcOrd="0" destOrd="0" presId="urn:microsoft.com/office/officeart/2005/8/layout/chevron2"/>
    <dgm:cxn modelId="{08C127CD-928A-EE4A-B48F-666972459516}" type="presOf" srcId="{48E5E5B1-690C-4B0B-996B-5ED9D27DB384}" destId="{A1EB077F-7B4F-4526-82B1-5A8C3BFF2283}" srcOrd="0" destOrd="0" presId="urn:microsoft.com/office/officeart/2005/8/layout/chevron2"/>
    <dgm:cxn modelId="{20ABC3B6-DC9B-5C40-8706-B3A54C1F8AF9}" type="presParOf" srcId="{1E502839-CAA2-4296-91A2-833BCB5AF082}" destId="{9E255DF7-5DAB-4582-938F-75D514C96496}" srcOrd="0" destOrd="0" presId="urn:microsoft.com/office/officeart/2005/8/layout/chevron2"/>
    <dgm:cxn modelId="{F35B4119-CC6C-234C-85AE-466979F8CB1B}" type="presParOf" srcId="{9E255DF7-5DAB-4582-938F-75D514C96496}" destId="{58046E64-1698-4916-AEE9-EB2EA9DDB81B}" srcOrd="0" destOrd="0" presId="urn:microsoft.com/office/officeart/2005/8/layout/chevron2"/>
    <dgm:cxn modelId="{789DCB2E-9EE0-714D-812C-C9C88F94ADA8}" type="presParOf" srcId="{9E255DF7-5DAB-4582-938F-75D514C96496}" destId="{A1EB077F-7B4F-4526-82B1-5A8C3BFF228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4E743B-1EA8-4011-8EB5-AD58B6679744}" type="doc">
      <dgm:prSet loTypeId="urn:microsoft.com/office/officeart/2005/8/layout/process1" loCatId="process" qsTypeId="urn:microsoft.com/office/officeart/2005/8/quickstyle/simple5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F76F58E0-2A41-46C5-A134-7AB3EE8DB76C}">
      <dgm:prSet phldrT="[Text]" custT="1"/>
      <dgm:spPr/>
      <dgm:t>
        <a:bodyPr/>
        <a:lstStyle/>
        <a:p>
          <a:r>
            <a:rPr lang="en-US" sz="2400" dirty="0" smtClean="0"/>
            <a:t>Idea/Task</a:t>
          </a:r>
          <a:endParaRPr lang="en-US" sz="1000" dirty="0"/>
        </a:p>
      </dgm:t>
    </dgm:pt>
    <dgm:pt modelId="{BBCAB29D-6BFF-44BE-9494-BB015418CB42}" type="parTrans" cxnId="{0C797A28-9D49-459F-BADD-5A2339047CE9}">
      <dgm:prSet/>
      <dgm:spPr/>
      <dgm:t>
        <a:bodyPr/>
        <a:lstStyle/>
        <a:p>
          <a:endParaRPr lang="en-US"/>
        </a:p>
      </dgm:t>
    </dgm:pt>
    <dgm:pt modelId="{2FB0D32E-2B0E-4262-8457-2A78B14E911B}" type="sibTrans" cxnId="{0C797A28-9D49-459F-BADD-5A2339047CE9}">
      <dgm:prSet/>
      <dgm:spPr/>
      <dgm:t>
        <a:bodyPr/>
        <a:lstStyle/>
        <a:p>
          <a:endParaRPr lang="en-US" dirty="0"/>
        </a:p>
      </dgm:t>
    </dgm:pt>
    <dgm:pt modelId="{F2DCF3D3-486C-4A76-9CF0-56286FE86ADF}">
      <dgm:prSet phldrT="[Text]" custT="1"/>
      <dgm:spPr/>
      <dgm:t>
        <a:bodyPr/>
        <a:lstStyle/>
        <a:p>
          <a:r>
            <a:rPr lang="en-US" sz="2400" dirty="0" smtClean="0"/>
            <a:t>Algorithm</a:t>
          </a:r>
          <a:endParaRPr lang="en-US" sz="2400" dirty="0"/>
        </a:p>
      </dgm:t>
    </dgm:pt>
    <dgm:pt modelId="{77BCF793-E079-40E1-B0B4-5115CFAF2617}" type="parTrans" cxnId="{D2822A15-303F-4978-AC8A-616FF9AA60B9}">
      <dgm:prSet/>
      <dgm:spPr/>
      <dgm:t>
        <a:bodyPr/>
        <a:lstStyle/>
        <a:p>
          <a:endParaRPr lang="en-US"/>
        </a:p>
      </dgm:t>
    </dgm:pt>
    <dgm:pt modelId="{139408A3-378A-424D-BDE7-AE4A98898BCC}" type="sibTrans" cxnId="{D2822A15-303F-4978-AC8A-616FF9AA60B9}">
      <dgm:prSet/>
      <dgm:spPr/>
      <dgm:t>
        <a:bodyPr/>
        <a:lstStyle/>
        <a:p>
          <a:endParaRPr lang="en-US"/>
        </a:p>
      </dgm:t>
    </dgm:pt>
    <dgm:pt modelId="{973E5E4C-2080-4B5F-BA85-8F2712248325}">
      <dgm:prSet phldrT="[Text]" custT="1"/>
      <dgm:spPr/>
      <dgm:t>
        <a:bodyPr/>
        <a:lstStyle/>
        <a:p>
          <a:r>
            <a:rPr lang="en-US" sz="2400" dirty="0" smtClean="0"/>
            <a:t>Script</a:t>
          </a:r>
          <a:endParaRPr lang="en-US" sz="2400" dirty="0"/>
        </a:p>
      </dgm:t>
    </dgm:pt>
    <dgm:pt modelId="{64BC4F34-FEDF-4ABE-8CFA-9A2C8F13F675}" type="parTrans" cxnId="{0E27EE86-82C7-4DEF-9280-9EDEDADDE8AF}">
      <dgm:prSet/>
      <dgm:spPr/>
      <dgm:t>
        <a:bodyPr/>
        <a:lstStyle/>
        <a:p>
          <a:endParaRPr lang="en-US"/>
        </a:p>
      </dgm:t>
    </dgm:pt>
    <dgm:pt modelId="{1DF3A995-190E-4FA0-A592-64451805E0B6}" type="sibTrans" cxnId="{0E27EE86-82C7-4DEF-9280-9EDEDADDE8AF}">
      <dgm:prSet/>
      <dgm:spPr/>
      <dgm:t>
        <a:bodyPr/>
        <a:lstStyle/>
        <a:p>
          <a:endParaRPr lang="en-US"/>
        </a:p>
      </dgm:t>
    </dgm:pt>
    <dgm:pt modelId="{22918320-7BFD-44AD-A585-316C33EF62DA}">
      <dgm:prSet custT="1"/>
      <dgm:spPr/>
      <dgm:t>
        <a:bodyPr/>
        <a:lstStyle/>
        <a:p>
          <a:r>
            <a:rPr lang="en-US" sz="2400" dirty="0" smtClean="0"/>
            <a:t>Function</a:t>
          </a:r>
          <a:endParaRPr lang="en-US" sz="2400" dirty="0"/>
        </a:p>
      </dgm:t>
    </dgm:pt>
    <dgm:pt modelId="{2FE3437D-1528-474B-A164-56A1C7799C64}" type="parTrans" cxnId="{0BF8416A-9523-4B27-B02F-54EC3D9CFCC5}">
      <dgm:prSet/>
      <dgm:spPr/>
      <dgm:t>
        <a:bodyPr/>
        <a:lstStyle/>
        <a:p>
          <a:endParaRPr lang="en-US"/>
        </a:p>
      </dgm:t>
    </dgm:pt>
    <dgm:pt modelId="{D6303F51-6508-4C23-B73D-26FCDB4C8E2B}" type="sibTrans" cxnId="{0BF8416A-9523-4B27-B02F-54EC3D9CFCC5}">
      <dgm:prSet/>
      <dgm:spPr/>
      <dgm:t>
        <a:bodyPr/>
        <a:lstStyle/>
        <a:p>
          <a:endParaRPr lang="en-US"/>
        </a:p>
      </dgm:t>
    </dgm:pt>
    <dgm:pt modelId="{F16149D1-B252-409C-B117-070FD9B1A820}">
      <dgm:prSet custT="1"/>
      <dgm:spPr/>
      <dgm:t>
        <a:bodyPr/>
        <a:lstStyle/>
        <a:p>
          <a:r>
            <a:rPr lang="en-US" sz="2400" dirty="0" smtClean="0"/>
            <a:t>Result</a:t>
          </a:r>
          <a:endParaRPr lang="en-US" sz="2400" dirty="0"/>
        </a:p>
      </dgm:t>
    </dgm:pt>
    <dgm:pt modelId="{CDDAC477-45F4-431E-919F-2108EEC72833}" type="parTrans" cxnId="{B1F1E49F-EE48-4313-83EB-28C62079A62A}">
      <dgm:prSet/>
      <dgm:spPr/>
      <dgm:t>
        <a:bodyPr/>
        <a:lstStyle/>
        <a:p>
          <a:endParaRPr lang="en-US"/>
        </a:p>
      </dgm:t>
    </dgm:pt>
    <dgm:pt modelId="{118454F5-A170-4001-85D0-B107C734F67D}" type="sibTrans" cxnId="{B1F1E49F-EE48-4313-83EB-28C62079A62A}">
      <dgm:prSet/>
      <dgm:spPr/>
      <dgm:t>
        <a:bodyPr/>
        <a:lstStyle/>
        <a:p>
          <a:endParaRPr lang="en-US"/>
        </a:p>
      </dgm:t>
    </dgm:pt>
    <dgm:pt modelId="{252882F4-410C-48DA-9CC2-1A539D4D6E27}" type="pres">
      <dgm:prSet presAssocID="{D44E743B-1EA8-4011-8EB5-AD58B667974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A99CC7-D92E-49DB-AAD7-7B6FC5479854}" type="pres">
      <dgm:prSet presAssocID="{F76F58E0-2A41-46C5-A134-7AB3EE8DB76C}" presName="node" presStyleLbl="node1" presStyleIdx="0" presStyleCnt="5" custScaleX="118113" custScaleY="55816" custLinFactY="-115570" custLinFactNeighborX="67546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BE897-7DE0-4C3D-9BFB-CBE18CC4374A}" type="pres">
      <dgm:prSet presAssocID="{2FB0D32E-2B0E-4262-8457-2A78B14E911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C7AE1A5-1CD6-4614-B2D5-153DDB5C81D3}" type="pres">
      <dgm:prSet presAssocID="{2FB0D32E-2B0E-4262-8457-2A78B14E911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E64A0F4E-690F-4305-AA71-06CB3CAE0C47}" type="pres">
      <dgm:prSet presAssocID="{F2DCF3D3-486C-4A76-9CF0-56286FE86ADF}" presName="node" presStyleLbl="node1" presStyleIdx="1" presStyleCnt="5" custScaleX="116875" custScaleY="55484" custLinFactX="16878" custLinFactY="-115736" custLinFactNeighborX="10000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F9B3EE-5C56-49F5-8682-9270239F85F9}" type="pres">
      <dgm:prSet presAssocID="{139408A3-378A-424D-BDE7-AE4A98898BCC}" presName="sibTrans" presStyleLbl="sibTrans2D1" presStyleIdx="1" presStyleCnt="4"/>
      <dgm:spPr/>
      <dgm:t>
        <a:bodyPr/>
        <a:lstStyle/>
        <a:p>
          <a:endParaRPr lang="en-US"/>
        </a:p>
      </dgm:t>
    </dgm:pt>
    <dgm:pt modelId="{CD3BD025-95E1-419C-A493-B289C81A5C56}" type="pres">
      <dgm:prSet presAssocID="{139408A3-378A-424D-BDE7-AE4A98898BCC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876B70BF-003B-4170-B8CB-6246990AD9B2}" type="pres">
      <dgm:prSet presAssocID="{973E5E4C-2080-4B5F-BA85-8F2712248325}" presName="node" presStyleLbl="node1" presStyleIdx="2" presStyleCnt="5" custScaleX="88556" custScaleY="54462" custLinFactX="34348" custLinFactY="-113777" custLinFactNeighborX="10000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2C331C-8398-4F08-BDF5-D8EB0E4635D7}" type="pres">
      <dgm:prSet presAssocID="{1DF3A995-190E-4FA0-A592-64451805E0B6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BD5081C-D59F-480B-A709-C85AD2C444AD}" type="pres">
      <dgm:prSet presAssocID="{1DF3A995-190E-4FA0-A592-64451805E0B6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53EC6642-00D4-4AAF-9F50-D369704C1BC4}" type="pres">
      <dgm:prSet presAssocID="{22918320-7BFD-44AD-A585-316C33EF62DA}" presName="node" presStyleLbl="node1" presStyleIdx="3" presStyleCnt="5" custScaleX="111683" custScaleY="48977" custLinFactX="30861" custLinFactY="-110761" custLinFactNeighborX="10000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385EE-5B66-485A-BC58-170711C040CE}" type="pres">
      <dgm:prSet presAssocID="{D6303F51-6508-4C23-B73D-26FCDB4C8E2B}" presName="sibTrans" presStyleLbl="sibTrans2D1" presStyleIdx="3" presStyleCnt="4"/>
      <dgm:spPr/>
      <dgm:t>
        <a:bodyPr/>
        <a:lstStyle/>
        <a:p>
          <a:endParaRPr lang="en-US"/>
        </a:p>
      </dgm:t>
    </dgm:pt>
    <dgm:pt modelId="{9CB3A856-CDD6-4FC9-B23E-A6B46C9C38B8}" type="pres">
      <dgm:prSet presAssocID="{D6303F51-6508-4C23-B73D-26FCDB4C8E2B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BB9C250-5D1E-4BCC-BF77-8E2A903B7CC3}" type="pres">
      <dgm:prSet presAssocID="{F16149D1-B252-409C-B117-070FD9B1A820}" presName="node" presStyleLbl="node1" presStyleIdx="4" presStyleCnt="5" custScaleX="91414" custScaleY="50672" custLinFactX="-28461" custLinFactNeighborX="-100000" custLinFactNeighborY="326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27EE86-82C7-4DEF-9280-9EDEDADDE8AF}" srcId="{D44E743B-1EA8-4011-8EB5-AD58B6679744}" destId="{973E5E4C-2080-4B5F-BA85-8F2712248325}" srcOrd="2" destOrd="0" parTransId="{64BC4F34-FEDF-4ABE-8CFA-9A2C8F13F675}" sibTransId="{1DF3A995-190E-4FA0-A592-64451805E0B6}"/>
    <dgm:cxn modelId="{1262A8DD-F3D2-824D-BE83-D38240CB9F0A}" type="presOf" srcId="{F2DCF3D3-486C-4A76-9CF0-56286FE86ADF}" destId="{E64A0F4E-690F-4305-AA71-06CB3CAE0C47}" srcOrd="0" destOrd="0" presId="urn:microsoft.com/office/officeart/2005/8/layout/process1"/>
    <dgm:cxn modelId="{0993496C-7B3D-6E4F-95FF-C652241770F2}" type="presOf" srcId="{22918320-7BFD-44AD-A585-316C33EF62DA}" destId="{53EC6642-00D4-4AAF-9F50-D369704C1BC4}" srcOrd="0" destOrd="0" presId="urn:microsoft.com/office/officeart/2005/8/layout/process1"/>
    <dgm:cxn modelId="{51EB1A19-6430-6B49-82E9-B26D214379A7}" type="presOf" srcId="{D6303F51-6508-4C23-B73D-26FCDB4C8E2B}" destId="{695385EE-5B66-485A-BC58-170711C040CE}" srcOrd="0" destOrd="0" presId="urn:microsoft.com/office/officeart/2005/8/layout/process1"/>
    <dgm:cxn modelId="{4D65F415-BEFA-9247-9091-DD53CCFE8B88}" type="presOf" srcId="{D6303F51-6508-4C23-B73D-26FCDB4C8E2B}" destId="{9CB3A856-CDD6-4FC9-B23E-A6B46C9C38B8}" srcOrd="1" destOrd="0" presId="urn:microsoft.com/office/officeart/2005/8/layout/process1"/>
    <dgm:cxn modelId="{0C797A28-9D49-459F-BADD-5A2339047CE9}" srcId="{D44E743B-1EA8-4011-8EB5-AD58B6679744}" destId="{F76F58E0-2A41-46C5-A134-7AB3EE8DB76C}" srcOrd="0" destOrd="0" parTransId="{BBCAB29D-6BFF-44BE-9494-BB015418CB42}" sibTransId="{2FB0D32E-2B0E-4262-8457-2A78B14E911B}"/>
    <dgm:cxn modelId="{0BF8416A-9523-4B27-B02F-54EC3D9CFCC5}" srcId="{D44E743B-1EA8-4011-8EB5-AD58B6679744}" destId="{22918320-7BFD-44AD-A585-316C33EF62DA}" srcOrd="3" destOrd="0" parTransId="{2FE3437D-1528-474B-A164-56A1C7799C64}" sibTransId="{D6303F51-6508-4C23-B73D-26FCDB4C8E2B}"/>
    <dgm:cxn modelId="{87446D67-F21B-4C46-8C8A-9560CA1EDE5B}" type="presOf" srcId="{F76F58E0-2A41-46C5-A134-7AB3EE8DB76C}" destId="{78A99CC7-D92E-49DB-AAD7-7B6FC5479854}" srcOrd="0" destOrd="0" presId="urn:microsoft.com/office/officeart/2005/8/layout/process1"/>
    <dgm:cxn modelId="{6627F5B8-2E01-A84C-A578-F2B0FE9A362F}" type="presOf" srcId="{1DF3A995-190E-4FA0-A592-64451805E0B6}" destId="{FBD5081C-D59F-480B-A709-C85AD2C444AD}" srcOrd="1" destOrd="0" presId="urn:microsoft.com/office/officeart/2005/8/layout/process1"/>
    <dgm:cxn modelId="{D2822A15-303F-4978-AC8A-616FF9AA60B9}" srcId="{D44E743B-1EA8-4011-8EB5-AD58B6679744}" destId="{F2DCF3D3-486C-4A76-9CF0-56286FE86ADF}" srcOrd="1" destOrd="0" parTransId="{77BCF793-E079-40E1-B0B4-5115CFAF2617}" sibTransId="{139408A3-378A-424D-BDE7-AE4A98898BCC}"/>
    <dgm:cxn modelId="{B1F1E49F-EE48-4313-83EB-28C62079A62A}" srcId="{D44E743B-1EA8-4011-8EB5-AD58B6679744}" destId="{F16149D1-B252-409C-B117-070FD9B1A820}" srcOrd="4" destOrd="0" parTransId="{CDDAC477-45F4-431E-919F-2108EEC72833}" sibTransId="{118454F5-A170-4001-85D0-B107C734F67D}"/>
    <dgm:cxn modelId="{47432104-1872-B042-9E62-1946AC642270}" type="presOf" srcId="{2FB0D32E-2B0E-4262-8457-2A78B14E911B}" destId="{AC7AE1A5-1CD6-4614-B2D5-153DDB5C81D3}" srcOrd="1" destOrd="0" presId="urn:microsoft.com/office/officeart/2005/8/layout/process1"/>
    <dgm:cxn modelId="{5EE8DFD5-D6CD-B549-92AB-66108C1C34A7}" type="presOf" srcId="{139408A3-378A-424D-BDE7-AE4A98898BCC}" destId="{CD3BD025-95E1-419C-A493-B289C81A5C56}" srcOrd="1" destOrd="0" presId="urn:microsoft.com/office/officeart/2005/8/layout/process1"/>
    <dgm:cxn modelId="{5D60188A-51E8-584E-9B8E-A7281C174FE5}" type="presOf" srcId="{2FB0D32E-2B0E-4262-8457-2A78B14E911B}" destId="{C5BBE897-7DE0-4C3D-9BFB-CBE18CC4374A}" srcOrd="0" destOrd="0" presId="urn:microsoft.com/office/officeart/2005/8/layout/process1"/>
    <dgm:cxn modelId="{66283E7C-EED3-AB46-ABDA-FA55C1EDC4C8}" type="presOf" srcId="{D44E743B-1EA8-4011-8EB5-AD58B6679744}" destId="{252882F4-410C-48DA-9CC2-1A539D4D6E27}" srcOrd="0" destOrd="0" presId="urn:microsoft.com/office/officeart/2005/8/layout/process1"/>
    <dgm:cxn modelId="{276E7D70-D71B-6248-9616-6DEA46C9C112}" type="presOf" srcId="{139408A3-378A-424D-BDE7-AE4A98898BCC}" destId="{ECF9B3EE-5C56-49F5-8682-9270239F85F9}" srcOrd="0" destOrd="0" presId="urn:microsoft.com/office/officeart/2005/8/layout/process1"/>
    <dgm:cxn modelId="{5C1497AF-0B13-7548-A5D6-A4BCAD621510}" type="presOf" srcId="{1DF3A995-190E-4FA0-A592-64451805E0B6}" destId="{062C331C-8398-4F08-BDF5-D8EB0E4635D7}" srcOrd="0" destOrd="0" presId="urn:microsoft.com/office/officeart/2005/8/layout/process1"/>
    <dgm:cxn modelId="{C878D652-778F-8944-B014-149778FD183F}" type="presOf" srcId="{973E5E4C-2080-4B5F-BA85-8F2712248325}" destId="{876B70BF-003B-4170-B8CB-6246990AD9B2}" srcOrd="0" destOrd="0" presId="urn:microsoft.com/office/officeart/2005/8/layout/process1"/>
    <dgm:cxn modelId="{6AEA6546-DE78-8246-98AA-9A5B0AD0B359}" type="presOf" srcId="{F16149D1-B252-409C-B117-070FD9B1A820}" destId="{6BB9C250-5D1E-4BCC-BF77-8E2A903B7CC3}" srcOrd="0" destOrd="0" presId="urn:microsoft.com/office/officeart/2005/8/layout/process1"/>
    <dgm:cxn modelId="{56E4CF4F-489E-7D45-95DF-490D2685B518}" type="presParOf" srcId="{252882F4-410C-48DA-9CC2-1A539D4D6E27}" destId="{78A99CC7-D92E-49DB-AAD7-7B6FC5479854}" srcOrd="0" destOrd="0" presId="urn:microsoft.com/office/officeart/2005/8/layout/process1"/>
    <dgm:cxn modelId="{BA6B7CF8-8544-E84C-B740-0DCDE9AC9ADC}" type="presParOf" srcId="{252882F4-410C-48DA-9CC2-1A539D4D6E27}" destId="{C5BBE897-7DE0-4C3D-9BFB-CBE18CC4374A}" srcOrd="1" destOrd="0" presId="urn:microsoft.com/office/officeart/2005/8/layout/process1"/>
    <dgm:cxn modelId="{2138EC22-AA99-B74C-BC8D-80B6B83A586C}" type="presParOf" srcId="{C5BBE897-7DE0-4C3D-9BFB-CBE18CC4374A}" destId="{AC7AE1A5-1CD6-4614-B2D5-153DDB5C81D3}" srcOrd="0" destOrd="0" presId="urn:microsoft.com/office/officeart/2005/8/layout/process1"/>
    <dgm:cxn modelId="{AF2CEE9C-E5A9-6845-8862-9FBB9332C2F6}" type="presParOf" srcId="{252882F4-410C-48DA-9CC2-1A539D4D6E27}" destId="{E64A0F4E-690F-4305-AA71-06CB3CAE0C47}" srcOrd="2" destOrd="0" presId="urn:microsoft.com/office/officeart/2005/8/layout/process1"/>
    <dgm:cxn modelId="{4CBC20A9-F61C-A649-98D5-20336A1C43B1}" type="presParOf" srcId="{252882F4-410C-48DA-9CC2-1A539D4D6E27}" destId="{ECF9B3EE-5C56-49F5-8682-9270239F85F9}" srcOrd="3" destOrd="0" presId="urn:microsoft.com/office/officeart/2005/8/layout/process1"/>
    <dgm:cxn modelId="{C4BA04EA-3A6B-1445-A54F-F4E2B0216D46}" type="presParOf" srcId="{ECF9B3EE-5C56-49F5-8682-9270239F85F9}" destId="{CD3BD025-95E1-419C-A493-B289C81A5C56}" srcOrd="0" destOrd="0" presId="urn:microsoft.com/office/officeart/2005/8/layout/process1"/>
    <dgm:cxn modelId="{658D054C-A123-E84C-BA04-F2A22AB8344C}" type="presParOf" srcId="{252882F4-410C-48DA-9CC2-1A539D4D6E27}" destId="{876B70BF-003B-4170-B8CB-6246990AD9B2}" srcOrd="4" destOrd="0" presId="urn:microsoft.com/office/officeart/2005/8/layout/process1"/>
    <dgm:cxn modelId="{700476FE-8BA8-0D4F-B835-EC8A4F247856}" type="presParOf" srcId="{252882F4-410C-48DA-9CC2-1A539D4D6E27}" destId="{062C331C-8398-4F08-BDF5-D8EB0E4635D7}" srcOrd="5" destOrd="0" presId="urn:microsoft.com/office/officeart/2005/8/layout/process1"/>
    <dgm:cxn modelId="{6403D38F-D64F-9A40-B76F-6A2D661055E7}" type="presParOf" srcId="{062C331C-8398-4F08-BDF5-D8EB0E4635D7}" destId="{FBD5081C-D59F-480B-A709-C85AD2C444AD}" srcOrd="0" destOrd="0" presId="urn:microsoft.com/office/officeart/2005/8/layout/process1"/>
    <dgm:cxn modelId="{F06D9579-E252-364C-B718-ED5932D396E6}" type="presParOf" srcId="{252882F4-410C-48DA-9CC2-1A539D4D6E27}" destId="{53EC6642-00D4-4AAF-9F50-D369704C1BC4}" srcOrd="6" destOrd="0" presId="urn:microsoft.com/office/officeart/2005/8/layout/process1"/>
    <dgm:cxn modelId="{67DA54B5-81E9-1C48-933D-50D58453CA00}" type="presParOf" srcId="{252882F4-410C-48DA-9CC2-1A539D4D6E27}" destId="{695385EE-5B66-485A-BC58-170711C040CE}" srcOrd="7" destOrd="0" presId="urn:microsoft.com/office/officeart/2005/8/layout/process1"/>
    <dgm:cxn modelId="{CA4EC27F-9F29-F842-8AAD-AC77C1C5602B}" type="presParOf" srcId="{695385EE-5B66-485A-BC58-170711C040CE}" destId="{9CB3A856-CDD6-4FC9-B23E-A6B46C9C38B8}" srcOrd="0" destOrd="0" presId="urn:microsoft.com/office/officeart/2005/8/layout/process1"/>
    <dgm:cxn modelId="{ADB549A4-7DC6-ED49-B562-66F0644BFECF}" type="presParOf" srcId="{252882F4-410C-48DA-9CC2-1A539D4D6E27}" destId="{6BB9C250-5D1E-4BCC-BF77-8E2A903B7CC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D07274-251F-4665-BA65-4983F02FE25C}" type="doc">
      <dgm:prSet loTypeId="urn:microsoft.com/office/officeart/2005/8/layout/chevron2" loCatId="process" qsTypeId="urn:microsoft.com/office/officeart/2005/8/quickstyle/simple5" qsCatId="simple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6B4BD012-3104-4007-A788-CB14F529C40A}">
      <dgm:prSet/>
      <dgm:spPr>
        <a:gradFill rotWithShape="0">
          <a:gsLst>
            <a:gs pos="32000">
              <a:srgbClr val="7030A0"/>
            </a:gs>
            <a:gs pos="63000">
              <a:srgbClr val="92D050"/>
            </a:gs>
          </a:gsLst>
          <a:lin ang="16200000" scaled="0"/>
        </a:gradFill>
        <a:ln>
          <a:noFill/>
        </a:ln>
      </dgm:spPr>
      <dgm:t>
        <a:bodyPr/>
        <a:lstStyle/>
        <a:p>
          <a:pPr rtl="0"/>
          <a:endParaRPr lang="en-US" dirty="0"/>
        </a:p>
      </dgm:t>
    </dgm:pt>
    <dgm:pt modelId="{1FB394D4-FF75-4362-BC7B-A031956DD686}" type="parTrans" cxnId="{2E4C49E9-1F03-470F-8196-0FC7C35D0BEF}">
      <dgm:prSet/>
      <dgm:spPr/>
      <dgm:t>
        <a:bodyPr/>
        <a:lstStyle/>
        <a:p>
          <a:endParaRPr lang="en-US"/>
        </a:p>
      </dgm:t>
    </dgm:pt>
    <dgm:pt modelId="{C6385C54-E81B-437F-A840-85E021A0931C}" type="sibTrans" cxnId="{2E4C49E9-1F03-470F-8196-0FC7C35D0BEF}">
      <dgm:prSet/>
      <dgm:spPr/>
      <dgm:t>
        <a:bodyPr/>
        <a:lstStyle/>
        <a:p>
          <a:endParaRPr lang="en-US"/>
        </a:p>
      </dgm:t>
    </dgm:pt>
    <dgm:pt modelId="{48E5E5B1-690C-4B0B-996B-5ED9D27DB384}">
      <dgm:prSet custT="1"/>
      <dgm:spPr>
        <a:ln>
          <a:solidFill>
            <a:srgbClr val="92D050"/>
          </a:solidFill>
        </a:ln>
      </dgm:spPr>
      <dgm:t>
        <a:bodyPr/>
        <a:lstStyle/>
        <a:p>
          <a:pPr rtl="0"/>
          <a:r>
            <a:rPr lang="en-US" sz="2000" dirty="0" smtClean="0"/>
            <a:t>Write the algorithm, using comments, into a script</a:t>
          </a:r>
          <a:endParaRPr lang="en-US" sz="2000" dirty="0"/>
        </a:p>
      </dgm:t>
    </dgm:pt>
    <dgm:pt modelId="{3F48DDCB-8F60-40A2-9D3B-840E72149352}" type="parTrans" cxnId="{49F4033C-382F-42FB-90EF-6A77E24E3933}">
      <dgm:prSet/>
      <dgm:spPr/>
      <dgm:t>
        <a:bodyPr/>
        <a:lstStyle/>
        <a:p>
          <a:endParaRPr lang="en-US"/>
        </a:p>
      </dgm:t>
    </dgm:pt>
    <dgm:pt modelId="{2621BED3-BDCC-4D98-B495-CFBE2A5B0E50}" type="sibTrans" cxnId="{49F4033C-382F-42FB-90EF-6A77E24E3933}">
      <dgm:prSet/>
      <dgm:spPr/>
      <dgm:t>
        <a:bodyPr/>
        <a:lstStyle/>
        <a:p>
          <a:endParaRPr lang="en-US"/>
        </a:p>
      </dgm:t>
    </dgm:pt>
    <dgm:pt modelId="{5D85A490-60FE-4E9D-B7C6-E4B9488A013C}">
      <dgm:prSet custT="1"/>
      <dgm:spPr>
        <a:ln>
          <a:solidFill>
            <a:srgbClr val="92D050"/>
          </a:solidFill>
        </a:ln>
      </dgm:spPr>
      <dgm:t>
        <a:bodyPr/>
        <a:lstStyle/>
        <a:p>
          <a:r>
            <a:rPr lang="en-US" sz="2000" dirty="0" smtClean="0"/>
            <a:t>Under each step in the algorithm, write code that solves the subtask</a:t>
          </a:r>
        </a:p>
      </dgm:t>
    </dgm:pt>
    <dgm:pt modelId="{16927E39-0EFE-4D05-BD3D-9373D0924A75}" type="parTrans" cxnId="{54D1A060-AF20-4A38-9D6C-A014F6E69D9E}">
      <dgm:prSet/>
      <dgm:spPr/>
      <dgm:t>
        <a:bodyPr/>
        <a:lstStyle/>
        <a:p>
          <a:endParaRPr lang="en-US"/>
        </a:p>
      </dgm:t>
    </dgm:pt>
    <dgm:pt modelId="{46549DB1-79C0-4AA5-8D8B-69AF68634538}" type="sibTrans" cxnId="{54D1A060-AF20-4A38-9D6C-A014F6E69D9E}">
      <dgm:prSet/>
      <dgm:spPr/>
      <dgm:t>
        <a:bodyPr/>
        <a:lstStyle/>
        <a:p>
          <a:endParaRPr lang="en-US"/>
        </a:p>
      </dgm:t>
    </dgm:pt>
    <dgm:pt modelId="{A231A548-A95C-45A7-9852-1C7FB26EB108}">
      <dgm:prSet custT="1"/>
      <dgm:spPr>
        <a:ln>
          <a:solidFill>
            <a:srgbClr val="92D050"/>
          </a:solidFill>
        </a:ln>
      </dgm:spPr>
      <dgm:t>
        <a:bodyPr/>
        <a:lstStyle/>
        <a:p>
          <a:r>
            <a:rPr lang="en-US" sz="2000" b="1" dirty="0" smtClean="0"/>
            <a:t>Test each step as you write it:</a:t>
          </a:r>
        </a:p>
      </dgm:t>
    </dgm:pt>
    <dgm:pt modelId="{EC6F6C98-5A63-4776-9F91-40753375A2A8}" type="parTrans" cxnId="{F2C6A977-152D-452D-81C7-CE1D68C8C773}">
      <dgm:prSet/>
      <dgm:spPr/>
      <dgm:t>
        <a:bodyPr/>
        <a:lstStyle/>
        <a:p>
          <a:endParaRPr lang="en-US"/>
        </a:p>
      </dgm:t>
    </dgm:pt>
    <dgm:pt modelId="{40300039-D736-4DF8-BC25-3F8B0AF42BF9}" type="sibTrans" cxnId="{F2C6A977-152D-452D-81C7-CE1D68C8C773}">
      <dgm:prSet/>
      <dgm:spPr/>
      <dgm:t>
        <a:bodyPr/>
        <a:lstStyle/>
        <a:p>
          <a:endParaRPr lang="en-US"/>
        </a:p>
      </dgm:t>
    </dgm:pt>
    <dgm:pt modelId="{2C097F07-E0AA-4989-9651-04F90334D41E}">
      <dgm:prSet custT="1"/>
      <dgm:spPr>
        <a:ln>
          <a:solidFill>
            <a:srgbClr val="92D050"/>
          </a:solidFill>
        </a:ln>
      </dgm:spPr>
      <dgm:t>
        <a:bodyPr/>
        <a:lstStyle/>
        <a:p>
          <a:r>
            <a:rPr lang="en-US" sz="2000" dirty="0" smtClean="0"/>
            <a:t>Does the code run without error?</a:t>
          </a:r>
        </a:p>
      </dgm:t>
    </dgm:pt>
    <dgm:pt modelId="{AA41CE94-6F4A-48A8-9D40-5070B432EBFD}" type="parTrans" cxnId="{D82FF523-BA2A-42F7-8FF3-85D4E362BB20}">
      <dgm:prSet/>
      <dgm:spPr/>
      <dgm:t>
        <a:bodyPr/>
        <a:lstStyle/>
        <a:p>
          <a:endParaRPr lang="en-US"/>
        </a:p>
      </dgm:t>
    </dgm:pt>
    <dgm:pt modelId="{80855AD7-DEAE-4C44-9EBD-01CB49F24159}" type="sibTrans" cxnId="{D82FF523-BA2A-42F7-8FF3-85D4E362BB20}">
      <dgm:prSet/>
      <dgm:spPr/>
      <dgm:t>
        <a:bodyPr/>
        <a:lstStyle/>
        <a:p>
          <a:endParaRPr lang="en-US"/>
        </a:p>
      </dgm:t>
    </dgm:pt>
    <dgm:pt modelId="{1DA85783-BCB6-4978-8903-5DF2C02EED98}">
      <dgm:prSet custT="1"/>
      <dgm:spPr>
        <a:ln>
          <a:solidFill>
            <a:srgbClr val="92D050"/>
          </a:solidFill>
        </a:ln>
      </dgm:spPr>
      <dgm:t>
        <a:bodyPr/>
        <a:lstStyle/>
        <a:p>
          <a:r>
            <a:rPr lang="en-US" sz="2000" dirty="0" smtClean="0"/>
            <a:t>Does it produce the correct result?</a:t>
          </a:r>
        </a:p>
      </dgm:t>
    </dgm:pt>
    <dgm:pt modelId="{EBF300CB-1C9E-4C97-A594-9885FCEA8113}" type="parTrans" cxnId="{83BB8079-F08E-4C34-BC3F-D94875BAD286}">
      <dgm:prSet/>
      <dgm:spPr/>
      <dgm:t>
        <a:bodyPr/>
        <a:lstStyle/>
        <a:p>
          <a:endParaRPr lang="en-US"/>
        </a:p>
      </dgm:t>
    </dgm:pt>
    <dgm:pt modelId="{9C43A8B1-49FF-4E1F-A1D2-6B9606A5C670}" type="sibTrans" cxnId="{83BB8079-F08E-4C34-BC3F-D94875BAD286}">
      <dgm:prSet/>
      <dgm:spPr/>
      <dgm:t>
        <a:bodyPr/>
        <a:lstStyle/>
        <a:p>
          <a:endParaRPr lang="en-US"/>
        </a:p>
      </dgm:t>
    </dgm:pt>
    <dgm:pt modelId="{6439BE67-CDBB-4BEB-9EF1-CA1E60CBA9A1}">
      <dgm:prSet custT="1"/>
      <dgm:spPr>
        <a:ln>
          <a:solidFill>
            <a:srgbClr val="92D050"/>
          </a:solidFill>
        </a:ln>
      </dgm:spPr>
      <dgm:t>
        <a:bodyPr/>
        <a:lstStyle/>
        <a:p>
          <a:r>
            <a:rPr lang="en-US" sz="2000" dirty="0" smtClean="0"/>
            <a:t>Is it readable?</a:t>
          </a:r>
          <a:endParaRPr lang="en-US" sz="2000" dirty="0"/>
        </a:p>
      </dgm:t>
    </dgm:pt>
    <dgm:pt modelId="{2E48C200-F48D-42BE-98BB-04079F9B3B8D}" type="parTrans" cxnId="{FF16C6A0-5A42-4A55-8F3E-20F0B44DD3AF}">
      <dgm:prSet/>
      <dgm:spPr/>
      <dgm:t>
        <a:bodyPr/>
        <a:lstStyle/>
        <a:p>
          <a:endParaRPr lang="en-US"/>
        </a:p>
      </dgm:t>
    </dgm:pt>
    <dgm:pt modelId="{EF0B564D-07C3-4AE5-9DFC-D0128DA3F5AA}" type="sibTrans" cxnId="{FF16C6A0-5A42-4A55-8F3E-20F0B44DD3AF}">
      <dgm:prSet/>
      <dgm:spPr/>
      <dgm:t>
        <a:bodyPr/>
        <a:lstStyle/>
        <a:p>
          <a:endParaRPr lang="en-US"/>
        </a:p>
      </dgm:t>
    </dgm:pt>
    <dgm:pt modelId="{EF64FF94-DDE2-4AD5-946C-859BCE7CC0A9}">
      <dgm:prSet custT="1"/>
      <dgm:spPr>
        <a:ln>
          <a:solidFill>
            <a:srgbClr val="92D050"/>
          </a:solidFill>
        </a:ln>
      </dgm:spPr>
      <dgm:t>
        <a:bodyPr/>
        <a:lstStyle/>
        <a:p>
          <a:r>
            <a:rPr lang="en-US" sz="2000" dirty="0" smtClean="0"/>
            <a:t>Use an example case for developing your script (e.g. one </a:t>
          </a:r>
          <a:r>
            <a:rPr lang="en-US" sz="2000" dirty="0" smtClean="0"/>
            <a:t>cell, </a:t>
          </a:r>
          <a:r>
            <a:rPr lang="en-US" sz="2000" dirty="0" smtClean="0"/>
            <a:t>one session)</a:t>
          </a:r>
          <a:endParaRPr lang="en-US" sz="2000" dirty="0"/>
        </a:p>
      </dgm:t>
    </dgm:pt>
    <dgm:pt modelId="{04A32E31-EFEF-43B6-905D-7D839D98D211}" type="parTrans" cxnId="{D291856F-8C83-4FDC-AD60-315F6033C050}">
      <dgm:prSet/>
      <dgm:spPr/>
      <dgm:t>
        <a:bodyPr/>
        <a:lstStyle/>
        <a:p>
          <a:endParaRPr lang="en-US"/>
        </a:p>
      </dgm:t>
    </dgm:pt>
    <dgm:pt modelId="{35211692-C161-4119-BD2F-D60B6D936C32}" type="sibTrans" cxnId="{D291856F-8C83-4FDC-AD60-315F6033C050}">
      <dgm:prSet/>
      <dgm:spPr/>
      <dgm:t>
        <a:bodyPr/>
        <a:lstStyle/>
        <a:p>
          <a:endParaRPr lang="en-US"/>
        </a:p>
      </dgm:t>
    </dgm:pt>
    <dgm:pt modelId="{1E502839-CAA2-4296-91A2-833BCB5AF082}" type="pres">
      <dgm:prSet presAssocID="{B6D07274-251F-4665-BA65-4983F02FE25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255DF7-5DAB-4582-938F-75D514C96496}" type="pres">
      <dgm:prSet presAssocID="{6B4BD012-3104-4007-A788-CB14F529C40A}" presName="composite" presStyleCnt="0"/>
      <dgm:spPr/>
    </dgm:pt>
    <dgm:pt modelId="{58046E64-1698-4916-AEE9-EB2EA9DDB81B}" type="pres">
      <dgm:prSet presAssocID="{6B4BD012-3104-4007-A788-CB14F529C40A}" presName="parentText" presStyleLbl="alignNode1" presStyleIdx="0" presStyleCnt="1" custScaleX="128386" custScaleY="189815" custLinFactNeighborX="300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B077F-7B4F-4526-82B1-5A8C3BFF2283}" type="pres">
      <dgm:prSet presAssocID="{6B4BD012-3104-4007-A788-CB14F529C40A}" presName="descendantText" presStyleLbl="alignAcc1" presStyleIdx="0" presStyleCnt="1" custScaleX="88126" custScaleY="237629" custLinFactNeighborX="-32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16C6A0-5A42-4A55-8F3E-20F0B44DD3AF}" srcId="{A231A548-A95C-45A7-9852-1C7FB26EB108}" destId="{6439BE67-CDBB-4BEB-9EF1-CA1E60CBA9A1}" srcOrd="2" destOrd="0" parTransId="{2E48C200-F48D-42BE-98BB-04079F9B3B8D}" sibTransId="{EF0B564D-07C3-4AE5-9DFC-D0128DA3F5AA}"/>
    <dgm:cxn modelId="{7EAADD84-0F32-A346-9491-8D6597381A47}" type="presOf" srcId="{1DA85783-BCB6-4978-8903-5DF2C02EED98}" destId="{A1EB077F-7B4F-4526-82B1-5A8C3BFF2283}" srcOrd="0" destOrd="4" presId="urn:microsoft.com/office/officeart/2005/8/layout/chevron2"/>
    <dgm:cxn modelId="{07C43C2F-5878-244B-87DC-3E50028F0B7A}" type="presOf" srcId="{5D85A490-60FE-4E9D-B7C6-E4B9488A013C}" destId="{A1EB077F-7B4F-4526-82B1-5A8C3BFF2283}" srcOrd="0" destOrd="1" presId="urn:microsoft.com/office/officeart/2005/8/layout/chevron2"/>
    <dgm:cxn modelId="{F2C6A977-152D-452D-81C7-CE1D68C8C773}" srcId="{5D85A490-60FE-4E9D-B7C6-E4B9488A013C}" destId="{A231A548-A95C-45A7-9852-1C7FB26EB108}" srcOrd="0" destOrd="0" parTransId="{EC6F6C98-5A63-4776-9F91-40753375A2A8}" sibTransId="{40300039-D736-4DF8-BC25-3F8B0AF42BF9}"/>
    <dgm:cxn modelId="{0BBA962C-E183-C042-BCB5-DFCF725EBA08}" type="presOf" srcId="{EF64FF94-DDE2-4AD5-946C-859BCE7CC0A9}" destId="{A1EB077F-7B4F-4526-82B1-5A8C3BFF2283}" srcOrd="0" destOrd="6" presId="urn:microsoft.com/office/officeart/2005/8/layout/chevron2"/>
    <dgm:cxn modelId="{49F4033C-382F-42FB-90EF-6A77E24E3933}" srcId="{6B4BD012-3104-4007-A788-CB14F529C40A}" destId="{48E5E5B1-690C-4B0B-996B-5ED9D27DB384}" srcOrd="0" destOrd="0" parTransId="{3F48DDCB-8F60-40A2-9D3B-840E72149352}" sibTransId="{2621BED3-BDCC-4D98-B495-CFBE2A5B0E50}"/>
    <dgm:cxn modelId="{C8C433FA-7DEA-4A42-9587-E89B9721A0D5}" type="presOf" srcId="{B6D07274-251F-4665-BA65-4983F02FE25C}" destId="{1E502839-CAA2-4296-91A2-833BCB5AF082}" srcOrd="0" destOrd="0" presId="urn:microsoft.com/office/officeart/2005/8/layout/chevron2"/>
    <dgm:cxn modelId="{2E4C49E9-1F03-470F-8196-0FC7C35D0BEF}" srcId="{B6D07274-251F-4665-BA65-4983F02FE25C}" destId="{6B4BD012-3104-4007-A788-CB14F529C40A}" srcOrd="0" destOrd="0" parTransId="{1FB394D4-FF75-4362-BC7B-A031956DD686}" sibTransId="{C6385C54-E81B-437F-A840-85E021A0931C}"/>
    <dgm:cxn modelId="{D82FF523-BA2A-42F7-8FF3-85D4E362BB20}" srcId="{A231A548-A95C-45A7-9852-1C7FB26EB108}" destId="{2C097F07-E0AA-4989-9651-04F90334D41E}" srcOrd="0" destOrd="0" parTransId="{AA41CE94-6F4A-48A8-9D40-5070B432EBFD}" sibTransId="{80855AD7-DEAE-4C44-9EBD-01CB49F24159}"/>
    <dgm:cxn modelId="{54D1A060-AF20-4A38-9D6C-A014F6E69D9E}" srcId="{6B4BD012-3104-4007-A788-CB14F529C40A}" destId="{5D85A490-60FE-4E9D-B7C6-E4B9488A013C}" srcOrd="1" destOrd="0" parTransId="{16927E39-0EFE-4D05-BD3D-9373D0924A75}" sibTransId="{46549DB1-79C0-4AA5-8D8B-69AF68634538}"/>
    <dgm:cxn modelId="{49365CEF-01CD-C444-81DC-9ECBF37DD349}" type="presOf" srcId="{48E5E5B1-690C-4B0B-996B-5ED9D27DB384}" destId="{A1EB077F-7B4F-4526-82B1-5A8C3BFF2283}" srcOrd="0" destOrd="0" presId="urn:microsoft.com/office/officeart/2005/8/layout/chevron2"/>
    <dgm:cxn modelId="{7A1231B0-CE82-C143-8947-969A394A6270}" type="presOf" srcId="{6439BE67-CDBB-4BEB-9EF1-CA1E60CBA9A1}" destId="{A1EB077F-7B4F-4526-82B1-5A8C3BFF2283}" srcOrd="0" destOrd="5" presId="urn:microsoft.com/office/officeart/2005/8/layout/chevron2"/>
    <dgm:cxn modelId="{D291856F-8C83-4FDC-AD60-315F6033C050}" srcId="{6B4BD012-3104-4007-A788-CB14F529C40A}" destId="{EF64FF94-DDE2-4AD5-946C-859BCE7CC0A9}" srcOrd="2" destOrd="0" parTransId="{04A32E31-EFEF-43B6-905D-7D839D98D211}" sibTransId="{35211692-C161-4119-BD2F-D60B6D936C32}"/>
    <dgm:cxn modelId="{6771BEE5-56C1-4D45-A703-2E7E47E4906C}" type="presOf" srcId="{2C097F07-E0AA-4989-9651-04F90334D41E}" destId="{A1EB077F-7B4F-4526-82B1-5A8C3BFF2283}" srcOrd="0" destOrd="3" presId="urn:microsoft.com/office/officeart/2005/8/layout/chevron2"/>
    <dgm:cxn modelId="{83BB8079-F08E-4C34-BC3F-D94875BAD286}" srcId="{A231A548-A95C-45A7-9852-1C7FB26EB108}" destId="{1DA85783-BCB6-4978-8903-5DF2C02EED98}" srcOrd="1" destOrd="0" parTransId="{EBF300CB-1C9E-4C97-A594-9885FCEA8113}" sibTransId="{9C43A8B1-49FF-4E1F-A1D2-6B9606A5C670}"/>
    <dgm:cxn modelId="{1305B972-75BF-C447-8553-A4AFA2E2E2AF}" type="presOf" srcId="{A231A548-A95C-45A7-9852-1C7FB26EB108}" destId="{A1EB077F-7B4F-4526-82B1-5A8C3BFF2283}" srcOrd="0" destOrd="2" presId="urn:microsoft.com/office/officeart/2005/8/layout/chevron2"/>
    <dgm:cxn modelId="{9C51E2D6-DA26-3843-801D-765A46AA5C84}" type="presOf" srcId="{6B4BD012-3104-4007-A788-CB14F529C40A}" destId="{58046E64-1698-4916-AEE9-EB2EA9DDB81B}" srcOrd="0" destOrd="0" presId="urn:microsoft.com/office/officeart/2005/8/layout/chevron2"/>
    <dgm:cxn modelId="{195055EF-2370-054D-B6CF-E3BEC761D7F7}" type="presParOf" srcId="{1E502839-CAA2-4296-91A2-833BCB5AF082}" destId="{9E255DF7-5DAB-4582-938F-75D514C96496}" srcOrd="0" destOrd="0" presId="urn:microsoft.com/office/officeart/2005/8/layout/chevron2"/>
    <dgm:cxn modelId="{84694E00-F5B1-DC4D-87AC-4DD259C3183C}" type="presParOf" srcId="{9E255DF7-5DAB-4582-938F-75D514C96496}" destId="{58046E64-1698-4916-AEE9-EB2EA9DDB81B}" srcOrd="0" destOrd="0" presId="urn:microsoft.com/office/officeart/2005/8/layout/chevron2"/>
    <dgm:cxn modelId="{57F92316-5F93-9646-8A6C-4ED74F062284}" type="presParOf" srcId="{9E255DF7-5DAB-4582-938F-75D514C96496}" destId="{A1EB077F-7B4F-4526-82B1-5A8C3BFF228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4E743B-1EA8-4011-8EB5-AD58B6679744}" type="doc">
      <dgm:prSet loTypeId="urn:microsoft.com/office/officeart/2005/8/layout/process1" loCatId="process" qsTypeId="urn:microsoft.com/office/officeart/2005/8/quickstyle/simple5" qsCatId="simple" csTypeId="urn:microsoft.com/office/officeart/2005/8/colors/colorful1#5" csCatId="colorful" phldr="1"/>
      <dgm:spPr/>
      <dgm:t>
        <a:bodyPr/>
        <a:lstStyle/>
        <a:p>
          <a:endParaRPr lang="en-US"/>
        </a:p>
      </dgm:t>
    </dgm:pt>
    <dgm:pt modelId="{F76F58E0-2A41-46C5-A134-7AB3EE8DB76C}">
      <dgm:prSet phldrT="[Text]" custT="1"/>
      <dgm:spPr/>
      <dgm:t>
        <a:bodyPr/>
        <a:lstStyle/>
        <a:p>
          <a:r>
            <a:rPr lang="en-US" sz="2400" dirty="0" smtClean="0"/>
            <a:t>Idea/Task</a:t>
          </a:r>
          <a:endParaRPr lang="en-US" sz="1000" dirty="0"/>
        </a:p>
      </dgm:t>
    </dgm:pt>
    <dgm:pt modelId="{BBCAB29D-6BFF-44BE-9494-BB015418CB42}" type="parTrans" cxnId="{0C797A28-9D49-459F-BADD-5A2339047CE9}">
      <dgm:prSet/>
      <dgm:spPr/>
      <dgm:t>
        <a:bodyPr/>
        <a:lstStyle/>
        <a:p>
          <a:endParaRPr lang="en-US"/>
        </a:p>
      </dgm:t>
    </dgm:pt>
    <dgm:pt modelId="{2FB0D32E-2B0E-4262-8457-2A78B14E911B}" type="sibTrans" cxnId="{0C797A28-9D49-459F-BADD-5A2339047CE9}">
      <dgm:prSet/>
      <dgm:spPr/>
      <dgm:t>
        <a:bodyPr/>
        <a:lstStyle/>
        <a:p>
          <a:endParaRPr lang="en-US" dirty="0"/>
        </a:p>
      </dgm:t>
    </dgm:pt>
    <dgm:pt modelId="{F2DCF3D3-486C-4A76-9CF0-56286FE86ADF}">
      <dgm:prSet phldrT="[Text]" custT="1"/>
      <dgm:spPr/>
      <dgm:t>
        <a:bodyPr/>
        <a:lstStyle/>
        <a:p>
          <a:r>
            <a:rPr lang="en-US" sz="2400" dirty="0" smtClean="0"/>
            <a:t>Algorithm</a:t>
          </a:r>
          <a:endParaRPr lang="en-US" sz="2400" dirty="0"/>
        </a:p>
      </dgm:t>
    </dgm:pt>
    <dgm:pt modelId="{77BCF793-E079-40E1-B0B4-5115CFAF2617}" type="parTrans" cxnId="{D2822A15-303F-4978-AC8A-616FF9AA60B9}">
      <dgm:prSet/>
      <dgm:spPr/>
      <dgm:t>
        <a:bodyPr/>
        <a:lstStyle/>
        <a:p>
          <a:endParaRPr lang="en-US"/>
        </a:p>
      </dgm:t>
    </dgm:pt>
    <dgm:pt modelId="{139408A3-378A-424D-BDE7-AE4A98898BCC}" type="sibTrans" cxnId="{D2822A15-303F-4978-AC8A-616FF9AA60B9}">
      <dgm:prSet/>
      <dgm:spPr/>
      <dgm:t>
        <a:bodyPr/>
        <a:lstStyle/>
        <a:p>
          <a:endParaRPr lang="en-US"/>
        </a:p>
      </dgm:t>
    </dgm:pt>
    <dgm:pt modelId="{973E5E4C-2080-4B5F-BA85-8F2712248325}">
      <dgm:prSet phldrT="[Text]" custT="1"/>
      <dgm:spPr/>
      <dgm:t>
        <a:bodyPr/>
        <a:lstStyle/>
        <a:p>
          <a:r>
            <a:rPr lang="en-US" sz="2400" dirty="0" smtClean="0"/>
            <a:t>Script</a:t>
          </a:r>
          <a:endParaRPr lang="en-US" sz="2400" dirty="0"/>
        </a:p>
      </dgm:t>
    </dgm:pt>
    <dgm:pt modelId="{64BC4F34-FEDF-4ABE-8CFA-9A2C8F13F675}" type="parTrans" cxnId="{0E27EE86-82C7-4DEF-9280-9EDEDADDE8AF}">
      <dgm:prSet/>
      <dgm:spPr/>
      <dgm:t>
        <a:bodyPr/>
        <a:lstStyle/>
        <a:p>
          <a:endParaRPr lang="en-US"/>
        </a:p>
      </dgm:t>
    </dgm:pt>
    <dgm:pt modelId="{1DF3A995-190E-4FA0-A592-64451805E0B6}" type="sibTrans" cxnId="{0E27EE86-82C7-4DEF-9280-9EDEDADDE8AF}">
      <dgm:prSet/>
      <dgm:spPr/>
      <dgm:t>
        <a:bodyPr/>
        <a:lstStyle/>
        <a:p>
          <a:endParaRPr lang="en-US"/>
        </a:p>
      </dgm:t>
    </dgm:pt>
    <dgm:pt modelId="{22918320-7BFD-44AD-A585-316C33EF62DA}">
      <dgm:prSet custT="1"/>
      <dgm:spPr/>
      <dgm:t>
        <a:bodyPr/>
        <a:lstStyle/>
        <a:p>
          <a:r>
            <a:rPr lang="en-US" sz="2400" dirty="0" smtClean="0"/>
            <a:t>Function</a:t>
          </a:r>
          <a:endParaRPr lang="en-US" sz="2400" dirty="0"/>
        </a:p>
      </dgm:t>
    </dgm:pt>
    <dgm:pt modelId="{2FE3437D-1528-474B-A164-56A1C7799C64}" type="parTrans" cxnId="{0BF8416A-9523-4B27-B02F-54EC3D9CFCC5}">
      <dgm:prSet/>
      <dgm:spPr/>
      <dgm:t>
        <a:bodyPr/>
        <a:lstStyle/>
        <a:p>
          <a:endParaRPr lang="en-US"/>
        </a:p>
      </dgm:t>
    </dgm:pt>
    <dgm:pt modelId="{D6303F51-6508-4C23-B73D-26FCDB4C8E2B}" type="sibTrans" cxnId="{0BF8416A-9523-4B27-B02F-54EC3D9CFCC5}">
      <dgm:prSet/>
      <dgm:spPr/>
      <dgm:t>
        <a:bodyPr/>
        <a:lstStyle/>
        <a:p>
          <a:endParaRPr lang="en-US"/>
        </a:p>
      </dgm:t>
    </dgm:pt>
    <dgm:pt modelId="{F16149D1-B252-409C-B117-070FD9B1A820}">
      <dgm:prSet custT="1"/>
      <dgm:spPr/>
      <dgm:t>
        <a:bodyPr/>
        <a:lstStyle/>
        <a:p>
          <a:r>
            <a:rPr lang="en-US" sz="2400" dirty="0" smtClean="0"/>
            <a:t>Result</a:t>
          </a:r>
          <a:endParaRPr lang="en-US" sz="2400" dirty="0"/>
        </a:p>
      </dgm:t>
    </dgm:pt>
    <dgm:pt modelId="{CDDAC477-45F4-431E-919F-2108EEC72833}" type="parTrans" cxnId="{B1F1E49F-EE48-4313-83EB-28C62079A62A}">
      <dgm:prSet/>
      <dgm:spPr/>
      <dgm:t>
        <a:bodyPr/>
        <a:lstStyle/>
        <a:p>
          <a:endParaRPr lang="en-US"/>
        </a:p>
      </dgm:t>
    </dgm:pt>
    <dgm:pt modelId="{118454F5-A170-4001-85D0-B107C734F67D}" type="sibTrans" cxnId="{B1F1E49F-EE48-4313-83EB-28C62079A62A}">
      <dgm:prSet/>
      <dgm:spPr/>
      <dgm:t>
        <a:bodyPr/>
        <a:lstStyle/>
        <a:p>
          <a:endParaRPr lang="en-US"/>
        </a:p>
      </dgm:t>
    </dgm:pt>
    <dgm:pt modelId="{252882F4-410C-48DA-9CC2-1A539D4D6E27}" type="pres">
      <dgm:prSet presAssocID="{D44E743B-1EA8-4011-8EB5-AD58B667974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A99CC7-D92E-49DB-AAD7-7B6FC5479854}" type="pres">
      <dgm:prSet presAssocID="{F76F58E0-2A41-46C5-A134-7AB3EE8DB76C}" presName="node" presStyleLbl="node1" presStyleIdx="0" presStyleCnt="5" custScaleX="118113" custScaleY="55816" custLinFactY="-115570" custLinFactNeighborX="67546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BE897-7DE0-4C3D-9BFB-CBE18CC4374A}" type="pres">
      <dgm:prSet presAssocID="{2FB0D32E-2B0E-4262-8457-2A78B14E911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C7AE1A5-1CD6-4614-B2D5-153DDB5C81D3}" type="pres">
      <dgm:prSet presAssocID="{2FB0D32E-2B0E-4262-8457-2A78B14E911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E64A0F4E-690F-4305-AA71-06CB3CAE0C47}" type="pres">
      <dgm:prSet presAssocID="{F2DCF3D3-486C-4A76-9CF0-56286FE86ADF}" presName="node" presStyleLbl="node1" presStyleIdx="1" presStyleCnt="5" custScaleX="116875" custScaleY="55484" custLinFactX="16878" custLinFactY="-115736" custLinFactNeighborX="10000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F9B3EE-5C56-49F5-8682-9270239F85F9}" type="pres">
      <dgm:prSet presAssocID="{139408A3-378A-424D-BDE7-AE4A98898BCC}" presName="sibTrans" presStyleLbl="sibTrans2D1" presStyleIdx="1" presStyleCnt="4"/>
      <dgm:spPr/>
      <dgm:t>
        <a:bodyPr/>
        <a:lstStyle/>
        <a:p>
          <a:endParaRPr lang="en-US"/>
        </a:p>
      </dgm:t>
    </dgm:pt>
    <dgm:pt modelId="{CD3BD025-95E1-419C-A493-B289C81A5C56}" type="pres">
      <dgm:prSet presAssocID="{139408A3-378A-424D-BDE7-AE4A98898BCC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876B70BF-003B-4170-B8CB-6246990AD9B2}" type="pres">
      <dgm:prSet presAssocID="{973E5E4C-2080-4B5F-BA85-8F2712248325}" presName="node" presStyleLbl="node1" presStyleIdx="2" presStyleCnt="5" custScaleX="88556" custScaleY="54462" custLinFactX="34348" custLinFactY="-113777" custLinFactNeighborX="10000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2C331C-8398-4F08-BDF5-D8EB0E4635D7}" type="pres">
      <dgm:prSet presAssocID="{1DF3A995-190E-4FA0-A592-64451805E0B6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BD5081C-D59F-480B-A709-C85AD2C444AD}" type="pres">
      <dgm:prSet presAssocID="{1DF3A995-190E-4FA0-A592-64451805E0B6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53EC6642-00D4-4AAF-9F50-D369704C1BC4}" type="pres">
      <dgm:prSet presAssocID="{22918320-7BFD-44AD-A585-316C33EF62DA}" presName="node" presStyleLbl="node1" presStyleIdx="3" presStyleCnt="5" custScaleX="111683" custScaleY="48977" custLinFactX="30861" custLinFactY="-110761" custLinFactNeighborX="10000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385EE-5B66-485A-BC58-170711C040CE}" type="pres">
      <dgm:prSet presAssocID="{D6303F51-6508-4C23-B73D-26FCDB4C8E2B}" presName="sibTrans" presStyleLbl="sibTrans2D1" presStyleIdx="3" presStyleCnt="4"/>
      <dgm:spPr/>
      <dgm:t>
        <a:bodyPr/>
        <a:lstStyle/>
        <a:p>
          <a:endParaRPr lang="en-US"/>
        </a:p>
      </dgm:t>
    </dgm:pt>
    <dgm:pt modelId="{9CB3A856-CDD6-4FC9-B23E-A6B46C9C38B8}" type="pres">
      <dgm:prSet presAssocID="{D6303F51-6508-4C23-B73D-26FCDB4C8E2B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BB9C250-5D1E-4BCC-BF77-8E2A903B7CC3}" type="pres">
      <dgm:prSet presAssocID="{F16149D1-B252-409C-B117-070FD9B1A820}" presName="node" presStyleLbl="node1" presStyleIdx="4" presStyleCnt="5" custScaleX="91414" custScaleY="50672" custLinFactX="-28461" custLinFactNeighborX="-100000" custLinFactNeighborY="326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E8B970-39D9-4D43-9CE0-FEF702DF5901}" type="presOf" srcId="{D6303F51-6508-4C23-B73D-26FCDB4C8E2B}" destId="{695385EE-5B66-485A-BC58-170711C040CE}" srcOrd="0" destOrd="0" presId="urn:microsoft.com/office/officeart/2005/8/layout/process1"/>
    <dgm:cxn modelId="{F6E48A56-9E9B-E840-A961-6E81EE31F555}" type="presOf" srcId="{2FB0D32E-2B0E-4262-8457-2A78B14E911B}" destId="{C5BBE897-7DE0-4C3D-9BFB-CBE18CC4374A}" srcOrd="0" destOrd="0" presId="urn:microsoft.com/office/officeart/2005/8/layout/process1"/>
    <dgm:cxn modelId="{0E27EE86-82C7-4DEF-9280-9EDEDADDE8AF}" srcId="{D44E743B-1EA8-4011-8EB5-AD58B6679744}" destId="{973E5E4C-2080-4B5F-BA85-8F2712248325}" srcOrd="2" destOrd="0" parTransId="{64BC4F34-FEDF-4ABE-8CFA-9A2C8F13F675}" sibTransId="{1DF3A995-190E-4FA0-A592-64451805E0B6}"/>
    <dgm:cxn modelId="{A6654B09-6E74-654B-8BA9-0D179BE0DDAF}" type="presOf" srcId="{D44E743B-1EA8-4011-8EB5-AD58B6679744}" destId="{252882F4-410C-48DA-9CC2-1A539D4D6E27}" srcOrd="0" destOrd="0" presId="urn:microsoft.com/office/officeart/2005/8/layout/process1"/>
    <dgm:cxn modelId="{B38BAFF8-18E6-D74B-913E-F2481AB34409}" type="presOf" srcId="{973E5E4C-2080-4B5F-BA85-8F2712248325}" destId="{876B70BF-003B-4170-B8CB-6246990AD9B2}" srcOrd="0" destOrd="0" presId="urn:microsoft.com/office/officeart/2005/8/layout/process1"/>
    <dgm:cxn modelId="{0C797A28-9D49-459F-BADD-5A2339047CE9}" srcId="{D44E743B-1EA8-4011-8EB5-AD58B6679744}" destId="{F76F58E0-2A41-46C5-A134-7AB3EE8DB76C}" srcOrd="0" destOrd="0" parTransId="{BBCAB29D-6BFF-44BE-9494-BB015418CB42}" sibTransId="{2FB0D32E-2B0E-4262-8457-2A78B14E911B}"/>
    <dgm:cxn modelId="{FA2D2AF0-14E6-3E42-A5D0-649180514901}" type="presOf" srcId="{F2DCF3D3-486C-4A76-9CF0-56286FE86ADF}" destId="{E64A0F4E-690F-4305-AA71-06CB3CAE0C47}" srcOrd="0" destOrd="0" presId="urn:microsoft.com/office/officeart/2005/8/layout/process1"/>
    <dgm:cxn modelId="{748DDA82-E51B-F04C-ACCD-6BF56EF2C7EC}" type="presOf" srcId="{1DF3A995-190E-4FA0-A592-64451805E0B6}" destId="{FBD5081C-D59F-480B-A709-C85AD2C444AD}" srcOrd="1" destOrd="0" presId="urn:microsoft.com/office/officeart/2005/8/layout/process1"/>
    <dgm:cxn modelId="{B6E67FCF-C050-8040-A323-D3E253E25392}" type="presOf" srcId="{1DF3A995-190E-4FA0-A592-64451805E0B6}" destId="{062C331C-8398-4F08-BDF5-D8EB0E4635D7}" srcOrd="0" destOrd="0" presId="urn:microsoft.com/office/officeart/2005/8/layout/process1"/>
    <dgm:cxn modelId="{0BF8416A-9523-4B27-B02F-54EC3D9CFCC5}" srcId="{D44E743B-1EA8-4011-8EB5-AD58B6679744}" destId="{22918320-7BFD-44AD-A585-316C33EF62DA}" srcOrd="3" destOrd="0" parTransId="{2FE3437D-1528-474B-A164-56A1C7799C64}" sibTransId="{D6303F51-6508-4C23-B73D-26FCDB4C8E2B}"/>
    <dgm:cxn modelId="{D2822A15-303F-4978-AC8A-616FF9AA60B9}" srcId="{D44E743B-1EA8-4011-8EB5-AD58B6679744}" destId="{F2DCF3D3-486C-4A76-9CF0-56286FE86ADF}" srcOrd="1" destOrd="0" parTransId="{77BCF793-E079-40E1-B0B4-5115CFAF2617}" sibTransId="{139408A3-378A-424D-BDE7-AE4A98898BCC}"/>
    <dgm:cxn modelId="{3FAA85F3-058A-8A4B-A416-C2EC7A1BE034}" type="presOf" srcId="{F16149D1-B252-409C-B117-070FD9B1A820}" destId="{6BB9C250-5D1E-4BCC-BF77-8E2A903B7CC3}" srcOrd="0" destOrd="0" presId="urn:microsoft.com/office/officeart/2005/8/layout/process1"/>
    <dgm:cxn modelId="{B1F1E49F-EE48-4313-83EB-28C62079A62A}" srcId="{D44E743B-1EA8-4011-8EB5-AD58B6679744}" destId="{F16149D1-B252-409C-B117-070FD9B1A820}" srcOrd="4" destOrd="0" parTransId="{CDDAC477-45F4-431E-919F-2108EEC72833}" sibTransId="{118454F5-A170-4001-85D0-B107C734F67D}"/>
    <dgm:cxn modelId="{FE69873A-C526-904D-93C4-65E4BBFA214F}" type="presOf" srcId="{D6303F51-6508-4C23-B73D-26FCDB4C8E2B}" destId="{9CB3A856-CDD6-4FC9-B23E-A6B46C9C38B8}" srcOrd="1" destOrd="0" presId="urn:microsoft.com/office/officeart/2005/8/layout/process1"/>
    <dgm:cxn modelId="{100C8FB0-0D25-1940-96BC-F398E9694518}" type="presOf" srcId="{139408A3-378A-424D-BDE7-AE4A98898BCC}" destId="{ECF9B3EE-5C56-49F5-8682-9270239F85F9}" srcOrd="0" destOrd="0" presId="urn:microsoft.com/office/officeart/2005/8/layout/process1"/>
    <dgm:cxn modelId="{C3C7268C-6BF5-7941-803F-F3E662934E97}" type="presOf" srcId="{2FB0D32E-2B0E-4262-8457-2A78B14E911B}" destId="{AC7AE1A5-1CD6-4614-B2D5-153DDB5C81D3}" srcOrd="1" destOrd="0" presId="urn:microsoft.com/office/officeart/2005/8/layout/process1"/>
    <dgm:cxn modelId="{A3973391-007C-934E-AB35-A3436A9AB7D7}" type="presOf" srcId="{F76F58E0-2A41-46C5-A134-7AB3EE8DB76C}" destId="{78A99CC7-D92E-49DB-AAD7-7B6FC5479854}" srcOrd="0" destOrd="0" presId="urn:microsoft.com/office/officeart/2005/8/layout/process1"/>
    <dgm:cxn modelId="{AD903C10-89FC-DE4B-BFAD-008AE253F30D}" type="presOf" srcId="{22918320-7BFD-44AD-A585-316C33EF62DA}" destId="{53EC6642-00D4-4AAF-9F50-D369704C1BC4}" srcOrd="0" destOrd="0" presId="urn:microsoft.com/office/officeart/2005/8/layout/process1"/>
    <dgm:cxn modelId="{A731E42B-519C-0B44-B408-FBD1A8CD1C82}" type="presOf" srcId="{139408A3-378A-424D-BDE7-AE4A98898BCC}" destId="{CD3BD025-95E1-419C-A493-B289C81A5C56}" srcOrd="1" destOrd="0" presId="urn:microsoft.com/office/officeart/2005/8/layout/process1"/>
    <dgm:cxn modelId="{57E7024C-FC88-4148-BD31-591578415336}" type="presParOf" srcId="{252882F4-410C-48DA-9CC2-1A539D4D6E27}" destId="{78A99CC7-D92E-49DB-AAD7-7B6FC5479854}" srcOrd="0" destOrd="0" presId="urn:microsoft.com/office/officeart/2005/8/layout/process1"/>
    <dgm:cxn modelId="{8F799EF9-00A2-174D-9E5B-AC7AD4350207}" type="presParOf" srcId="{252882F4-410C-48DA-9CC2-1A539D4D6E27}" destId="{C5BBE897-7DE0-4C3D-9BFB-CBE18CC4374A}" srcOrd="1" destOrd="0" presId="urn:microsoft.com/office/officeart/2005/8/layout/process1"/>
    <dgm:cxn modelId="{88CAE155-ED35-BA45-9DFF-36A1C8990B21}" type="presParOf" srcId="{C5BBE897-7DE0-4C3D-9BFB-CBE18CC4374A}" destId="{AC7AE1A5-1CD6-4614-B2D5-153DDB5C81D3}" srcOrd="0" destOrd="0" presId="urn:microsoft.com/office/officeart/2005/8/layout/process1"/>
    <dgm:cxn modelId="{9BAC3544-E1FA-7648-B65E-BA23FA370BB8}" type="presParOf" srcId="{252882F4-410C-48DA-9CC2-1A539D4D6E27}" destId="{E64A0F4E-690F-4305-AA71-06CB3CAE0C47}" srcOrd="2" destOrd="0" presId="urn:microsoft.com/office/officeart/2005/8/layout/process1"/>
    <dgm:cxn modelId="{B9617E91-C700-7E49-B95E-3AE31FBDD891}" type="presParOf" srcId="{252882F4-410C-48DA-9CC2-1A539D4D6E27}" destId="{ECF9B3EE-5C56-49F5-8682-9270239F85F9}" srcOrd="3" destOrd="0" presId="urn:microsoft.com/office/officeart/2005/8/layout/process1"/>
    <dgm:cxn modelId="{DFDC5BBC-3521-104D-B30C-A8E43DAD2186}" type="presParOf" srcId="{ECF9B3EE-5C56-49F5-8682-9270239F85F9}" destId="{CD3BD025-95E1-419C-A493-B289C81A5C56}" srcOrd="0" destOrd="0" presId="urn:microsoft.com/office/officeart/2005/8/layout/process1"/>
    <dgm:cxn modelId="{37CBC774-7F94-5B48-AA55-1E06F5435EFF}" type="presParOf" srcId="{252882F4-410C-48DA-9CC2-1A539D4D6E27}" destId="{876B70BF-003B-4170-B8CB-6246990AD9B2}" srcOrd="4" destOrd="0" presId="urn:microsoft.com/office/officeart/2005/8/layout/process1"/>
    <dgm:cxn modelId="{82DE89C6-7254-A047-9B54-E356996E5B3B}" type="presParOf" srcId="{252882F4-410C-48DA-9CC2-1A539D4D6E27}" destId="{062C331C-8398-4F08-BDF5-D8EB0E4635D7}" srcOrd="5" destOrd="0" presId="urn:microsoft.com/office/officeart/2005/8/layout/process1"/>
    <dgm:cxn modelId="{23B37F1A-7833-4242-8FA1-B54CFA09435D}" type="presParOf" srcId="{062C331C-8398-4F08-BDF5-D8EB0E4635D7}" destId="{FBD5081C-D59F-480B-A709-C85AD2C444AD}" srcOrd="0" destOrd="0" presId="urn:microsoft.com/office/officeart/2005/8/layout/process1"/>
    <dgm:cxn modelId="{43B71296-76A0-8746-AE53-724AEA4D9629}" type="presParOf" srcId="{252882F4-410C-48DA-9CC2-1A539D4D6E27}" destId="{53EC6642-00D4-4AAF-9F50-D369704C1BC4}" srcOrd="6" destOrd="0" presId="urn:microsoft.com/office/officeart/2005/8/layout/process1"/>
    <dgm:cxn modelId="{CA9129FF-E002-794E-BFE8-F67D6B59CD0B}" type="presParOf" srcId="{252882F4-410C-48DA-9CC2-1A539D4D6E27}" destId="{695385EE-5B66-485A-BC58-170711C040CE}" srcOrd="7" destOrd="0" presId="urn:microsoft.com/office/officeart/2005/8/layout/process1"/>
    <dgm:cxn modelId="{8E73B4F1-0E04-AB41-A06C-32C71B9DFDD5}" type="presParOf" srcId="{695385EE-5B66-485A-BC58-170711C040CE}" destId="{9CB3A856-CDD6-4FC9-B23E-A6B46C9C38B8}" srcOrd="0" destOrd="0" presId="urn:microsoft.com/office/officeart/2005/8/layout/process1"/>
    <dgm:cxn modelId="{F7CDCCF6-D698-5C4C-A38A-847AD50E4D2D}" type="presParOf" srcId="{252882F4-410C-48DA-9CC2-1A539D4D6E27}" destId="{6BB9C250-5D1E-4BCC-BF77-8E2A903B7CC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D07274-251F-4665-BA65-4983F02FE25C}" type="doc">
      <dgm:prSet loTypeId="urn:microsoft.com/office/officeart/2005/8/layout/chevron2" loCatId="process" qsTypeId="urn:microsoft.com/office/officeart/2005/8/quickstyle/simple5" qsCatId="simple" csTypeId="urn:microsoft.com/office/officeart/2005/8/colors/colorful1#6" csCatId="colorful" phldr="1"/>
      <dgm:spPr/>
      <dgm:t>
        <a:bodyPr/>
        <a:lstStyle/>
        <a:p>
          <a:endParaRPr lang="en-US"/>
        </a:p>
      </dgm:t>
    </dgm:pt>
    <dgm:pt modelId="{6B4BD012-3104-4007-A788-CB14F529C40A}">
      <dgm:prSet/>
      <dgm:spPr>
        <a:gradFill rotWithShape="0">
          <a:gsLst>
            <a:gs pos="32000">
              <a:srgbClr val="7030A0"/>
            </a:gs>
            <a:gs pos="63000">
              <a:srgbClr val="7030A0"/>
            </a:gs>
          </a:gsLst>
          <a:lin ang="16200000" scaled="0"/>
        </a:gradFill>
        <a:ln>
          <a:noFill/>
        </a:ln>
      </dgm:spPr>
      <dgm:t>
        <a:bodyPr/>
        <a:lstStyle/>
        <a:p>
          <a:pPr rtl="0"/>
          <a:endParaRPr lang="en-US" dirty="0"/>
        </a:p>
      </dgm:t>
    </dgm:pt>
    <dgm:pt modelId="{1FB394D4-FF75-4362-BC7B-A031956DD686}" type="parTrans" cxnId="{2E4C49E9-1F03-470F-8196-0FC7C35D0BEF}">
      <dgm:prSet/>
      <dgm:spPr/>
      <dgm:t>
        <a:bodyPr/>
        <a:lstStyle/>
        <a:p>
          <a:endParaRPr lang="en-US"/>
        </a:p>
      </dgm:t>
    </dgm:pt>
    <dgm:pt modelId="{C6385C54-E81B-437F-A840-85E021A0931C}" type="sibTrans" cxnId="{2E4C49E9-1F03-470F-8196-0FC7C35D0BEF}">
      <dgm:prSet/>
      <dgm:spPr/>
      <dgm:t>
        <a:bodyPr/>
        <a:lstStyle/>
        <a:p>
          <a:endParaRPr lang="en-US"/>
        </a:p>
      </dgm:t>
    </dgm:pt>
    <dgm:pt modelId="{48E5E5B1-690C-4B0B-996B-5ED9D27DB384}">
      <dgm:prSet custT="1"/>
      <dgm:spPr>
        <a:ln>
          <a:solidFill>
            <a:srgbClr val="7030A0"/>
          </a:solidFill>
        </a:ln>
      </dgm:spPr>
      <dgm:t>
        <a:bodyPr/>
        <a:lstStyle/>
        <a:p>
          <a:pPr rtl="0"/>
          <a:r>
            <a:rPr lang="en-US" sz="2000" dirty="0" smtClean="0"/>
            <a:t>Identify </a:t>
          </a:r>
          <a:r>
            <a:rPr lang="en-US" sz="2000" dirty="0" smtClean="0"/>
            <a:t>Python functions </a:t>
          </a:r>
          <a:r>
            <a:rPr lang="en-US" sz="2000" dirty="0" smtClean="0"/>
            <a:t>and their </a:t>
          </a:r>
          <a:r>
            <a:rPr lang="en-US" sz="2000" dirty="0" smtClean="0"/>
            <a:t>syntax using </a:t>
          </a:r>
          <a:r>
            <a:rPr lang="en-US" sz="2000" dirty="0" smtClean="0"/>
            <a:t>documentation</a:t>
          </a:r>
          <a:endParaRPr lang="en-US" sz="3200" dirty="0"/>
        </a:p>
      </dgm:t>
    </dgm:pt>
    <dgm:pt modelId="{3F48DDCB-8F60-40A2-9D3B-840E72149352}" type="parTrans" cxnId="{49F4033C-382F-42FB-90EF-6A77E24E3933}">
      <dgm:prSet/>
      <dgm:spPr/>
      <dgm:t>
        <a:bodyPr/>
        <a:lstStyle/>
        <a:p>
          <a:endParaRPr lang="en-US"/>
        </a:p>
      </dgm:t>
    </dgm:pt>
    <dgm:pt modelId="{2621BED3-BDCC-4D98-B495-CFBE2A5B0E50}" type="sibTrans" cxnId="{49F4033C-382F-42FB-90EF-6A77E24E3933}">
      <dgm:prSet/>
      <dgm:spPr/>
      <dgm:t>
        <a:bodyPr/>
        <a:lstStyle/>
        <a:p>
          <a:endParaRPr lang="en-US"/>
        </a:p>
      </dgm:t>
    </dgm:pt>
    <dgm:pt modelId="{0FF532C6-3F4A-4E7E-B584-01010AD4ACB8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US" sz="2000" dirty="0" smtClean="0"/>
            <a:t>Then “experiment” with them</a:t>
          </a:r>
        </a:p>
      </dgm:t>
    </dgm:pt>
    <dgm:pt modelId="{4E009809-C04E-439B-BEC8-F1BE14378783}" type="parTrans" cxnId="{41BAA20A-DE30-458F-9FDC-93B54779CD2D}">
      <dgm:prSet/>
      <dgm:spPr/>
      <dgm:t>
        <a:bodyPr/>
        <a:lstStyle/>
        <a:p>
          <a:endParaRPr lang="en-US"/>
        </a:p>
      </dgm:t>
    </dgm:pt>
    <dgm:pt modelId="{186FE2AA-E533-4E22-B0B1-568909D03D95}" type="sibTrans" cxnId="{41BAA20A-DE30-458F-9FDC-93B54779CD2D}">
      <dgm:prSet/>
      <dgm:spPr/>
      <dgm:t>
        <a:bodyPr/>
        <a:lstStyle/>
        <a:p>
          <a:endParaRPr lang="en-US"/>
        </a:p>
      </dgm:t>
    </dgm:pt>
    <dgm:pt modelId="{985250BB-8BDC-43D0-B317-6CA03A080A72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US" sz="2000" dirty="0" smtClean="0"/>
            <a:t>Provide simple test inputs and predict outputs</a:t>
          </a:r>
        </a:p>
      </dgm:t>
    </dgm:pt>
    <dgm:pt modelId="{847B0E47-C060-4F95-80D6-AC95D948E7BD}" type="parTrans" cxnId="{E6AD1FEB-23C7-4805-A332-DCB1E901478C}">
      <dgm:prSet/>
      <dgm:spPr/>
      <dgm:t>
        <a:bodyPr/>
        <a:lstStyle/>
        <a:p>
          <a:endParaRPr lang="en-US"/>
        </a:p>
      </dgm:t>
    </dgm:pt>
    <dgm:pt modelId="{7132FDA0-CAC2-407F-9DC7-68FB37826B7F}" type="sibTrans" cxnId="{E6AD1FEB-23C7-4805-A332-DCB1E901478C}">
      <dgm:prSet/>
      <dgm:spPr/>
      <dgm:t>
        <a:bodyPr/>
        <a:lstStyle/>
        <a:p>
          <a:endParaRPr lang="en-US"/>
        </a:p>
      </dgm:t>
    </dgm:pt>
    <dgm:pt modelId="{FE5260F9-EDA1-4E7E-9E25-F1FC792EB4A2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US" sz="2000" dirty="0" smtClean="0"/>
            <a:t>Change inputs until you are confident that you know how to use the function</a:t>
          </a:r>
        </a:p>
      </dgm:t>
    </dgm:pt>
    <dgm:pt modelId="{D44585DC-36A2-4A92-B5D3-030B054CE4C4}" type="parTrans" cxnId="{E4E48E59-4305-4161-800A-6B0B330A9C7C}">
      <dgm:prSet/>
      <dgm:spPr/>
      <dgm:t>
        <a:bodyPr/>
        <a:lstStyle/>
        <a:p>
          <a:endParaRPr lang="en-US"/>
        </a:p>
      </dgm:t>
    </dgm:pt>
    <dgm:pt modelId="{18F3310E-67FC-4202-B812-E299FAA345C0}" type="sibTrans" cxnId="{E4E48E59-4305-4161-800A-6B0B330A9C7C}">
      <dgm:prSet/>
      <dgm:spPr/>
      <dgm:t>
        <a:bodyPr/>
        <a:lstStyle/>
        <a:p>
          <a:endParaRPr lang="en-US"/>
        </a:p>
      </dgm:t>
    </dgm:pt>
    <dgm:pt modelId="{1E502839-CAA2-4296-91A2-833BCB5AF082}" type="pres">
      <dgm:prSet presAssocID="{B6D07274-251F-4665-BA65-4983F02FE25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255DF7-5DAB-4582-938F-75D514C96496}" type="pres">
      <dgm:prSet presAssocID="{6B4BD012-3104-4007-A788-CB14F529C40A}" presName="composite" presStyleCnt="0"/>
      <dgm:spPr/>
    </dgm:pt>
    <dgm:pt modelId="{58046E64-1698-4916-AEE9-EB2EA9DDB81B}" type="pres">
      <dgm:prSet presAssocID="{6B4BD012-3104-4007-A788-CB14F529C40A}" presName="parentText" presStyleLbl="alignNode1" presStyleIdx="0" presStyleCnt="1" custScaleX="128386" custScaleY="189815" custLinFactNeighborX="300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B077F-7B4F-4526-82B1-5A8C3BFF2283}" type="pres">
      <dgm:prSet presAssocID="{6B4BD012-3104-4007-A788-CB14F529C40A}" presName="descendantText" presStyleLbl="alignAcc1" presStyleIdx="0" presStyleCnt="1" custScaleX="88126" custScaleY="237629" custLinFactNeighborX="-32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15CB13-7780-C14A-B0F2-22B12B62E894}" type="presOf" srcId="{B6D07274-251F-4665-BA65-4983F02FE25C}" destId="{1E502839-CAA2-4296-91A2-833BCB5AF082}" srcOrd="0" destOrd="0" presId="urn:microsoft.com/office/officeart/2005/8/layout/chevron2"/>
    <dgm:cxn modelId="{97E0E424-78FE-5646-8C5E-6FED11AC9D85}" type="presOf" srcId="{0FF532C6-3F4A-4E7E-B584-01010AD4ACB8}" destId="{A1EB077F-7B4F-4526-82B1-5A8C3BFF2283}" srcOrd="0" destOrd="1" presId="urn:microsoft.com/office/officeart/2005/8/layout/chevron2"/>
    <dgm:cxn modelId="{49F4033C-382F-42FB-90EF-6A77E24E3933}" srcId="{6B4BD012-3104-4007-A788-CB14F529C40A}" destId="{48E5E5B1-690C-4B0B-996B-5ED9D27DB384}" srcOrd="0" destOrd="0" parTransId="{3F48DDCB-8F60-40A2-9D3B-840E72149352}" sibTransId="{2621BED3-BDCC-4D98-B495-CFBE2A5B0E50}"/>
    <dgm:cxn modelId="{0D076532-8BFC-EC4D-9E12-4619C7196ADF}" type="presOf" srcId="{48E5E5B1-690C-4B0B-996B-5ED9D27DB384}" destId="{A1EB077F-7B4F-4526-82B1-5A8C3BFF2283}" srcOrd="0" destOrd="0" presId="urn:microsoft.com/office/officeart/2005/8/layout/chevron2"/>
    <dgm:cxn modelId="{E4E48E59-4305-4161-800A-6B0B330A9C7C}" srcId="{0FF532C6-3F4A-4E7E-B584-01010AD4ACB8}" destId="{FE5260F9-EDA1-4E7E-9E25-F1FC792EB4A2}" srcOrd="1" destOrd="0" parTransId="{D44585DC-36A2-4A92-B5D3-030B054CE4C4}" sibTransId="{18F3310E-67FC-4202-B812-E299FAA345C0}"/>
    <dgm:cxn modelId="{E6AD1FEB-23C7-4805-A332-DCB1E901478C}" srcId="{0FF532C6-3F4A-4E7E-B584-01010AD4ACB8}" destId="{985250BB-8BDC-43D0-B317-6CA03A080A72}" srcOrd="0" destOrd="0" parTransId="{847B0E47-C060-4F95-80D6-AC95D948E7BD}" sibTransId="{7132FDA0-CAC2-407F-9DC7-68FB37826B7F}"/>
    <dgm:cxn modelId="{41BAA20A-DE30-458F-9FDC-93B54779CD2D}" srcId="{6B4BD012-3104-4007-A788-CB14F529C40A}" destId="{0FF532C6-3F4A-4E7E-B584-01010AD4ACB8}" srcOrd="1" destOrd="0" parTransId="{4E009809-C04E-439B-BEC8-F1BE14378783}" sibTransId="{186FE2AA-E533-4E22-B0B1-568909D03D95}"/>
    <dgm:cxn modelId="{2E4C49E9-1F03-470F-8196-0FC7C35D0BEF}" srcId="{B6D07274-251F-4665-BA65-4983F02FE25C}" destId="{6B4BD012-3104-4007-A788-CB14F529C40A}" srcOrd="0" destOrd="0" parTransId="{1FB394D4-FF75-4362-BC7B-A031956DD686}" sibTransId="{C6385C54-E81B-437F-A840-85E021A0931C}"/>
    <dgm:cxn modelId="{DAA819E5-ECF2-6E47-8D55-95A4BEB5002D}" type="presOf" srcId="{FE5260F9-EDA1-4E7E-9E25-F1FC792EB4A2}" destId="{A1EB077F-7B4F-4526-82B1-5A8C3BFF2283}" srcOrd="0" destOrd="3" presId="urn:microsoft.com/office/officeart/2005/8/layout/chevron2"/>
    <dgm:cxn modelId="{CA03E253-8B0B-824D-9038-72B7CF54A6F3}" type="presOf" srcId="{6B4BD012-3104-4007-A788-CB14F529C40A}" destId="{58046E64-1698-4916-AEE9-EB2EA9DDB81B}" srcOrd="0" destOrd="0" presId="urn:microsoft.com/office/officeart/2005/8/layout/chevron2"/>
    <dgm:cxn modelId="{DF5DB3A5-FD59-9043-ACF3-D355F3CE09E6}" type="presOf" srcId="{985250BB-8BDC-43D0-B317-6CA03A080A72}" destId="{A1EB077F-7B4F-4526-82B1-5A8C3BFF2283}" srcOrd="0" destOrd="2" presId="urn:microsoft.com/office/officeart/2005/8/layout/chevron2"/>
    <dgm:cxn modelId="{154180A8-B955-114A-97E2-B2C4385595A9}" type="presParOf" srcId="{1E502839-CAA2-4296-91A2-833BCB5AF082}" destId="{9E255DF7-5DAB-4582-938F-75D514C96496}" srcOrd="0" destOrd="0" presId="urn:microsoft.com/office/officeart/2005/8/layout/chevron2"/>
    <dgm:cxn modelId="{803B6C5D-4B05-C24C-9736-CFE2804A7135}" type="presParOf" srcId="{9E255DF7-5DAB-4582-938F-75D514C96496}" destId="{58046E64-1698-4916-AEE9-EB2EA9DDB81B}" srcOrd="0" destOrd="0" presId="urn:microsoft.com/office/officeart/2005/8/layout/chevron2"/>
    <dgm:cxn modelId="{8B5F3F43-FF26-3D46-B291-2131FF7D3411}" type="presParOf" srcId="{9E255DF7-5DAB-4582-938F-75D514C96496}" destId="{A1EB077F-7B4F-4526-82B1-5A8C3BFF228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44E743B-1EA8-4011-8EB5-AD58B6679744}" type="doc">
      <dgm:prSet loTypeId="urn:microsoft.com/office/officeart/2005/8/layout/process1" loCatId="process" qsTypeId="urn:microsoft.com/office/officeart/2005/8/quickstyle/simple5" qsCatId="simple" csTypeId="urn:microsoft.com/office/officeart/2005/8/colors/colorful1#7" csCatId="colorful" phldr="1"/>
      <dgm:spPr/>
      <dgm:t>
        <a:bodyPr/>
        <a:lstStyle/>
        <a:p>
          <a:endParaRPr lang="en-US"/>
        </a:p>
      </dgm:t>
    </dgm:pt>
    <dgm:pt modelId="{F76F58E0-2A41-46C5-A134-7AB3EE8DB76C}">
      <dgm:prSet phldrT="[Text]" custT="1"/>
      <dgm:spPr/>
      <dgm:t>
        <a:bodyPr/>
        <a:lstStyle/>
        <a:p>
          <a:r>
            <a:rPr lang="en-US" sz="2400" dirty="0" smtClean="0"/>
            <a:t>Idea/Task</a:t>
          </a:r>
          <a:endParaRPr lang="en-US" sz="1000" dirty="0"/>
        </a:p>
      </dgm:t>
    </dgm:pt>
    <dgm:pt modelId="{BBCAB29D-6BFF-44BE-9494-BB015418CB42}" type="parTrans" cxnId="{0C797A28-9D49-459F-BADD-5A2339047CE9}">
      <dgm:prSet/>
      <dgm:spPr/>
      <dgm:t>
        <a:bodyPr/>
        <a:lstStyle/>
        <a:p>
          <a:endParaRPr lang="en-US"/>
        </a:p>
      </dgm:t>
    </dgm:pt>
    <dgm:pt modelId="{2FB0D32E-2B0E-4262-8457-2A78B14E911B}" type="sibTrans" cxnId="{0C797A28-9D49-459F-BADD-5A2339047CE9}">
      <dgm:prSet/>
      <dgm:spPr/>
      <dgm:t>
        <a:bodyPr/>
        <a:lstStyle/>
        <a:p>
          <a:endParaRPr lang="en-US" dirty="0"/>
        </a:p>
      </dgm:t>
    </dgm:pt>
    <dgm:pt modelId="{F2DCF3D3-486C-4A76-9CF0-56286FE86ADF}">
      <dgm:prSet phldrT="[Text]" custT="1"/>
      <dgm:spPr/>
      <dgm:t>
        <a:bodyPr/>
        <a:lstStyle/>
        <a:p>
          <a:r>
            <a:rPr lang="en-US" sz="2400" dirty="0" smtClean="0"/>
            <a:t>Algorithm</a:t>
          </a:r>
          <a:endParaRPr lang="en-US" sz="2400" dirty="0"/>
        </a:p>
      </dgm:t>
    </dgm:pt>
    <dgm:pt modelId="{77BCF793-E079-40E1-B0B4-5115CFAF2617}" type="parTrans" cxnId="{D2822A15-303F-4978-AC8A-616FF9AA60B9}">
      <dgm:prSet/>
      <dgm:spPr/>
      <dgm:t>
        <a:bodyPr/>
        <a:lstStyle/>
        <a:p>
          <a:endParaRPr lang="en-US"/>
        </a:p>
      </dgm:t>
    </dgm:pt>
    <dgm:pt modelId="{139408A3-378A-424D-BDE7-AE4A98898BCC}" type="sibTrans" cxnId="{D2822A15-303F-4978-AC8A-616FF9AA60B9}">
      <dgm:prSet/>
      <dgm:spPr/>
      <dgm:t>
        <a:bodyPr/>
        <a:lstStyle/>
        <a:p>
          <a:endParaRPr lang="en-US"/>
        </a:p>
      </dgm:t>
    </dgm:pt>
    <dgm:pt modelId="{973E5E4C-2080-4B5F-BA85-8F2712248325}">
      <dgm:prSet phldrT="[Text]" custT="1"/>
      <dgm:spPr/>
      <dgm:t>
        <a:bodyPr/>
        <a:lstStyle/>
        <a:p>
          <a:r>
            <a:rPr lang="en-US" sz="2400" dirty="0" smtClean="0"/>
            <a:t>Script</a:t>
          </a:r>
          <a:endParaRPr lang="en-US" sz="2400" dirty="0"/>
        </a:p>
      </dgm:t>
    </dgm:pt>
    <dgm:pt modelId="{64BC4F34-FEDF-4ABE-8CFA-9A2C8F13F675}" type="parTrans" cxnId="{0E27EE86-82C7-4DEF-9280-9EDEDADDE8AF}">
      <dgm:prSet/>
      <dgm:spPr/>
      <dgm:t>
        <a:bodyPr/>
        <a:lstStyle/>
        <a:p>
          <a:endParaRPr lang="en-US"/>
        </a:p>
      </dgm:t>
    </dgm:pt>
    <dgm:pt modelId="{1DF3A995-190E-4FA0-A592-64451805E0B6}" type="sibTrans" cxnId="{0E27EE86-82C7-4DEF-9280-9EDEDADDE8AF}">
      <dgm:prSet/>
      <dgm:spPr/>
      <dgm:t>
        <a:bodyPr/>
        <a:lstStyle/>
        <a:p>
          <a:endParaRPr lang="en-US"/>
        </a:p>
      </dgm:t>
    </dgm:pt>
    <dgm:pt modelId="{22918320-7BFD-44AD-A585-316C33EF62DA}">
      <dgm:prSet custT="1"/>
      <dgm:spPr/>
      <dgm:t>
        <a:bodyPr/>
        <a:lstStyle/>
        <a:p>
          <a:r>
            <a:rPr lang="en-US" sz="2400" dirty="0" smtClean="0"/>
            <a:t>Function</a:t>
          </a:r>
          <a:endParaRPr lang="en-US" sz="2400" dirty="0"/>
        </a:p>
      </dgm:t>
    </dgm:pt>
    <dgm:pt modelId="{2FE3437D-1528-474B-A164-56A1C7799C64}" type="parTrans" cxnId="{0BF8416A-9523-4B27-B02F-54EC3D9CFCC5}">
      <dgm:prSet/>
      <dgm:spPr/>
      <dgm:t>
        <a:bodyPr/>
        <a:lstStyle/>
        <a:p>
          <a:endParaRPr lang="en-US"/>
        </a:p>
      </dgm:t>
    </dgm:pt>
    <dgm:pt modelId="{D6303F51-6508-4C23-B73D-26FCDB4C8E2B}" type="sibTrans" cxnId="{0BF8416A-9523-4B27-B02F-54EC3D9CFCC5}">
      <dgm:prSet/>
      <dgm:spPr/>
      <dgm:t>
        <a:bodyPr/>
        <a:lstStyle/>
        <a:p>
          <a:endParaRPr lang="en-US"/>
        </a:p>
      </dgm:t>
    </dgm:pt>
    <dgm:pt modelId="{F16149D1-B252-409C-B117-070FD9B1A820}">
      <dgm:prSet custT="1"/>
      <dgm:spPr/>
      <dgm:t>
        <a:bodyPr/>
        <a:lstStyle/>
        <a:p>
          <a:r>
            <a:rPr lang="en-US" sz="2400" dirty="0" smtClean="0"/>
            <a:t>Result</a:t>
          </a:r>
          <a:endParaRPr lang="en-US" sz="2400" dirty="0"/>
        </a:p>
      </dgm:t>
    </dgm:pt>
    <dgm:pt modelId="{CDDAC477-45F4-431E-919F-2108EEC72833}" type="parTrans" cxnId="{B1F1E49F-EE48-4313-83EB-28C62079A62A}">
      <dgm:prSet/>
      <dgm:spPr/>
      <dgm:t>
        <a:bodyPr/>
        <a:lstStyle/>
        <a:p>
          <a:endParaRPr lang="en-US"/>
        </a:p>
      </dgm:t>
    </dgm:pt>
    <dgm:pt modelId="{118454F5-A170-4001-85D0-B107C734F67D}" type="sibTrans" cxnId="{B1F1E49F-EE48-4313-83EB-28C62079A62A}">
      <dgm:prSet/>
      <dgm:spPr/>
      <dgm:t>
        <a:bodyPr/>
        <a:lstStyle/>
        <a:p>
          <a:endParaRPr lang="en-US"/>
        </a:p>
      </dgm:t>
    </dgm:pt>
    <dgm:pt modelId="{252882F4-410C-48DA-9CC2-1A539D4D6E27}" type="pres">
      <dgm:prSet presAssocID="{D44E743B-1EA8-4011-8EB5-AD58B667974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A99CC7-D92E-49DB-AAD7-7B6FC5479854}" type="pres">
      <dgm:prSet presAssocID="{F76F58E0-2A41-46C5-A134-7AB3EE8DB76C}" presName="node" presStyleLbl="node1" presStyleIdx="0" presStyleCnt="5" custScaleX="118113" custScaleY="55816" custLinFactY="-115570" custLinFactNeighborX="67546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BE897-7DE0-4C3D-9BFB-CBE18CC4374A}" type="pres">
      <dgm:prSet presAssocID="{2FB0D32E-2B0E-4262-8457-2A78B14E911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C7AE1A5-1CD6-4614-B2D5-153DDB5C81D3}" type="pres">
      <dgm:prSet presAssocID="{2FB0D32E-2B0E-4262-8457-2A78B14E911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E64A0F4E-690F-4305-AA71-06CB3CAE0C47}" type="pres">
      <dgm:prSet presAssocID="{F2DCF3D3-486C-4A76-9CF0-56286FE86ADF}" presName="node" presStyleLbl="node1" presStyleIdx="1" presStyleCnt="5" custScaleX="116875" custScaleY="55484" custLinFactX="16878" custLinFactY="-115736" custLinFactNeighborX="10000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F9B3EE-5C56-49F5-8682-9270239F85F9}" type="pres">
      <dgm:prSet presAssocID="{139408A3-378A-424D-BDE7-AE4A98898BCC}" presName="sibTrans" presStyleLbl="sibTrans2D1" presStyleIdx="1" presStyleCnt="4"/>
      <dgm:spPr/>
      <dgm:t>
        <a:bodyPr/>
        <a:lstStyle/>
        <a:p>
          <a:endParaRPr lang="en-US"/>
        </a:p>
      </dgm:t>
    </dgm:pt>
    <dgm:pt modelId="{CD3BD025-95E1-419C-A493-B289C81A5C56}" type="pres">
      <dgm:prSet presAssocID="{139408A3-378A-424D-BDE7-AE4A98898BCC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876B70BF-003B-4170-B8CB-6246990AD9B2}" type="pres">
      <dgm:prSet presAssocID="{973E5E4C-2080-4B5F-BA85-8F2712248325}" presName="node" presStyleLbl="node1" presStyleIdx="2" presStyleCnt="5" custScaleX="88556" custScaleY="54462" custLinFactX="34348" custLinFactY="-113777" custLinFactNeighborX="10000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2C331C-8398-4F08-BDF5-D8EB0E4635D7}" type="pres">
      <dgm:prSet presAssocID="{1DF3A995-190E-4FA0-A592-64451805E0B6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BD5081C-D59F-480B-A709-C85AD2C444AD}" type="pres">
      <dgm:prSet presAssocID="{1DF3A995-190E-4FA0-A592-64451805E0B6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53EC6642-00D4-4AAF-9F50-D369704C1BC4}" type="pres">
      <dgm:prSet presAssocID="{22918320-7BFD-44AD-A585-316C33EF62DA}" presName="node" presStyleLbl="node1" presStyleIdx="3" presStyleCnt="5" custScaleX="111683" custScaleY="48977" custLinFactX="30861" custLinFactY="-110761" custLinFactNeighborX="10000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385EE-5B66-485A-BC58-170711C040CE}" type="pres">
      <dgm:prSet presAssocID="{D6303F51-6508-4C23-B73D-26FCDB4C8E2B}" presName="sibTrans" presStyleLbl="sibTrans2D1" presStyleIdx="3" presStyleCnt="4"/>
      <dgm:spPr/>
      <dgm:t>
        <a:bodyPr/>
        <a:lstStyle/>
        <a:p>
          <a:endParaRPr lang="en-US"/>
        </a:p>
      </dgm:t>
    </dgm:pt>
    <dgm:pt modelId="{9CB3A856-CDD6-4FC9-B23E-A6B46C9C38B8}" type="pres">
      <dgm:prSet presAssocID="{D6303F51-6508-4C23-B73D-26FCDB4C8E2B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BB9C250-5D1E-4BCC-BF77-8E2A903B7CC3}" type="pres">
      <dgm:prSet presAssocID="{F16149D1-B252-409C-B117-070FD9B1A820}" presName="node" presStyleLbl="node1" presStyleIdx="4" presStyleCnt="5" custScaleX="91414" custScaleY="50672" custLinFactX="-28461" custLinFactNeighborX="-100000" custLinFactNeighborY="326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68A9A3-0658-D34F-8313-ED17B2E784FE}" type="presOf" srcId="{F2DCF3D3-486C-4A76-9CF0-56286FE86ADF}" destId="{E64A0F4E-690F-4305-AA71-06CB3CAE0C47}" srcOrd="0" destOrd="0" presId="urn:microsoft.com/office/officeart/2005/8/layout/process1"/>
    <dgm:cxn modelId="{77BCA5E7-8CE1-C04C-9D45-B5E7AF63BB24}" type="presOf" srcId="{F76F58E0-2A41-46C5-A134-7AB3EE8DB76C}" destId="{78A99CC7-D92E-49DB-AAD7-7B6FC5479854}" srcOrd="0" destOrd="0" presId="urn:microsoft.com/office/officeart/2005/8/layout/process1"/>
    <dgm:cxn modelId="{0E27EE86-82C7-4DEF-9280-9EDEDADDE8AF}" srcId="{D44E743B-1EA8-4011-8EB5-AD58B6679744}" destId="{973E5E4C-2080-4B5F-BA85-8F2712248325}" srcOrd="2" destOrd="0" parTransId="{64BC4F34-FEDF-4ABE-8CFA-9A2C8F13F675}" sibTransId="{1DF3A995-190E-4FA0-A592-64451805E0B6}"/>
    <dgm:cxn modelId="{AFF21ABB-5182-5641-8199-404BCD77E3DE}" type="presOf" srcId="{F16149D1-B252-409C-B117-070FD9B1A820}" destId="{6BB9C250-5D1E-4BCC-BF77-8E2A903B7CC3}" srcOrd="0" destOrd="0" presId="urn:microsoft.com/office/officeart/2005/8/layout/process1"/>
    <dgm:cxn modelId="{F23C5317-057F-DA46-959F-30B09BBD42CA}" type="presOf" srcId="{22918320-7BFD-44AD-A585-316C33EF62DA}" destId="{53EC6642-00D4-4AAF-9F50-D369704C1BC4}" srcOrd="0" destOrd="0" presId="urn:microsoft.com/office/officeart/2005/8/layout/process1"/>
    <dgm:cxn modelId="{0C797A28-9D49-459F-BADD-5A2339047CE9}" srcId="{D44E743B-1EA8-4011-8EB5-AD58B6679744}" destId="{F76F58E0-2A41-46C5-A134-7AB3EE8DB76C}" srcOrd="0" destOrd="0" parTransId="{BBCAB29D-6BFF-44BE-9494-BB015418CB42}" sibTransId="{2FB0D32E-2B0E-4262-8457-2A78B14E911B}"/>
    <dgm:cxn modelId="{7D7C7DFE-C4F6-BB40-8F38-B5C70860AEDC}" type="presOf" srcId="{139408A3-378A-424D-BDE7-AE4A98898BCC}" destId="{CD3BD025-95E1-419C-A493-B289C81A5C56}" srcOrd="1" destOrd="0" presId="urn:microsoft.com/office/officeart/2005/8/layout/process1"/>
    <dgm:cxn modelId="{77401848-DD67-0C4A-A158-33F479D6780C}" type="presOf" srcId="{139408A3-378A-424D-BDE7-AE4A98898BCC}" destId="{ECF9B3EE-5C56-49F5-8682-9270239F85F9}" srcOrd="0" destOrd="0" presId="urn:microsoft.com/office/officeart/2005/8/layout/process1"/>
    <dgm:cxn modelId="{3BDE6262-61DB-DF49-8000-9EFE6EC583E1}" type="presOf" srcId="{2FB0D32E-2B0E-4262-8457-2A78B14E911B}" destId="{C5BBE897-7DE0-4C3D-9BFB-CBE18CC4374A}" srcOrd="0" destOrd="0" presId="urn:microsoft.com/office/officeart/2005/8/layout/process1"/>
    <dgm:cxn modelId="{345CC219-9316-5549-A39D-D42CA45C640E}" type="presOf" srcId="{D44E743B-1EA8-4011-8EB5-AD58B6679744}" destId="{252882F4-410C-48DA-9CC2-1A539D4D6E27}" srcOrd="0" destOrd="0" presId="urn:microsoft.com/office/officeart/2005/8/layout/process1"/>
    <dgm:cxn modelId="{0BF8416A-9523-4B27-B02F-54EC3D9CFCC5}" srcId="{D44E743B-1EA8-4011-8EB5-AD58B6679744}" destId="{22918320-7BFD-44AD-A585-316C33EF62DA}" srcOrd="3" destOrd="0" parTransId="{2FE3437D-1528-474B-A164-56A1C7799C64}" sibTransId="{D6303F51-6508-4C23-B73D-26FCDB4C8E2B}"/>
    <dgm:cxn modelId="{D2822A15-303F-4978-AC8A-616FF9AA60B9}" srcId="{D44E743B-1EA8-4011-8EB5-AD58B6679744}" destId="{F2DCF3D3-486C-4A76-9CF0-56286FE86ADF}" srcOrd="1" destOrd="0" parTransId="{77BCF793-E079-40E1-B0B4-5115CFAF2617}" sibTransId="{139408A3-378A-424D-BDE7-AE4A98898BCC}"/>
    <dgm:cxn modelId="{8E9DDA6C-ED5F-334D-945E-7EDD2DAAF0D4}" type="presOf" srcId="{973E5E4C-2080-4B5F-BA85-8F2712248325}" destId="{876B70BF-003B-4170-B8CB-6246990AD9B2}" srcOrd="0" destOrd="0" presId="urn:microsoft.com/office/officeart/2005/8/layout/process1"/>
    <dgm:cxn modelId="{B1F1E49F-EE48-4313-83EB-28C62079A62A}" srcId="{D44E743B-1EA8-4011-8EB5-AD58B6679744}" destId="{F16149D1-B252-409C-B117-070FD9B1A820}" srcOrd="4" destOrd="0" parTransId="{CDDAC477-45F4-431E-919F-2108EEC72833}" sibTransId="{118454F5-A170-4001-85D0-B107C734F67D}"/>
    <dgm:cxn modelId="{9F863F1D-5239-E545-9475-D06E20074EFB}" type="presOf" srcId="{2FB0D32E-2B0E-4262-8457-2A78B14E911B}" destId="{AC7AE1A5-1CD6-4614-B2D5-153DDB5C81D3}" srcOrd="1" destOrd="0" presId="urn:microsoft.com/office/officeart/2005/8/layout/process1"/>
    <dgm:cxn modelId="{04999DC0-C0B7-C544-9994-ACB170CA6F8C}" type="presOf" srcId="{1DF3A995-190E-4FA0-A592-64451805E0B6}" destId="{FBD5081C-D59F-480B-A709-C85AD2C444AD}" srcOrd="1" destOrd="0" presId="urn:microsoft.com/office/officeart/2005/8/layout/process1"/>
    <dgm:cxn modelId="{1BC465E3-94D5-4A49-8D77-0A95F97BCB8C}" type="presOf" srcId="{1DF3A995-190E-4FA0-A592-64451805E0B6}" destId="{062C331C-8398-4F08-BDF5-D8EB0E4635D7}" srcOrd="0" destOrd="0" presId="urn:microsoft.com/office/officeart/2005/8/layout/process1"/>
    <dgm:cxn modelId="{D1BE9D64-B4D9-5349-B5CF-65FF56DB7834}" type="presOf" srcId="{D6303F51-6508-4C23-B73D-26FCDB4C8E2B}" destId="{695385EE-5B66-485A-BC58-170711C040CE}" srcOrd="0" destOrd="0" presId="urn:microsoft.com/office/officeart/2005/8/layout/process1"/>
    <dgm:cxn modelId="{7B12EBAC-F22A-A14D-9D2A-EA242F70DFE0}" type="presOf" srcId="{D6303F51-6508-4C23-B73D-26FCDB4C8E2B}" destId="{9CB3A856-CDD6-4FC9-B23E-A6B46C9C38B8}" srcOrd="1" destOrd="0" presId="urn:microsoft.com/office/officeart/2005/8/layout/process1"/>
    <dgm:cxn modelId="{1A719369-0272-E640-882E-D2C8FEAE5EA9}" type="presParOf" srcId="{252882F4-410C-48DA-9CC2-1A539D4D6E27}" destId="{78A99CC7-D92E-49DB-AAD7-7B6FC5479854}" srcOrd="0" destOrd="0" presId="urn:microsoft.com/office/officeart/2005/8/layout/process1"/>
    <dgm:cxn modelId="{E960ECE8-7863-104E-B236-E1B177303855}" type="presParOf" srcId="{252882F4-410C-48DA-9CC2-1A539D4D6E27}" destId="{C5BBE897-7DE0-4C3D-9BFB-CBE18CC4374A}" srcOrd="1" destOrd="0" presId="urn:microsoft.com/office/officeart/2005/8/layout/process1"/>
    <dgm:cxn modelId="{6DC278F3-783C-7D47-AB90-44DC9C17D8DB}" type="presParOf" srcId="{C5BBE897-7DE0-4C3D-9BFB-CBE18CC4374A}" destId="{AC7AE1A5-1CD6-4614-B2D5-153DDB5C81D3}" srcOrd="0" destOrd="0" presId="urn:microsoft.com/office/officeart/2005/8/layout/process1"/>
    <dgm:cxn modelId="{1B6ED897-F11D-E047-9B3D-310A124237BB}" type="presParOf" srcId="{252882F4-410C-48DA-9CC2-1A539D4D6E27}" destId="{E64A0F4E-690F-4305-AA71-06CB3CAE0C47}" srcOrd="2" destOrd="0" presId="urn:microsoft.com/office/officeart/2005/8/layout/process1"/>
    <dgm:cxn modelId="{B552537D-BB68-3D4D-9252-496F766C66BC}" type="presParOf" srcId="{252882F4-410C-48DA-9CC2-1A539D4D6E27}" destId="{ECF9B3EE-5C56-49F5-8682-9270239F85F9}" srcOrd="3" destOrd="0" presId="urn:microsoft.com/office/officeart/2005/8/layout/process1"/>
    <dgm:cxn modelId="{E6EBE127-9646-344A-A108-C4BE7D8A4EEA}" type="presParOf" srcId="{ECF9B3EE-5C56-49F5-8682-9270239F85F9}" destId="{CD3BD025-95E1-419C-A493-B289C81A5C56}" srcOrd="0" destOrd="0" presId="urn:microsoft.com/office/officeart/2005/8/layout/process1"/>
    <dgm:cxn modelId="{BACDF6E3-3EDC-ED44-9530-03866CA88D39}" type="presParOf" srcId="{252882F4-410C-48DA-9CC2-1A539D4D6E27}" destId="{876B70BF-003B-4170-B8CB-6246990AD9B2}" srcOrd="4" destOrd="0" presId="urn:microsoft.com/office/officeart/2005/8/layout/process1"/>
    <dgm:cxn modelId="{CE8ED11C-0FEB-6E4E-B01C-34F635B43CEC}" type="presParOf" srcId="{252882F4-410C-48DA-9CC2-1A539D4D6E27}" destId="{062C331C-8398-4F08-BDF5-D8EB0E4635D7}" srcOrd="5" destOrd="0" presId="urn:microsoft.com/office/officeart/2005/8/layout/process1"/>
    <dgm:cxn modelId="{2BA865DC-3091-4642-A78A-260FF349FBE1}" type="presParOf" srcId="{062C331C-8398-4F08-BDF5-D8EB0E4635D7}" destId="{FBD5081C-D59F-480B-A709-C85AD2C444AD}" srcOrd="0" destOrd="0" presId="urn:microsoft.com/office/officeart/2005/8/layout/process1"/>
    <dgm:cxn modelId="{36D9B842-2626-2F45-A941-7AA8D8F64FAF}" type="presParOf" srcId="{252882F4-410C-48DA-9CC2-1A539D4D6E27}" destId="{53EC6642-00D4-4AAF-9F50-D369704C1BC4}" srcOrd="6" destOrd="0" presId="urn:microsoft.com/office/officeart/2005/8/layout/process1"/>
    <dgm:cxn modelId="{6DC9E603-BA60-F44D-9ABF-A88BD1754BB5}" type="presParOf" srcId="{252882F4-410C-48DA-9CC2-1A539D4D6E27}" destId="{695385EE-5B66-485A-BC58-170711C040CE}" srcOrd="7" destOrd="0" presId="urn:microsoft.com/office/officeart/2005/8/layout/process1"/>
    <dgm:cxn modelId="{7BA26F4C-9DC2-B745-8E07-CC0278A50431}" type="presParOf" srcId="{695385EE-5B66-485A-BC58-170711C040CE}" destId="{9CB3A856-CDD6-4FC9-B23E-A6B46C9C38B8}" srcOrd="0" destOrd="0" presId="urn:microsoft.com/office/officeart/2005/8/layout/process1"/>
    <dgm:cxn modelId="{7C3F2366-2F56-E54D-B4DD-C4C7292C4FD1}" type="presParOf" srcId="{252882F4-410C-48DA-9CC2-1A539D4D6E27}" destId="{6BB9C250-5D1E-4BCC-BF77-8E2A903B7CC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6D07274-251F-4665-BA65-4983F02FE25C}" type="doc">
      <dgm:prSet loTypeId="urn:microsoft.com/office/officeart/2005/8/layout/chevron2" loCatId="process" qsTypeId="urn:microsoft.com/office/officeart/2005/8/quickstyle/simple5" qsCatId="simple" csTypeId="urn:microsoft.com/office/officeart/2005/8/colors/colorful1#8" csCatId="colorful" phldr="1"/>
      <dgm:spPr/>
      <dgm:t>
        <a:bodyPr/>
        <a:lstStyle/>
        <a:p>
          <a:endParaRPr lang="en-US"/>
        </a:p>
      </dgm:t>
    </dgm:pt>
    <dgm:pt modelId="{6B4BD012-3104-4007-A788-CB14F529C40A}">
      <dgm:prSet/>
      <dgm:spPr>
        <a:gradFill rotWithShape="0">
          <a:gsLst>
            <a:gs pos="32000">
              <a:srgbClr val="00B0F0"/>
            </a:gs>
            <a:gs pos="63000">
              <a:srgbClr val="7030A0"/>
            </a:gs>
          </a:gsLst>
          <a:lin ang="16200000" scaled="0"/>
        </a:gradFill>
        <a:ln>
          <a:noFill/>
        </a:ln>
      </dgm:spPr>
      <dgm:t>
        <a:bodyPr/>
        <a:lstStyle/>
        <a:p>
          <a:pPr rtl="0"/>
          <a:endParaRPr lang="en-US" dirty="0"/>
        </a:p>
      </dgm:t>
    </dgm:pt>
    <dgm:pt modelId="{1FB394D4-FF75-4362-BC7B-A031956DD686}" type="parTrans" cxnId="{2E4C49E9-1F03-470F-8196-0FC7C35D0BEF}">
      <dgm:prSet/>
      <dgm:spPr/>
      <dgm:t>
        <a:bodyPr/>
        <a:lstStyle/>
        <a:p>
          <a:endParaRPr lang="en-US"/>
        </a:p>
      </dgm:t>
    </dgm:pt>
    <dgm:pt modelId="{C6385C54-E81B-437F-A840-85E021A0931C}" type="sibTrans" cxnId="{2E4C49E9-1F03-470F-8196-0FC7C35D0BEF}">
      <dgm:prSet/>
      <dgm:spPr/>
      <dgm:t>
        <a:bodyPr/>
        <a:lstStyle/>
        <a:p>
          <a:endParaRPr lang="en-US"/>
        </a:p>
      </dgm:t>
    </dgm:pt>
    <dgm:pt modelId="{48E5E5B1-690C-4B0B-996B-5ED9D27DB384}">
      <dgm:prSet custT="1"/>
      <dgm:spPr>
        <a:ln>
          <a:solidFill>
            <a:srgbClr val="7030A0"/>
          </a:solidFill>
        </a:ln>
      </dgm:spPr>
      <dgm:t>
        <a:bodyPr/>
        <a:lstStyle/>
        <a:p>
          <a:pPr rtl="0"/>
          <a:r>
            <a:rPr lang="en-US" sz="2400" dirty="0" smtClean="0"/>
            <a:t>Decide whether the code is best organized into one function, or multiple</a:t>
          </a:r>
          <a:endParaRPr lang="en-US" sz="2400" dirty="0"/>
        </a:p>
      </dgm:t>
    </dgm:pt>
    <dgm:pt modelId="{3F48DDCB-8F60-40A2-9D3B-840E72149352}" type="parTrans" cxnId="{49F4033C-382F-42FB-90EF-6A77E24E3933}">
      <dgm:prSet/>
      <dgm:spPr/>
      <dgm:t>
        <a:bodyPr/>
        <a:lstStyle/>
        <a:p>
          <a:endParaRPr lang="en-US"/>
        </a:p>
      </dgm:t>
    </dgm:pt>
    <dgm:pt modelId="{2621BED3-BDCC-4D98-B495-CFBE2A5B0E50}" type="sibTrans" cxnId="{49F4033C-382F-42FB-90EF-6A77E24E3933}">
      <dgm:prSet/>
      <dgm:spPr/>
      <dgm:t>
        <a:bodyPr/>
        <a:lstStyle/>
        <a:p>
          <a:endParaRPr lang="en-US"/>
        </a:p>
      </dgm:t>
    </dgm:pt>
    <dgm:pt modelId="{169FF18A-A12D-4F55-96F4-6597C52A0A31}">
      <dgm:prSet custT="1"/>
      <dgm:spPr>
        <a:ln>
          <a:solidFill>
            <a:srgbClr val="7030A0"/>
          </a:solidFill>
        </a:ln>
      </dgm:spPr>
      <dgm:t>
        <a:bodyPr/>
        <a:lstStyle/>
        <a:p>
          <a:pPr rtl="0"/>
          <a:r>
            <a:rPr lang="en-US" sz="2400" dirty="0" smtClean="0"/>
            <a:t>What inputs/outputs will the function have? </a:t>
          </a:r>
          <a:endParaRPr lang="en-US" sz="2400" dirty="0"/>
        </a:p>
      </dgm:t>
    </dgm:pt>
    <dgm:pt modelId="{E7BFF043-17A0-4CA6-886D-8C6621EF7714}" type="parTrans" cxnId="{51897468-2596-46E1-B770-C299BCB9AE68}">
      <dgm:prSet/>
      <dgm:spPr/>
      <dgm:t>
        <a:bodyPr/>
        <a:lstStyle/>
        <a:p>
          <a:endParaRPr lang="en-US"/>
        </a:p>
      </dgm:t>
    </dgm:pt>
    <dgm:pt modelId="{D099FB76-9021-4EF4-9CC8-03C6EA68E6FC}" type="sibTrans" cxnId="{51897468-2596-46E1-B770-C299BCB9AE68}">
      <dgm:prSet/>
      <dgm:spPr/>
      <dgm:t>
        <a:bodyPr/>
        <a:lstStyle/>
        <a:p>
          <a:endParaRPr lang="en-US"/>
        </a:p>
      </dgm:t>
    </dgm:pt>
    <dgm:pt modelId="{E2A55BD8-C4DB-4806-94CC-3A93A23EF723}">
      <dgm:prSet custT="1"/>
      <dgm:spPr>
        <a:ln>
          <a:solidFill>
            <a:srgbClr val="7030A0"/>
          </a:solidFill>
        </a:ln>
      </dgm:spPr>
      <dgm:t>
        <a:bodyPr/>
        <a:lstStyle/>
        <a:p>
          <a:pPr rtl="0"/>
          <a:r>
            <a:rPr lang="en-US" sz="2400" dirty="0" smtClean="0"/>
            <a:t>Should any inputs/outputs be optional? Defaults? </a:t>
          </a:r>
          <a:endParaRPr lang="en-US" sz="2400" dirty="0"/>
        </a:p>
      </dgm:t>
    </dgm:pt>
    <dgm:pt modelId="{831D57C8-EC85-4EB1-AC9A-22B984936A5D}" type="parTrans" cxnId="{567C15D3-AB46-478D-926D-B9CDCE57683A}">
      <dgm:prSet/>
      <dgm:spPr/>
      <dgm:t>
        <a:bodyPr/>
        <a:lstStyle/>
        <a:p>
          <a:endParaRPr lang="en-US"/>
        </a:p>
      </dgm:t>
    </dgm:pt>
    <dgm:pt modelId="{4AFC6D23-942E-41B3-897A-8CFC585DF34C}" type="sibTrans" cxnId="{567C15D3-AB46-478D-926D-B9CDCE57683A}">
      <dgm:prSet/>
      <dgm:spPr/>
      <dgm:t>
        <a:bodyPr/>
        <a:lstStyle/>
        <a:p>
          <a:endParaRPr lang="en-US"/>
        </a:p>
      </dgm:t>
    </dgm:pt>
    <dgm:pt modelId="{8502EAB8-6B68-43CF-AB3C-99A1C296329D}">
      <dgm:prSet custT="1"/>
      <dgm:spPr>
        <a:ln>
          <a:solidFill>
            <a:srgbClr val="7030A0"/>
          </a:solidFill>
        </a:ln>
      </dgm:spPr>
      <dgm:t>
        <a:bodyPr/>
        <a:lstStyle/>
        <a:p>
          <a:pPr rtl="0"/>
          <a:r>
            <a:rPr lang="en-US" sz="2400" dirty="0" smtClean="0"/>
            <a:t>Do inputs need to be checked, does a bad input produce an error?</a:t>
          </a:r>
          <a:endParaRPr lang="en-US" sz="2400" dirty="0"/>
        </a:p>
      </dgm:t>
    </dgm:pt>
    <dgm:pt modelId="{6B666768-9412-4975-ADEE-C4FA930663B8}" type="parTrans" cxnId="{CD7D8EC2-27A3-47DB-9F0A-3660F7F9ECCE}">
      <dgm:prSet/>
      <dgm:spPr/>
      <dgm:t>
        <a:bodyPr/>
        <a:lstStyle/>
        <a:p>
          <a:endParaRPr lang="en-US"/>
        </a:p>
      </dgm:t>
    </dgm:pt>
    <dgm:pt modelId="{B26F630C-A574-4901-A59A-9D9ACB12D6AA}" type="sibTrans" cxnId="{CD7D8EC2-27A3-47DB-9F0A-3660F7F9ECCE}">
      <dgm:prSet/>
      <dgm:spPr/>
      <dgm:t>
        <a:bodyPr/>
        <a:lstStyle/>
        <a:p>
          <a:endParaRPr lang="en-US"/>
        </a:p>
      </dgm:t>
    </dgm:pt>
    <dgm:pt modelId="{F66A83A9-A4A0-491B-8724-3875E3611186}">
      <dgm:prSet custT="1"/>
      <dgm:spPr>
        <a:ln>
          <a:solidFill>
            <a:srgbClr val="7030A0"/>
          </a:solidFill>
        </a:ln>
      </dgm:spPr>
      <dgm:t>
        <a:bodyPr/>
        <a:lstStyle/>
        <a:p>
          <a:pPr rtl="0"/>
          <a:endParaRPr lang="en-US" sz="2400" dirty="0"/>
        </a:p>
      </dgm:t>
    </dgm:pt>
    <dgm:pt modelId="{7ABAA829-12B9-447D-862C-0A7935BCBE82}" type="parTrans" cxnId="{D4F31EAB-4F27-4A89-81B2-8AE83DC53C20}">
      <dgm:prSet/>
      <dgm:spPr/>
      <dgm:t>
        <a:bodyPr/>
        <a:lstStyle/>
        <a:p>
          <a:endParaRPr lang="en-US"/>
        </a:p>
      </dgm:t>
    </dgm:pt>
    <dgm:pt modelId="{536B455C-330D-4C20-9929-714C22E02A99}" type="sibTrans" cxnId="{D4F31EAB-4F27-4A89-81B2-8AE83DC53C20}">
      <dgm:prSet/>
      <dgm:spPr/>
      <dgm:t>
        <a:bodyPr/>
        <a:lstStyle/>
        <a:p>
          <a:endParaRPr lang="en-US"/>
        </a:p>
      </dgm:t>
    </dgm:pt>
    <dgm:pt modelId="{438BE180-5706-4A99-B113-D1F0A0A8AC05}">
      <dgm:prSet custT="1"/>
      <dgm:spPr>
        <a:ln>
          <a:solidFill>
            <a:srgbClr val="7030A0"/>
          </a:solidFill>
        </a:ln>
      </dgm:spPr>
      <dgm:t>
        <a:bodyPr/>
        <a:lstStyle/>
        <a:p>
          <a:pPr rtl="0"/>
          <a:endParaRPr lang="en-US" sz="2400" dirty="0"/>
        </a:p>
      </dgm:t>
    </dgm:pt>
    <dgm:pt modelId="{707651FC-ECC0-4869-9BFD-ADF3408B20C8}" type="parTrans" cxnId="{3954EF01-0365-4737-BBC5-C2D666EF62A6}">
      <dgm:prSet/>
      <dgm:spPr/>
      <dgm:t>
        <a:bodyPr/>
        <a:lstStyle/>
        <a:p>
          <a:endParaRPr lang="en-US"/>
        </a:p>
      </dgm:t>
    </dgm:pt>
    <dgm:pt modelId="{A7A4AB66-0738-422B-9E31-D66B1738427B}" type="sibTrans" cxnId="{3954EF01-0365-4737-BBC5-C2D666EF62A6}">
      <dgm:prSet/>
      <dgm:spPr/>
      <dgm:t>
        <a:bodyPr/>
        <a:lstStyle/>
        <a:p>
          <a:endParaRPr lang="en-US"/>
        </a:p>
      </dgm:t>
    </dgm:pt>
    <dgm:pt modelId="{0C7C8868-9C8A-4B21-B214-324C66F14A69}">
      <dgm:prSet custT="1"/>
      <dgm:spPr>
        <a:ln>
          <a:solidFill>
            <a:srgbClr val="7030A0"/>
          </a:solidFill>
        </a:ln>
      </dgm:spPr>
      <dgm:t>
        <a:bodyPr/>
        <a:lstStyle/>
        <a:p>
          <a:pPr rtl="0"/>
          <a:endParaRPr lang="en-US" sz="2400" dirty="0"/>
        </a:p>
      </dgm:t>
    </dgm:pt>
    <dgm:pt modelId="{68AA1F2A-30A6-41FE-82AC-E8862696EED0}" type="parTrans" cxnId="{0B23C79D-CE92-49FC-BD85-477C2AA3451A}">
      <dgm:prSet/>
      <dgm:spPr/>
      <dgm:t>
        <a:bodyPr/>
        <a:lstStyle/>
        <a:p>
          <a:endParaRPr lang="en-US"/>
        </a:p>
      </dgm:t>
    </dgm:pt>
    <dgm:pt modelId="{771220A8-3F1C-4886-A42F-FB25172EF773}" type="sibTrans" cxnId="{0B23C79D-CE92-49FC-BD85-477C2AA3451A}">
      <dgm:prSet/>
      <dgm:spPr/>
      <dgm:t>
        <a:bodyPr/>
        <a:lstStyle/>
        <a:p>
          <a:endParaRPr lang="en-US"/>
        </a:p>
      </dgm:t>
    </dgm:pt>
    <dgm:pt modelId="{1E502839-CAA2-4296-91A2-833BCB5AF082}" type="pres">
      <dgm:prSet presAssocID="{B6D07274-251F-4665-BA65-4983F02FE25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255DF7-5DAB-4582-938F-75D514C96496}" type="pres">
      <dgm:prSet presAssocID="{6B4BD012-3104-4007-A788-CB14F529C40A}" presName="composite" presStyleCnt="0"/>
      <dgm:spPr/>
    </dgm:pt>
    <dgm:pt modelId="{58046E64-1698-4916-AEE9-EB2EA9DDB81B}" type="pres">
      <dgm:prSet presAssocID="{6B4BD012-3104-4007-A788-CB14F529C40A}" presName="parentText" presStyleLbl="alignNode1" presStyleIdx="0" presStyleCnt="1" custScaleX="128386" custScaleY="189815" custLinFactNeighborX="300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B077F-7B4F-4526-82B1-5A8C3BFF2283}" type="pres">
      <dgm:prSet presAssocID="{6B4BD012-3104-4007-A788-CB14F529C40A}" presName="descendantText" presStyleLbl="alignAcc1" presStyleIdx="0" presStyleCnt="1" custScaleX="88126" custScaleY="237629" custLinFactNeighborX="-3210" custLinFactNeighborY="24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BCD5AC-5A78-BB42-BDAC-E355C8148E21}" type="presOf" srcId="{48E5E5B1-690C-4B0B-996B-5ED9D27DB384}" destId="{A1EB077F-7B4F-4526-82B1-5A8C3BFF2283}" srcOrd="0" destOrd="1" presId="urn:microsoft.com/office/officeart/2005/8/layout/chevron2"/>
    <dgm:cxn modelId="{6A5F909C-003B-E74F-89BB-8DFBA9230752}" type="presOf" srcId="{8502EAB8-6B68-43CF-AB3C-99A1C296329D}" destId="{A1EB077F-7B4F-4526-82B1-5A8C3BFF2283}" srcOrd="0" destOrd="5" presId="urn:microsoft.com/office/officeart/2005/8/layout/chevron2"/>
    <dgm:cxn modelId="{3954EF01-0365-4737-BBC5-C2D666EF62A6}" srcId="{6B4BD012-3104-4007-A788-CB14F529C40A}" destId="{438BE180-5706-4A99-B113-D1F0A0A8AC05}" srcOrd="2" destOrd="0" parTransId="{707651FC-ECC0-4869-9BFD-ADF3408B20C8}" sibTransId="{A7A4AB66-0738-422B-9E31-D66B1738427B}"/>
    <dgm:cxn modelId="{F3C58EC6-17C6-6249-8790-CD0D6B50F8EB}" type="presOf" srcId="{F66A83A9-A4A0-491B-8724-3875E3611186}" destId="{A1EB077F-7B4F-4526-82B1-5A8C3BFF2283}" srcOrd="0" destOrd="6" presId="urn:microsoft.com/office/officeart/2005/8/layout/chevron2"/>
    <dgm:cxn modelId="{49F4033C-382F-42FB-90EF-6A77E24E3933}" srcId="{6B4BD012-3104-4007-A788-CB14F529C40A}" destId="{48E5E5B1-690C-4B0B-996B-5ED9D27DB384}" srcOrd="1" destOrd="0" parTransId="{3F48DDCB-8F60-40A2-9D3B-840E72149352}" sibTransId="{2621BED3-BDCC-4D98-B495-CFBE2A5B0E50}"/>
    <dgm:cxn modelId="{CD7D8EC2-27A3-47DB-9F0A-3660F7F9ECCE}" srcId="{169FF18A-A12D-4F55-96F4-6597C52A0A31}" destId="{8502EAB8-6B68-43CF-AB3C-99A1C296329D}" srcOrd="1" destOrd="0" parTransId="{6B666768-9412-4975-ADEE-C4FA930663B8}" sibTransId="{B26F630C-A574-4901-A59A-9D9ACB12D6AA}"/>
    <dgm:cxn modelId="{567C15D3-AB46-478D-926D-B9CDCE57683A}" srcId="{169FF18A-A12D-4F55-96F4-6597C52A0A31}" destId="{E2A55BD8-C4DB-4806-94CC-3A93A23EF723}" srcOrd="0" destOrd="0" parTransId="{831D57C8-EC85-4EB1-AC9A-22B984936A5D}" sibTransId="{4AFC6D23-942E-41B3-897A-8CFC585DF34C}"/>
    <dgm:cxn modelId="{2E4C49E9-1F03-470F-8196-0FC7C35D0BEF}" srcId="{B6D07274-251F-4665-BA65-4983F02FE25C}" destId="{6B4BD012-3104-4007-A788-CB14F529C40A}" srcOrd="0" destOrd="0" parTransId="{1FB394D4-FF75-4362-BC7B-A031956DD686}" sibTransId="{C6385C54-E81B-437F-A840-85E021A0931C}"/>
    <dgm:cxn modelId="{0B23C79D-CE92-49FC-BD85-477C2AA3451A}" srcId="{6B4BD012-3104-4007-A788-CB14F529C40A}" destId="{0C7C8868-9C8A-4B21-B214-324C66F14A69}" srcOrd="0" destOrd="0" parTransId="{68AA1F2A-30A6-41FE-82AC-E8862696EED0}" sibTransId="{771220A8-3F1C-4886-A42F-FB25172EF773}"/>
    <dgm:cxn modelId="{CDFAAD45-13CE-A14F-993D-C0DB286FA4C6}" type="presOf" srcId="{438BE180-5706-4A99-B113-D1F0A0A8AC05}" destId="{A1EB077F-7B4F-4526-82B1-5A8C3BFF2283}" srcOrd="0" destOrd="2" presId="urn:microsoft.com/office/officeart/2005/8/layout/chevron2"/>
    <dgm:cxn modelId="{51897468-2596-46E1-B770-C299BCB9AE68}" srcId="{6B4BD012-3104-4007-A788-CB14F529C40A}" destId="{169FF18A-A12D-4F55-96F4-6597C52A0A31}" srcOrd="3" destOrd="0" parTransId="{E7BFF043-17A0-4CA6-886D-8C6621EF7714}" sibTransId="{D099FB76-9021-4EF4-9CC8-03C6EA68E6FC}"/>
    <dgm:cxn modelId="{D4F31EAB-4F27-4A89-81B2-8AE83DC53C20}" srcId="{6B4BD012-3104-4007-A788-CB14F529C40A}" destId="{F66A83A9-A4A0-491B-8724-3875E3611186}" srcOrd="4" destOrd="0" parTransId="{7ABAA829-12B9-447D-862C-0A7935BCBE82}" sibTransId="{536B455C-330D-4C20-9929-714C22E02A99}"/>
    <dgm:cxn modelId="{DFE348C2-BA0D-384C-8BBC-4121823B91AE}" type="presOf" srcId="{6B4BD012-3104-4007-A788-CB14F529C40A}" destId="{58046E64-1698-4916-AEE9-EB2EA9DDB81B}" srcOrd="0" destOrd="0" presId="urn:microsoft.com/office/officeart/2005/8/layout/chevron2"/>
    <dgm:cxn modelId="{3D1E963B-426A-BB45-B513-E23C3EC9196F}" type="presOf" srcId="{169FF18A-A12D-4F55-96F4-6597C52A0A31}" destId="{A1EB077F-7B4F-4526-82B1-5A8C3BFF2283}" srcOrd="0" destOrd="3" presId="urn:microsoft.com/office/officeart/2005/8/layout/chevron2"/>
    <dgm:cxn modelId="{D62B6798-B626-CB41-A737-183A880DEB33}" type="presOf" srcId="{0C7C8868-9C8A-4B21-B214-324C66F14A69}" destId="{A1EB077F-7B4F-4526-82B1-5A8C3BFF2283}" srcOrd="0" destOrd="0" presId="urn:microsoft.com/office/officeart/2005/8/layout/chevron2"/>
    <dgm:cxn modelId="{AE1725A7-798C-5547-B55E-01E7D369C8A1}" type="presOf" srcId="{B6D07274-251F-4665-BA65-4983F02FE25C}" destId="{1E502839-CAA2-4296-91A2-833BCB5AF082}" srcOrd="0" destOrd="0" presId="urn:microsoft.com/office/officeart/2005/8/layout/chevron2"/>
    <dgm:cxn modelId="{26744DD0-723F-414C-92C8-811DE950B193}" type="presOf" srcId="{E2A55BD8-C4DB-4806-94CC-3A93A23EF723}" destId="{A1EB077F-7B4F-4526-82B1-5A8C3BFF2283}" srcOrd="0" destOrd="4" presId="urn:microsoft.com/office/officeart/2005/8/layout/chevron2"/>
    <dgm:cxn modelId="{5ECDB91C-3D46-5D46-823A-2E9AC758EE66}" type="presParOf" srcId="{1E502839-CAA2-4296-91A2-833BCB5AF082}" destId="{9E255DF7-5DAB-4582-938F-75D514C96496}" srcOrd="0" destOrd="0" presId="urn:microsoft.com/office/officeart/2005/8/layout/chevron2"/>
    <dgm:cxn modelId="{BEAEF874-25FE-334E-97FD-8D2ACFDB8DDF}" type="presParOf" srcId="{9E255DF7-5DAB-4582-938F-75D514C96496}" destId="{58046E64-1698-4916-AEE9-EB2EA9DDB81B}" srcOrd="0" destOrd="0" presId="urn:microsoft.com/office/officeart/2005/8/layout/chevron2"/>
    <dgm:cxn modelId="{1488C0ED-97A7-CA4A-AAD1-D59FED089044}" type="presParOf" srcId="{9E255DF7-5DAB-4582-938F-75D514C96496}" destId="{A1EB077F-7B4F-4526-82B1-5A8C3BFF228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44E743B-1EA8-4011-8EB5-AD58B6679744}" type="doc">
      <dgm:prSet loTypeId="urn:microsoft.com/office/officeart/2005/8/layout/process1" loCatId="process" qsTypeId="urn:microsoft.com/office/officeart/2005/8/quickstyle/simple5" qsCatId="simple" csTypeId="urn:microsoft.com/office/officeart/2005/8/colors/colorful1#9" csCatId="colorful" phldr="1"/>
      <dgm:spPr/>
      <dgm:t>
        <a:bodyPr/>
        <a:lstStyle/>
        <a:p>
          <a:endParaRPr lang="en-US"/>
        </a:p>
      </dgm:t>
    </dgm:pt>
    <dgm:pt modelId="{F76F58E0-2A41-46C5-A134-7AB3EE8DB76C}">
      <dgm:prSet phldrT="[Text]" custT="1"/>
      <dgm:spPr/>
      <dgm:t>
        <a:bodyPr/>
        <a:lstStyle/>
        <a:p>
          <a:r>
            <a:rPr lang="en-US" sz="2400" dirty="0" smtClean="0"/>
            <a:t>Idea/Task</a:t>
          </a:r>
          <a:endParaRPr lang="en-US" sz="1000" dirty="0"/>
        </a:p>
      </dgm:t>
    </dgm:pt>
    <dgm:pt modelId="{BBCAB29D-6BFF-44BE-9494-BB015418CB42}" type="parTrans" cxnId="{0C797A28-9D49-459F-BADD-5A2339047CE9}">
      <dgm:prSet/>
      <dgm:spPr/>
      <dgm:t>
        <a:bodyPr/>
        <a:lstStyle/>
        <a:p>
          <a:endParaRPr lang="en-US"/>
        </a:p>
      </dgm:t>
    </dgm:pt>
    <dgm:pt modelId="{2FB0D32E-2B0E-4262-8457-2A78B14E911B}" type="sibTrans" cxnId="{0C797A28-9D49-459F-BADD-5A2339047CE9}">
      <dgm:prSet/>
      <dgm:spPr/>
      <dgm:t>
        <a:bodyPr/>
        <a:lstStyle/>
        <a:p>
          <a:endParaRPr lang="en-US" dirty="0"/>
        </a:p>
      </dgm:t>
    </dgm:pt>
    <dgm:pt modelId="{F2DCF3D3-486C-4A76-9CF0-56286FE86ADF}">
      <dgm:prSet phldrT="[Text]" custT="1"/>
      <dgm:spPr/>
      <dgm:t>
        <a:bodyPr/>
        <a:lstStyle/>
        <a:p>
          <a:r>
            <a:rPr lang="en-US" sz="2400" dirty="0" smtClean="0"/>
            <a:t>Algorithm</a:t>
          </a:r>
          <a:endParaRPr lang="en-US" sz="2400" dirty="0"/>
        </a:p>
      </dgm:t>
    </dgm:pt>
    <dgm:pt modelId="{77BCF793-E079-40E1-B0B4-5115CFAF2617}" type="parTrans" cxnId="{D2822A15-303F-4978-AC8A-616FF9AA60B9}">
      <dgm:prSet/>
      <dgm:spPr/>
      <dgm:t>
        <a:bodyPr/>
        <a:lstStyle/>
        <a:p>
          <a:endParaRPr lang="en-US"/>
        </a:p>
      </dgm:t>
    </dgm:pt>
    <dgm:pt modelId="{139408A3-378A-424D-BDE7-AE4A98898BCC}" type="sibTrans" cxnId="{D2822A15-303F-4978-AC8A-616FF9AA60B9}">
      <dgm:prSet/>
      <dgm:spPr/>
      <dgm:t>
        <a:bodyPr/>
        <a:lstStyle/>
        <a:p>
          <a:endParaRPr lang="en-US"/>
        </a:p>
      </dgm:t>
    </dgm:pt>
    <dgm:pt modelId="{973E5E4C-2080-4B5F-BA85-8F2712248325}">
      <dgm:prSet phldrT="[Text]" custT="1"/>
      <dgm:spPr/>
      <dgm:t>
        <a:bodyPr/>
        <a:lstStyle/>
        <a:p>
          <a:r>
            <a:rPr lang="en-US" sz="2400" dirty="0" smtClean="0"/>
            <a:t>Script</a:t>
          </a:r>
          <a:endParaRPr lang="en-US" sz="2400" dirty="0"/>
        </a:p>
      </dgm:t>
    </dgm:pt>
    <dgm:pt modelId="{64BC4F34-FEDF-4ABE-8CFA-9A2C8F13F675}" type="parTrans" cxnId="{0E27EE86-82C7-4DEF-9280-9EDEDADDE8AF}">
      <dgm:prSet/>
      <dgm:spPr/>
      <dgm:t>
        <a:bodyPr/>
        <a:lstStyle/>
        <a:p>
          <a:endParaRPr lang="en-US"/>
        </a:p>
      </dgm:t>
    </dgm:pt>
    <dgm:pt modelId="{1DF3A995-190E-4FA0-A592-64451805E0B6}" type="sibTrans" cxnId="{0E27EE86-82C7-4DEF-9280-9EDEDADDE8AF}">
      <dgm:prSet/>
      <dgm:spPr/>
      <dgm:t>
        <a:bodyPr/>
        <a:lstStyle/>
        <a:p>
          <a:endParaRPr lang="en-US"/>
        </a:p>
      </dgm:t>
    </dgm:pt>
    <dgm:pt modelId="{22918320-7BFD-44AD-A585-316C33EF62DA}">
      <dgm:prSet custT="1"/>
      <dgm:spPr/>
      <dgm:t>
        <a:bodyPr/>
        <a:lstStyle/>
        <a:p>
          <a:r>
            <a:rPr lang="en-US" sz="2400" dirty="0" smtClean="0"/>
            <a:t>Function</a:t>
          </a:r>
          <a:endParaRPr lang="en-US" sz="2400" dirty="0"/>
        </a:p>
      </dgm:t>
    </dgm:pt>
    <dgm:pt modelId="{2FE3437D-1528-474B-A164-56A1C7799C64}" type="parTrans" cxnId="{0BF8416A-9523-4B27-B02F-54EC3D9CFCC5}">
      <dgm:prSet/>
      <dgm:spPr/>
      <dgm:t>
        <a:bodyPr/>
        <a:lstStyle/>
        <a:p>
          <a:endParaRPr lang="en-US"/>
        </a:p>
      </dgm:t>
    </dgm:pt>
    <dgm:pt modelId="{D6303F51-6508-4C23-B73D-26FCDB4C8E2B}" type="sibTrans" cxnId="{0BF8416A-9523-4B27-B02F-54EC3D9CFCC5}">
      <dgm:prSet/>
      <dgm:spPr/>
      <dgm:t>
        <a:bodyPr/>
        <a:lstStyle/>
        <a:p>
          <a:endParaRPr lang="en-US"/>
        </a:p>
      </dgm:t>
    </dgm:pt>
    <dgm:pt modelId="{F16149D1-B252-409C-B117-070FD9B1A820}">
      <dgm:prSet custT="1"/>
      <dgm:spPr/>
      <dgm:t>
        <a:bodyPr/>
        <a:lstStyle/>
        <a:p>
          <a:r>
            <a:rPr lang="en-US" sz="2400" dirty="0" smtClean="0"/>
            <a:t>Result</a:t>
          </a:r>
          <a:endParaRPr lang="en-US" sz="2400" dirty="0"/>
        </a:p>
      </dgm:t>
    </dgm:pt>
    <dgm:pt modelId="{CDDAC477-45F4-431E-919F-2108EEC72833}" type="parTrans" cxnId="{B1F1E49F-EE48-4313-83EB-28C62079A62A}">
      <dgm:prSet/>
      <dgm:spPr/>
      <dgm:t>
        <a:bodyPr/>
        <a:lstStyle/>
        <a:p>
          <a:endParaRPr lang="en-US"/>
        </a:p>
      </dgm:t>
    </dgm:pt>
    <dgm:pt modelId="{118454F5-A170-4001-85D0-B107C734F67D}" type="sibTrans" cxnId="{B1F1E49F-EE48-4313-83EB-28C62079A62A}">
      <dgm:prSet/>
      <dgm:spPr/>
      <dgm:t>
        <a:bodyPr/>
        <a:lstStyle/>
        <a:p>
          <a:endParaRPr lang="en-US"/>
        </a:p>
      </dgm:t>
    </dgm:pt>
    <dgm:pt modelId="{252882F4-410C-48DA-9CC2-1A539D4D6E27}" type="pres">
      <dgm:prSet presAssocID="{D44E743B-1EA8-4011-8EB5-AD58B667974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A99CC7-D92E-49DB-AAD7-7B6FC5479854}" type="pres">
      <dgm:prSet presAssocID="{F76F58E0-2A41-46C5-A134-7AB3EE8DB76C}" presName="node" presStyleLbl="node1" presStyleIdx="0" presStyleCnt="5" custScaleX="118113" custScaleY="55816" custLinFactY="-115570" custLinFactNeighborX="67546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BE897-7DE0-4C3D-9BFB-CBE18CC4374A}" type="pres">
      <dgm:prSet presAssocID="{2FB0D32E-2B0E-4262-8457-2A78B14E911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C7AE1A5-1CD6-4614-B2D5-153DDB5C81D3}" type="pres">
      <dgm:prSet presAssocID="{2FB0D32E-2B0E-4262-8457-2A78B14E911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E64A0F4E-690F-4305-AA71-06CB3CAE0C47}" type="pres">
      <dgm:prSet presAssocID="{F2DCF3D3-486C-4A76-9CF0-56286FE86ADF}" presName="node" presStyleLbl="node1" presStyleIdx="1" presStyleCnt="5" custScaleX="116875" custScaleY="55484" custLinFactX="16878" custLinFactY="-115736" custLinFactNeighborX="10000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F9B3EE-5C56-49F5-8682-9270239F85F9}" type="pres">
      <dgm:prSet presAssocID="{139408A3-378A-424D-BDE7-AE4A98898BCC}" presName="sibTrans" presStyleLbl="sibTrans2D1" presStyleIdx="1" presStyleCnt="4"/>
      <dgm:spPr/>
      <dgm:t>
        <a:bodyPr/>
        <a:lstStyle/>
        <a:p>
          <a:endParaRPr lang="en-US"/>
        </a:p>
      </dgm:t>
    </dgm:pt>
    <dgm:pt modelId="{CD3BD025-95E1-419C-A493-B289C81A5C56}" type="pres">
      <dgm:prSet presAssocID="{139408A3-378A-424D-BDE7-AE4A98898BCC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876B70BF-003B-4170-B8CB-6246990AD9B2}" type="pres">
      <dgm:prSet presAssocID="{973E5E4C-2080-4B5F-BA85-8F2712248325}" presName="node" presStyleLbl="node1" presStyleIdx="2" presStyleCnt="5" custScaleX="88556" custScaleY="54462" custLinFactX="34348" custLinFactY="-113777" custLinFactNeighborX="10000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2C331C-8398-4F08-BDF5-D8EB0E4635D7}" type="pres">
      <dgm:prSet presAssocID="{1DF3A995-190E-4FA0-A592-64451805E0B6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BD5081C-D59F-480B-A709-C85AD2C444AD}" type="pres">
      <dgm:prSet presAssocID="{1DF3A995-190E-4FA0-A592-64451805E0B6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53EC6642-00D4-4AAF-9F50-D369704C1BC4}" type="pres">
      <dgm:prSet presAssocID="{22918320-7BFD-44AD-A585-316C33EF62DA}" presName="node" presStyleLbl="node1" presStyleIdx="3" presStyleCnt="5" custScaleX="111683" custScaleY="48977" custLinFactX="30861" custLinFactY="-110761" custLinFactNeighborX="10000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385EE-5B66-485A-BC58-170711C040CE}" type="pres">
      <dgm:prSet presAssocID="{D6303F51-6508-4C23-B73D-26FCDB4C8E2B}" presName="sibTrans" presStyleLbl="sibTrans2D1" presStyleIdx="3" presStyleCnt="4"/>
      <dgm:spPr/>
      <dgm:t>
        <a:bodyPr/>
        <a:lstStyle/>
        <a:p>
          <a:endParaRPr lang="en-US"/>
        </a:p>
      </dgm:t>
    </dgm:pt>
    <dgm:pt modelId="{9CB3A856-CDD6-4FC9-B23E-A6B46C9C38B8}" type="pres">
      <dgm:prSet presAssocID="{D6303F51-6508-4C23-B73D-26FCDB4C8E2B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BB9C250-5D1E-4BCC-BF77-8E2A903B7CC3}" type="pres">
      <dgm:prSet presAssocID="{F16149D1-B252-409C-B117-070FD9B1A820}" presName="node" presStyleLbl="node1" presStyleIdx="4" presStyleCnt="5" custScaleX="91414" custScaleY="50672" custLinFactX="-28461" custLinFactNeighborX="-100000" custLinFactNeighborY="326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9A9B26-D62B-FC47-A07B-EED52952509A}" type="presOf" srcId="{973E5E4C-2080-4B5F-BA85-8F2712248325}" destId="{876B70BF-003B-4170-B8CB-6246990AD9B2}" srcOrd="0" destOrd="0" presId="urn:microsoft.com/office/officeart/2005/8/layout/process1"/>
    <dgm:cxn modelId="{0E27EE86-82C7-4DEF-9280-9EDEDADDE8AF}" srcId="{D44E743B-1EA8-4011-8EB5-AD58B6679744}" destId="{973E5E4C-2080-4B5F-BA85-8F2712248325}" srcOrd="2" destOrd="0" parTransId="{64BC4F34-FEDF-4ABE-8CFA-9A2C8F13F675}" sibTransId="{1DF3A995-190E-4FA0-A592-64451805E0B6}"/>
    <dgm:cxn modelId="{7FAD837C-9674-B74E-AF13-FB7327E4EDB1}" type="presOf" srcId="{2FB0D32E-2B0E-4262-8457-2A78B14E911B}" destId="{C5BBE897-7DE0-4C3D-9BFB-CBE18CC4374A}" srcOrd="0" destOrd="0" presId="urn:microsoft.com/office/officeart/2005/8/layout/process1"/>
    <dgm:cxn modelId="{B7782148-918B-5341-857F-D44729726624}" type="presOf" srcId="{D6303F51-6508-4C23-B73D-26FCDB4C8E2B}" destId="{9CB3A856-CDD6-4FC9-B23E-A6B46C9C38B8}" srcOrd="1" destOrd="0" presId="urn:microsoft.com/office/officeart/2005/8/layout/process1"/>
    <dgm:cxn modelId="{0C797A28-9D49-459F-BADD-5A2339047CE9}" srcId="{D44E743B-1EA8-4011-8EB5-AD58B6679744}" destId="{F76F58E0-2A41-46C5-A134-7AB3EE8DB76C}" srcOrd="0" destOrd="0" parTransId="{BBCAB29D-6BFF-44BE-9494-BB015418CB42}" sibTransId="{2FB0D32E-2B0E-4262-8457-2A78B14E911B}"/>
    <dgm:cxn modelId="{111E3ABB-B4CA-D940-A90F-C4FC3BD1B7DA}" type="presOf" srcId="{D44E743B-1EA8-4011-8EB5-AD58B6679744}" destId="{252882F4-410C-48DA-9CC2-1A539D4D6E27}" srcOrd="0" destOrd="0" presId="urn:microsoft.com/office/officeart/2005/8/layout/process1"/>
    <dgm:cxn modelId="{D944049D-A128-F94E-A9AF-3CFA92A167A7}" type="presOf" srcId="{D6303F51-6508-4C23-B73D-26FCDB4C8E2B}" destId="{695385EE-5B66-485A-BC58-170711C040CE}" srcOrd="0" destOrd="0" presId="urn:microsoft.com/office/officeart/2005/8/layout/process1"/>
    <dgm:cxn modelId="{0BF8416A-9523-4B27-B02F-54EC3D9CFCC5}" srcId="{D44E743B-1EA8-4011-8EB5-AD58B6679744}" destId="{22918320-7BFD-44AD-A585-316C33EF62DA}" srcOrd="3" destOrd="0" parTransId="{2FE3437D-1528-474B-A164-56A1C7799C64}" sibTransId="{D6303F51-6508-4C23-B73D-26FCDB4C8E2B}"/>
    <dgm:cxn modelId="{9A930850-A5CE-6641-A232-BE7E65332595}" type="presOf" srcId="{2FB0D32E-2B0E-4262-8457-2A78B14E911B}" destId="{AC7AE1A5-1CD6-4614-B2D5-153DDB5C81D3}" srcOrd="1" destOrd="0" presId="urn:microsoft.com/office/officeart/2005/8/layout/process1"/>
    <dgm:cxn modelId="{6EF3115D-131D-9A4D-A6E4-A872ABDC9AF0}" type="presOf" srcId="{F16149D1-B252-409C-B117-070FD9B1A820}" destId="{6BB9C250-5D1E-4BCC-BF77-8E2A903B7CC3}" srcOrd="0" destOrd="0" presId="urn:microsoft.com/office/officeart/2005/8/layout/process1"/>
    <dgm:cxn modelId="{D2822A15-303F-4978-AC8A-616FF9AA60B9}" srcId="{D44E743B-1EA8-4011-8EB5-AD58B6679744}" destId="{F2DCF3D3-486C-4A76-9CF0-56286FE86ADF}" srcOrd="1" destOrd="0" parTransId="{77BCF793-E079-40E1-B0B4-5115CFAF2617}" sibTransId="{139408A3-378A-424D-BDE7-AE4A98898BCC}"/>
    <dgm:cxn modelId="{56A77239-6919-9945-92CC-98AD43E588A3}" type="presOf" srcId="{1DF3A995-190E-4FA0-A592-64451805E0B6}" destId="{FBD5081C-D59F-480B-A709-C85AD2C444AD}" srcOrd="1" destOrd="0" presId="urn:microsoft.com/office/officeart/2005/8/layout/process1"/>
    <dgm:cxn modelId="{B1F1E49F-EE48-4313-83EB-28C62079A62A}" srcId="{D44E743B-1EA8-4011-8EB5-AD58B6679744}" destId="{F16149D1-B252-409C-B117-070FD9B1A820}" srcOrd="4" destOrd="0" parTransId="{CDDAC477-45F4-431E-919F-2108EEC72833}" sibTransId="{118454F5-A170-4001-85D0-B107C734F67D}"/>
    <dgm:cxn modelId="{549E7020-0313-3A40-94F5-F45611D9F0FC}" type="presOf" srcId="{139408A3-378A-424D-BDE7-AE4A98898BCC}" destId="{CD3BD025-95E1-419C-A493-B289C81A5C56}" srcOrd="1" destOrd="0" presId="urn:microsoft.com/office/officeart/2005/8/layout/process1"/>
    <dgm:cxn modelId="{D2D2005F-D70A-9142-A0E3-8672A26A71A1}" type="presOf" srcId="{F76F58E0-2A41-46C5-A134-7AB3EE8DB76C}" destId="{78A99CC7-D92E-49DB-AAD7-7B6FC5479854}" srcOrd="0" destOrd="0" presId="urn:microsoft.com/office/officeart/2005/8/layout/process1"/>
    <dgm:cxn modelId="{36B6A79B-B15D-D547-830F-AF7E4013206F}" type="presOf" srcId="{22918320-7BFD-44AD-A585-316C33EF62DA}" destId="{53EC6642-00D4-4AAF-9F50-D369704C1BC4}" srcOrd="0" destOrd="0" presId="urn:microsoft.com/office/officeart/2005/8/layout/process1"/>
    <dgm:cxn modelId="{BBEA4FC1-F030-EC41-A382-A03533772CB0}" type="presOf" srcId="{F2DCF3D3-486C-4A76-9CF0-56286FE86ADF}" destId="{E64A0F4E-690F-4305-AA71-06CB3CAE0C47}" srcOrd="0" destOrd="0" presId="urn:microsoft.com/office/officeart/2005/8/layout/process1"/>
    <dgm:cxn modelId="{1FA7F410-1A14-2B44-A0DD-BB8FC342C992}" type="presOf" srcId="{139408A3-378A-424D-BDE7-AE4A98898BCC}" destId="{ECF9B3EE-5C56-49F5-8682-9270239F85F9}" srcOrd="0" destOrd="0" presId="urn:microsoft.com/office/officeart/2005/8/layout/process1"/>
    <dgm:cxn modelId="{B1827C97-CD3D-EE45-9B6D-FB31707C4382}" type="presOf" srcId="{1DF3A995-190E-4FA0-A592-64451805E0B6}" destId="{062C331C-8398-4F08-BDF5-D8EB0E4635D7}" srcOrd="0" destOrd="0" presId="urn:microsoft.com/office/officeart/2005/8/layout/process1"/>
    <dgm:cxn modelId="{8BACCA77-8F51-404A-B3E6-AA5CADDECB66}" type="presParOf" srcId="{252882F4-410C-48DA-9CC2-1A539D4D6E27}" destId="{78A99CC7-D92E-49DB-AAD7-7B6FC5479854}" srcOrd="0" destOrd="0" presId="urn:microsoft.com/office/officeart/2005/8/layout/process1"/>
    <dgm:cxn modelId="{F6313B61-6B65-5844-BB3E-EF7AB4DB004A}" type="presParOf" srcId="{252882F4-410C-48DA-9CC2-1A539D4D6E27}" destId="{C5BBE897-7DE0-4C3D-9BFB-CBE18CC4374A}" srcOrd="1" destOrd="0" presId="urn:microsoft.com/office/officeart/2005/8/layout/process1"/>
    <dgm:cxn modelId="{78547C6A-26BA-5745-BB87-0B0C6F71CC19}" type="presParOf" srcId="{C5BBE897-7DE0-4C3D-9BFB-CBE18CC4374A}" destId="{AC7AE1A5-1CD6-4614-B2D5-153DDB5C81D3}" srcOrd="0" destOrd="0" presId="urn:microsoft.com/office/officeart/2005/8/layout/process1"/>
    <dgm:cxn modelId="{FE1BB206-DAB8-9443-9354-872F86BE681A}" type="presParOf" srcId="{252882F4-410C-48DA-9CC2-1A539D4D6E27}" destId="{E64A0F4E-690F-4305-AA71-06CB3CAE0C47}" srcOrd="2" destOrd="0" presId="urn:microsoft.com/office/officeart/2005/8/layout/process1"/>
    <dgm:cxn modelId="{19673FA8-77E4-8348-B59D-F058B94BEC3E}" type="presParOf" srcId="{252882F4-410C-48DA-9CC2-1A539D4D6E27}" destId="{ECF9B3EE-5C56-49F5-8682-9270239F85F9}" srcOrd="3" destOrd="0" presId="urn:microsoft.com/office/officeart/2005/8/layout/process1"/>
    <dgm:cxn modelId="{846E82F3-6E12-0849-BC46-8161EF582894}" type="presParOf" srcId="{ECF9B3EE-5C56-49F5-8682-9270239F85F9}" destId="{CD3BD025-95E1-419C-A493-B289C81A5C56}" srcOrd="0" destOrd="0" presId="urn:microsoft.com/office/officeart/2005/8/layout/process1"/>
    <dgm:cxn modelId="{BB918501-752A-2444-A044-4CF98005BDE8}" type="presParOf" srcId="{252882F4-410C-48DA-9CC2-1A539D4D6E27}" destId="{876B70BF-003B-4170-B8CB-6246990AD9B2}" srcOrd="4" destOrd="0" presId="urn:microsoft.com/office/officeart/2005/8/layout/process1"/>
    <dgm:cxn modelId="{2C54DE86-1A89-E34D-B2A4-54B1895F13AA}" type="presParOf" srcId="{252882F4-410C-48DA-9CC2-1A539D4D6E27}" destId="{062C331C-8398-4F08-BDF5-D8EB0E4635D7}" srcOrd="5" destOrd="0" presId="urn:microsoft.com/office/officeart/2005/8/layout/process1"/>
    <dgm:cxn modelId="{13747C08-DA49-284E-AD57-37F4951E9368}" type="presParOf" srcId="{062C331C-8398-4F08-BDF5-D8EB0E4635D7}" destId="{FBD5081C-D59F-480B-A709-C85AD2C444AD}" srcOrd="0" destOrd="0" presId="urn:microsoft.com/office/officeart/2005/8/layout/process1"/>
    <dgm:cxn modelId="{75895394-F01F-344B-857E-7B15DE8D7B81}" type="presParOf" srcId="{252882F4-410C-48DA-9CC2-1A539D4D6E27}" destId="{53EC6642-00D4-4AAF-9F50-D369704C1BC4}" srcOrd="6" destOrd="0" presId="urn:microsoft.com/office/officeart/2005/8/layout/process1"/>
    <dgm:cxn modelId="{3EEE34A7-E4EB-6440-828C-497FF8D9A6F7}" type="presParOf" srcId="{252882F4-410C-48DA-9CC2-1A539D4D6E27}" destId="{695385EE-5B66-485A-BC58-170711C040CE}" srcOrd="7" destOrd="0" presId="urn:microsoft.com/office/officeart/2005/8/layout/process1"/>
    <dgm:cxn modelId="{64BA56E3-B8D1-4742-89C4-DAB53EFDE0BD}" type="presParOf" srcId="{695385EE-5B66-485A-BC58-170711C040CE}" destId="{9CB3A856-CDD6-4FC9-B23E-A6B46C9C38B8}" srcOrd="0" destOrd="0" presId="urn:microsoft.com/office/officeart/2005/8/layout/process1"/>
    <dgm:cxn modelId="{329A1BB5-F596-874F-B429-089276FA7022}" type="presParOf" srcId="{252882F4-410C-48DA-9CC2-1A539D4D6E27}" destId="{6BB9C250-5D1E-4BCC-BF77-8E2A903B7CC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99CC7-D92E-49DB-AAD7-7B6FC5479854}">
      <dsp:nvSpPr>
        <dsp:cNvPr id="0" name=""/>
        <dsp:cNvSpPr/>
      </dsp:nvSpPr>
      <dsp:spPr>
        <a:xfrm>
          <a:off x="367636" y="0"/>
          <a:ext cx="1569986" cy="513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Idea/Task</a:t>
          </a:r>
          <a:endParaRPr lang="en-US" sz="1000" kern="1200" dirty="0"/>
        </a:p>
      </dsp:txBody>
      <dsp:txXfrm>
        <a:off x="382672" y="15036"/>
        <a:ext cx="1539914" cy="483303"/>
      </dsp:txXfrm>
    </dsp:sp>
    <dsp:sp modelId="{C5BBE897-7DE0-4C3D-9BFB-CBE18CC4374A}">
      <dsp:nvSpPr>
        <dsp:cNvPr id="0" name=""/>
        <dsp:cNvSpPr/>
      </dsp:nvSpPr>
      <dsp:spPr>
        <a:xfrm rot="21597892">
          <a:off x="2169770" y="91089"/>
          <a:ext cx="492153" cy="3296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2169770" y="157048"/>
        <a:ext cx="393259" cy="197789"/>
      </dsp:txXfrm>
    </dsp:sp>
    <dsp:sp modelId="{E64A0F4E-690F-4305-AA71-06CB3CAE0C47}">
      <dsp:nvSpPr>
        <dsp:cNvPr id="0" name=""/>
        <dsp:cNvSpPr/>
      </dsp:nvSpPr>
      <dsp:spPr>
        <a:xfrm>
          <a:off x="2866213" y="0"/>
          <a:ext cx="1553530" cy="510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Algorithm</a:t>
          </a:r>
          <a:endParaRPr lang="en-US" sz="2400" kern="1200" dirty="0"/>
        </a:p>
      </dsp:txBody>
      <dsp:txXfrm>
        <a:off x="2881160" y="14947"/>
        <a:ext cx="1523636" cy="480427"/>
      </dsp:txXfrm>
    </dsp:sp>
    <dsp:sp modelId="{ECF9B3EE-5C56-49F5-8682-9270239F85F9}">
      <dsp:nvSpPr>
        <dsp:cNvPr id="0" name=""/>
        <dsp:cNvSpPr/>
      </dsp:nvSpPr>
      <dsp:spPr>
        <a:xfrm rot="21592412">
          <a:off x="4610719" y="87754"/>
          <a:ext cx="404870" cy="3296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610719" y="153792"/>
        <a:ext cx="305976" cy="197789"/>
      </dsp:txXfrm>
    </dsp:sp>
    <dsp:sp modelId="{876B70BF-003B-4170-B8CB-6246990AD9B2}">
      <dsp:nvSpPr>
        <dsp:cNvPr id="0" name=""/>
        <dsp:cNvSpPr/>
      </dsp:nvSpPr>
      <dsp:spPr>
        <a:xfrm>
          <a:off x="5183649" y="0"/>
          <a:ext cx="1177107" cy="5009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Script</a:t>
          </a:r>
          <a:endParaRPr lang="en-US" sz="2400" kern="1200" dirty="0"/>
        </a:p>
      </dsp:txBody>
      <dsp:txXfrm>
        <a:off x="5198320" y="14671"/>
        <a:ext cx="1147765" cy="471579"/>
      </dsp:txXfrm>
    </dsp:sp>
    <dsp:sp modelId="{062C331C-8398-4F08-BDF5-D8EB0E4635D7}">
      <dsp:nvSpPr>
        <dsp:cNvPr id="0" name=""/>
        <dsp:cNvSpPr/>
      </dsp:nvSpPr>
      <dsp:spPr>
        <a:xfrm rot="21552256">
          <a:off x="6482079" y="73991"/>
          <a:ext cx="257254" cy="3296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482083" y="140456"/>
        <a:ext cx="180078" cy="197789"/>
      </dsp:txXfrm>
    </dsp:sp>
    <dsp:sp modelId="{53EC6642-00D4-4AAF-9F50-D369704C1BC4}">
      <dsp:nvSpPr>
        <dsp:cNvPr id="0" name=""/>
        <dsp:cNvSpPr/>
      </dsp:nvSpPr>
      <dsp:spPr>
        <a:xfrm>
          <a:off x="6846096" y="0"/>
          <a:ext cx="1484517" cy="4504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Function</a:t>
          </a:r>
          <a:endParaRPr lang="en-US" sz="2400" kern="1200" dirty="0"/>
        </a:p>
      </dsp:txBody>
      <dsp:txXfrm>
        <a:off x="6859290" y="13194"/>
        <a:ext cx="1458129" cy="424084"/>
      </dsp:txXfrm>
    </dsp:sp>
    <dsp:sp modelId="{695385EE-5B66-485A-BC58-170711C040CE}">
      <dsp:nvSpPr>
        <dsp:cNvPr id="0" name=""/>
        <dsp:cNvSpPr/>
      </dsp:nvSpPr>
      <dsp:spPr>
        <a:xfrm rot="5297214">
          <a:off x="7462426" y="559249"/>
          <a:ext cx="281695" cy="3296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503417" y="582943"/>
        <a:ext cx="197187" cy="197789"/>
      </dsp:txXfrm>
    </dsp:sp>
    <dsp:sp modelId="{6BB9C250-5D1E-4BCC-BF77-8E2A903B7CC3}">
      <dsp:nvSpPr>
        <dsp:cNvPr id="0" name=""/>
        <dsp:cNvSpPr/>
      </dsp:nvSpPr>
      <dsp:spPr>
        <a:xfrm>
          <a:off x="7010401" y="981735"/>
          <a:ext cx="1215096" cy="466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Result</a:t>
          </a:r>
          <a:endParaRPr lang="en-US" sz="2400" kern="1200" dirty="0"/>
        </a:p>
      </dsp:txBody>
      <dsp:txXfrm>
        <a:off x="7024051" y="995385"/>
        <a:ext cx="1187796" cy="4387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46E64-1698-4916-AEE9-EB2EA9DDB81B}">
      <dsp:nvSpPr>
        <dsp:cNvPr id="0" name=""/>
        <dsp:cNvSpPr/>
      </dsp:nvSpPr>
      <dsp:spPr>
        <a:xfrm rot="5400000">
          <a:off x="-786883" y="954127"/>
          <a:ext cx="3611430" cy="1709875"/>
        </a:xfrm>
        <a:prstGeom prst="chevron">
          <a:avLst/>
        </a:prstGeom>
        <a:gradFill rotWithShape="0">
          <a:gsLst>
            <a:gs pos="32000">
              <a:schemeClr val="accent6"/>
            </a:gs>
            <a:gs pos="63000">
              <a:srgbClr val="00B0F0"/>
            </a:gs>
          </a:gsLst>
          <a:lin ang="16200000" scaled="0"/>
        </a:gra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300" kern="1200" dirty="0"/>
        </a:p>
      </dsp:txBody>
      <dsp:txXfrm rot="-5400000">
        <a:off x="163895" y="858288"/>
        <a:ext cx="1709875" cy="1901555"/>
      </dsp:txXfrm>
    </dsp:sp>
    <dsp:sp modelId="{A1EB077F-7B4F-4526-82B1-5A8C3BFF2283}">
      <dsp:nvSpPr>
        <dsp:cNvPr id="0" name=""/>
        <dsp:cNvSpPr/>
      </dsp:nvSpPr>
      <dsp:spPr>
        <a:xfrm rot="5400000">
          <a:off x="3616691" y="-1734723"/>
          <a:ext cx="2938742" cy="64816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00B0F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Plotting functions should not analyze data:</a:t>
          </a:r>
          <a:endParaRPr lang="en-US" sz="2000" kern="1200" dirty="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a_data</a:t>
          </a:r>
          <a:r>
            <a:rPr lang="en-US" sz="2000" kern="1200" dirty="0" smtClean="0"/>
            <a:t>=</a:t>
          </a:r>
          <a:r>
            <a:rPr lang="en-US" sz="2000" kern="1200" dirty="0" err="1" smtClean="0"/>
            <a:t>analyze_function</a:t>
          </a:r>
          <a:r>
            <a:rPr lang="en-US" sz="2000" kern="1200" dirty="0" smtClean="0"/>
            <a:t>(data)</a:t>
          </a:r>
          <a:endParaRPr lang="en-US" sz="2000" kern="1200" dirty="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plot_function</a:t>
          </a:r>
          <a:r>
            <a:rPr lang="en-US" sz="2000" kern="1200" dirty="0" smtClean="0"/>
            <a:t>(</a:t>
          </a:r>
          <a:r>
            <a:rPr lang="en-US" sz="2000" kern="1200" dirty="0" err="1" smtClean="0"/>
            <a:t>a_data</a:t>
          </a:r>
          <a:r>
            <a:rPr lang="en-US" sz="2000" kern="1200" dirty="0" smtClean="0"/>
            <a:t>)</a:t>
          </a:r>
          <a:endParaRPr lang="en-US" sz="2000" kern="1200" dirty="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Save processed data to mat files after each </a:t>
          </a:r>
          <a:r>
            <a:rPr lang="en-US" sz="2000" kern="1200" dirty="0" smtClean="0"/>
            <a:t>step if the process takes a long time</a:t>
          </a:r>
          <a:endParaRPr lang="en-US" sz="2000" kern="1200" dirty="0"/>
        </a:p>
      </dsp:txBody>
      <dsp:txXfrm rot="-5400000">
        <a:off x="1845239" y="180187"/>
        <a:ext cx="6338188" cy="265182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99CC7-D92E-49DB-AAD7-7B6FC5479854}">
      <dsp:nvSpPr>
        <dsp:cNvPr id="0" name=""/>
        <dsp:cNvSpPr/>
      </dsp:nvSpPr>
      <dsp:spPr>
        <a:xfrm>
          <a:off x="367636" y="0"/>
          <a:ext cx="1569986" cy="513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Idea/Task</a:t>
          </a:r>
          <a:endParaRPr lang="en-US" sz="1000" kern="1200" dirty="0"/>
        </a:p>
      </dsp:txBody>
      <dsp:txXfrm>
        <a:off x="382672" y="15036"/>
        <a:ext cx="1539914" cy="483303"/>
      </dsp:txXfrm>
    </dsp:sp>
    <dsp:sp modelId="{C5BBE897-7DE0-4C3D-9BFB-CBE18CC4374A}">
      <dsp:nvSpPr>
        <dsp:cNvPr id="0" name=""/>
        <dsp:cNvSpPr/>
      </dsp:nvSpPr>
      <dsp:spPr>
        <a:xfrm rot="21597892">
          <a:off x="2169770" y="91089"/>
          <a:ext cx="492153" cy="3296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2169770" y="157048"/>
        <a:ext cx="393259" cy="197789"/>
      </dsp:txXfrm>
    </dsp:sp>
    <dsp:sp modelId="{E64A0F4E-690F-4305-AA71-06CB3CAE0C47}">
      <dsp:nvSpPr>
        <dsp:cNvPr id="0" name=""/>
        <dsp:cNvSpPr/>
      </dsp:nvSpPr>
      <dsp:spPr>
        <a:xfrm>
          <a:off x="2866213" y="0"/>
          <a:ext cx="1553530" cy="510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Algorithm</a:t>
          </a:r>
          <a:endParaRPr lang="en-US" sz="2400" kern="1200" dirty="0"/>
        </a:p>
      </dsp:txBody>
      <dsp:txXfrm>
        <a:off x="2881160" y="14947"/>
        <a:ext cx="1523636" cy="480427"/>
      </dsp:txXfrm>
    </dsp:sp>
    <dsp:sp modelId="{ECF9B3EE-5C56-49F5-8682-9270239F85F9}">
      <dsp:nvSpPr>
        <dsp:cNvPr id="0" name=""/>
        <dsp:cNvSpPr/>
      </dsp:nvSpPr>
      <dsp:spPr>
        <a:xfrm rot="21592412">
          <a:off x="4610719" y="87754"/>
          <a:ext cx="404870" cy="3296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610719" y="153792"/>
        <a:ext cx="305976" cy="197789"/>
      </dsp:txXfrm>
    </dsp:sp>
    <dsp:sp modelId="{876B70BF-003B-4170-B8CB-6246990AD9B2}">
      <dsp:nvSpPr>
        <dsp:cNvPr id="0" name=""/>
        <dsp:cNvSpPr/>
      </dsp:nvSpPr>
      <dsp:spPr>
        <a:xfrm>
          <a:off x="5183649" y="0"/>
          <a:ext cx="1177107" cy="5009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Script</a:t>
          </a:r>
          <a:endParaRPr lang="en-US" sz="2400" kern="1200" dirty="0"/>
        </a:p>
      </dsp:txBody>
      <dsp:txXfrm>
        <a:off x="5198320" y="14671"/>
        <a:ext cx="1147765" cy="471579"/>
      </dsp:txXfrm>
    </dsp:sp>
    <dsp:sp modelId="{062C331C-8398-4F08-BDF5-D8EB0E4635D7}">
      <dsp:nvSpPr>
        <dsp:cNvPr id="0" name=""/>
        <dsp:cNvSpPr/>
      </dsp:nvSpPr>
      <dsp:spPr>
        <a:xfrm rot="21552256">
          <a:off x="6482079" y="73991"/>
          <a:ext cx="257254" cy="3296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482083" y="140456"/>
        <a:ext cx="180078" cy="197789"/>
      </dsp:txXfrm>
    </dsp:sp>
    <dsp:sp modelId="{53EC6642-00D4-4AAF-9F50-D369704C1BC4}">
      <dsp:nvSpPr>
        <dsp:cNvPr id="0" name=""/>
        <dsp:cNvSpPr/>
      </dsp:nvSpPr>
      <dsp:spPr>
        <a:xfrm>
          <a:off x="6846096" y="0"/>
          <a:ext cx="1484517" cy="4504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Function</a:t>
          </a:r>
          <a:endParaRPr lang="en-US" sz="2400" kern="1200" dirty="0"/>
        </a:p>
      </dsp:txBody>
      <dsp:txXfrm>
        <a:off x="6859290" y="13194"/>
        <a:ext cx="1458129" cy="424084"/>
      </dsp:txXfrm>
    </dsp:sp>
    <dsp:sp modelId="{695385EE-5B66-485A-BC58-170711C040CE}">
      <dsp:nvSpPr>
        <dsp:cNvPr id="0" name=""/>
        <dsp:cNvSpPr/>
      </dsp:nvSpPr>
      <dsp:spPr>
        <a:xfrm rot="5297214">
          <a:off x="7462426" y="559249"/>
          <a:ext cx="281695" cy="3296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503417" y="582943"/>
        <a:ext cx="197187" cy="197789"/>
      </dsp:txXfrm>
    </dsp:sp>
    <dsp:sp modelId="{6BB9C250-5D1E-4BCC-BF77-8E2A903B7CC3}">
      <dsp:nvSpPr>
        <dsp:cNvPr id="0" name=""/>
        <dsp:cNvSpPr/>
      </dsp:nvSpPr>
      <dsp:spPr>
        <a:xfrm>
          <a:off x="7010401" y="981735"/>
          <a:ext cx="1215096" cy="466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Result</a:t>
          </a:r>
          <a:endParaRPr lang="en-US" sz="2400" kern="1200" dirty="0"/>
        </a:p>
      </dsp:txBody>
      <dsp:txXfrm>
        <a:off x="7024051" y="995385"/>
        <a:ext cx="1187796" cy="43876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46E64-1698-4916-AEE9-EB2EA9DDB81B}">
      <dsp:nvSpPr>
        <dsp:cNvPr id="0" name=""/>
        <dsp:cNvSpPr/>
      </dsp:nvSpPr>
      <dsp:spPr>
        <a:xfrm rot="5400000">
          <a:off x="-786883" y="954127"/>
          <a:ext cx="3611430" cy="1709875"/>
        </a:xfrm>
        <a:prstGeom prst="chevron">
          <a:avLst/>
        </a:prstGeom>
        <a:gradFill rotWithShape="0">
          <a:gsLst>
            <a:gs pos="32000">
              <a:schemeClr val="accent6"/>
            </a:gs>
            <a:gs pos="63000">
              <a:schemeClr val="accent6"/>
            </a:gs>
          </a:gsLst>
          <a:lin ang="16200000" scaled="0"/>
        </a:gra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300" kern="1200" dirty="0"/>
        </a:p>
      </dsp:txBody>
      <dsp:txXfrm rot="-5400000">
        <a:off x="163895" y="858288"/>
        <a:ext cx="1709875" cy="1901555"/>
      </dsp:txXfrm>
    </dsp:sp>
    <dsp:sp modelId="{A1EB077F-7B4F-4526-82B1-5A8C3BFF2283}">
      <dsp:nvSpPr>
        <dsp:cNvPr id="0" name=""/>
        <dsp:cNvSpPr/>
      </dsp:nvSpPr>
      <dsp:spPr>
        <a:xfrm rot="5400000">
          <a:off x="3616691" y="-1734723"/>
          <a:ext cx="2938742" cy="64816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Modify figure aesthetics and save them</a:t>
          </a:r>
          <a:endParaRPr lang="en-US" sz="2400" kern="1200" dirty="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Near the end of your project, it is a good idea to write a script that can reproduce all your figures</a:t>
          </a:r>
          <a:endParaRPr lang="en-US" sz="2400" kern="1200" dirty="0"/>
        </a:p>
      </dsp:txBody>
      <dsp:txXfrm rot="-5400000">
        <a:off x="1845239" y="180187"/>
        <a:ext cx="6338188" cy="26518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46E64-1698-4916-AEE9-EB2EA9DDB81B}">
      <dsp:nvSpPr>
        <dsp:cNvPr id="0" name=""/>
        <dsp:cNvSpPr/>
      </dsp:nvSpPr>
      <dsp:spPr>
        <a:xfrm rot="5400000">
          <a:off x="-858023" y="1055863"/>
          <a:ext cx="3614019" cy="1506404"/>
        </a:xfrm>
        <a:prstGeom prst="chevron">
          <a:avLst/>
        </a:prstGeom>
        <a:gradFill rotWithShape="0">
          <a:gsLst>
            <a:gs pos="32000">
              <a:srgbClr val="92D050"/>
            </a:gs>
            <a:gs pos="93000">
              <a:srgbClr val="C00000"/>
            </a:gs>
          </a:gsLst>
          <a:lin ang="16200000" scaled="0"/>
        </a:gra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400" kern="1200" dirty="0"/>
        </a:p>
      </dsp:txBody>
      <dsp:txXfrm rot="-5400000">
        <a:off x="195784" y="755258"/>
        <a:ext cx="1506404" cy="2107615"/>
      </dsp:txXfrm>
    </dsp:sp>
    <dsp:sp modelId="{A1EB077F-7B4F-4526-82B1-5A8C3BFF2283}">
      <dsp:nvSpPr>
        <dsp:cNvPr id="0" name=""/>
        <dsp:cNvSpPr/>
      </dsp:nvSpPr>
      <dsp:spPr>
        <a:xfrm rot="5400000">
          <a:off x="3695296" y="-1911771"/>
          <a:ext cx="2528857" cy="65176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Construct an algorithm by breaking down the task into the smallest possible subtasks</a:t>
          </a:r>
          <a:endParaRPr 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Each subtask should be described precisely</a:t>
          </a:r>
          <a:endParaRPr lang="en-US" sz="2600" kern="1200" dirty="0"/>
        </a:p>
      </dsp:txBody>
      <dsp:txXfrm rot="-5400000">
        <a:off x="1700881" y="206093"/>
        <a:ext cx="6394239" cy="22819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99CC7-D92E-49DB-AAD7-7B6FC5479854}">
      <dsp:nvSpPr>
        <dsp:cNvPr id="0" name=""/>
        <dsp:cNvSpPr/>
      </dsp:nvSpPr>
      <dsp:spPr>
        <a:xfrm>
          <a:off x="367636" y="0"/>
          <a:ext cx="1569986" cy="513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Idea/Task</a:t>
          </a:r>
          <a:endParaRPr lang="en-US" sz="1000" kern="1200" dirty="0"/>
        </a:p>
      </dsp:txBody>
      <dsp:txXfrm>
        <a:off x="382672" y="15036"/>
        <a:ext cx="1539914" cy="483303"/>
      </dsp:txXfrm>
    </dsp:sp>
    <dsp:sp modelId="{C5BBE897-7DE0-4C3D-9BFB-CBE18CC4374A}">
      <dsp:nvSpPr>
        <dsp:cNvPr id="0" name=""/>
        <dsp:cNvSpPr/>
      </dsp:nvSpPr>
      <dsp:spPr>
        <a:xfrm rot="21597892">
          <a:off x="2169770" y="91089"/>
          <a:ext cx="492153" cy="3296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2169770" y="157048"/>
        <a:ext cx="393259" cy="197789"/>
      </dsp:txXfrm>
    </dsp:sp>
    <dsp:sp modelId="{E64A0F4E-690F-4305-AA71-06CB3CAE0C47}">
      <dsp:nvSpPr>
        <dsp:cNvPr id="0" name=""/>
        <dsp:cNvSpPr/>
      </dsp:nvSpPr>
      <dsp:spPr>
        <a:xfrm>
          <a:off x="2866213" y="0"/>
          <a:ext cx="1553530" cy="510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Algorithm</a:t>
          </a:r>
          <a:endParaRPr lang="en-US" sz="2400" kern="1200" dirty="0"/>
        </a:p>
      </dsp:txBody>
      <dsp:txXfrm>
        <a:off x="2881160" y="14947"/>
        <a:ext cx="1523636" cy="480427"/>
      </dsp:txXfrm>
    </dsp:sp>
    <dsp:sp modelId="{ECF9B3EE-5C56-49F5-8682-9270239F85F9}">
      <dsp:nvSpPr>
        <dsp:cNvPr id="0" name=""/>
        <dsp:cNvSpPr/>
      </dsp:nvSpPr>
      <dsp:spPr>
        <a:xfrm rot="21592412">
          <a:off x="4610719" y="87754"/>
          <a:ext cx="404870" cy="3296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610719" y="153792"/>
        <a:ext cx="305976" cy="197789"/>
      </dsp:txXfrm>
    </dsp:sp>
    <dsp:sp modelId="{876B70BF-003B-4170-B8CB-6246990AD9B2}">
      <dsp:nvSpPr>
        <dsp:cNvPr id="0" name=""/>
        <dsp:cNvSpPr/>
      </dsp:nvSpPr>
      <dsp:spPr>
        <a:xfrm>
          <a:off x="5183649" y="0"/>
          <a:ext cx="1177107" cy="5009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Script</a:t>
          </a:r>
          <a:endParaRPr lang="en-US" sz="2400" kern="1200" dirty="0"/>
        </a:p>
      </dsp:txBody>
      <dsp:txXfrm>
        <a:off x="5198320" y="14671"/>
        <a:ext cx="1147765" cy="471579"/>
      </dsp:txXfrm>
    </dsp:sp>
    <dsp:sp modelId="{062C331C-8398-4F08-BDF5-D8EB0E4635D7}">
      <dsp:nvSpPr>
        <dsp:cNvPr id="0" name=""/>
        <dsp:cNvSpPr/>
      </dsp:nvSpPr>
      <dsp:spPr>
        <a:xfrm rot="21552256">
          <a:off x="6482079" y="73991"/>
          <a:ext cx="257254" cy="3296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482083" y="140456"/>
        <a:ext cx="180078" cy="197789"/>
      </dsp:txXfrm>
    </dsp:sp>
    <dsp:sp modelId="{53EC6642-00D4-4AAF-9F50-D369704C1BC4}">
      <dsp:nvSpPr>
        <dsp:cNvPr id="0" name=""/>
        <dsp:cNvSpPr/>
      </dsp:nvSpPr>
      <dsp:spPr>
        <a:xfrm>
          <a:off x="6846096" y="0"/>
          <a:ext cx="1484517" cy="4504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Function</a:t>
          </a:r>
          <a:endParaRPr lang="en-US" sz="2400" kern="1200" dirty="0"/>
        </a:p>
      </dsp:txBody>
      <dsp:txXfrm>
        <a:off x="6859290" y="13194"/>
        <a:ext cx="1458129" cy="424084"/>
      </dsp:txXfrm>
    </dsp:sp>
    <dsp:sp modelId="{695385EE-5B66-485A-BC58-170711C040CE}">
      <dsp:nvSpPr>
        <dsp:cNvPr id="0" name=""/>
        <dsp:cNvSpPr/>
      </dsp:nvSpPr>
      <dsp:spPr>
        <a:xfrm rot="5297214">
          <a:off x="7462426" y="559249"/>
          <a:ext cx="281695" cy="3296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503417" y="582943"/>
        <a:ext cx="197187" cy="197789"/>
      </dsp:txXfrm>
    </dsp:sp>
    <dsp:sp modelId="{6BB9C250-5D1E-4BCC-BF77-8E2A903B7CC3}">
      <dsp:nvSpPr>
        <dsp:cNvPr id="0" name=""/>
        <dsp:cNvSpPr/>
      </dsp:nvSpPr>
      <dsp:spPr>
        <a:xfrm>
          <a:off x="7010401" y="981735"/>
          <a:ext cx="1215096" cy="466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Result</a:t>
          </a:r>
          <a:endParaRPr lang="en-US" sz="2400" kern="1200" dirty="0"/>
        </a:p>
      </dsp:txBody>
      <dsp:txXfrm>
        <a:off x="7024051" y="995385"/>
        <a:ext cx="1187796" cy="4387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46E64-1698-4916-AEE9-EB2EA9DDB81B}">
      <dsp:nvSpPr>
        <dsp:cNvPr id="0" name=""/>
        <dsp:cNvSpPr/>
      </dsp:nvSpPr>
      <dsp:spPr>
        <a:xfrm rot="5400000">
          <a:off x="-786883" y="954127"/>
          <a:ext cx="3611430" cy="1709875"/>
        </a:xfrm>
        <a:prstGeom prst="chevron">
          <a:avLst/>
        </a:prstGeom>
        <a:gradFill rotWithShape="0">
          <a:gsLst>
            <a:gs pos="32000">
              <a:srgbClr val="7030A0"/>
            </a:gs>
            <a:gs pos="63000">
              <a:srgbClr val="92D050"/>
            </a:gs>
          </a:gsLst>
          <a:lin ang="16200000" scaled="0"/>
        </a:gra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300" kern="1200" dirty="0"/>
        </a:p>
      </dsp:txBody>
      <dsp:txXfrm rot="-5400000">
        <a:off x="163895" y="858288"/>
        <a:ext cx="1709875" cy="1901555"/>
      </dsp:txXfrm>
    </dsp:sp>
    <dsp:sp modelId="{A1EB077F-7B4F-4526-82B1-5A8C3BFF2283}">
      <dsp:nvSpPr>
        <dsp:cNvPr id="0" name=""/>
        <dsp:cNvSpPr/>
      </dsp:nvSpPr>
      <dsp:spPr>
        <a:xfrm rot="5400000">
          <a:off x="3616691" y="-1764713"/>
          <a:ext cx="2938742" cy="64816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2D05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Write the algorithm, using comments, into a script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Under each step in the algorithm, write code that solves the subtask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Test each step as you write it: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Does the code run without error?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Does it produce the correct result?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Is it readable?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Use an example case for developing your script (e.g. one </a:t>
          </a:r>
          <a:r>
            <a:rPr lang="en-US" sz="2000" kern="1200" dirty="0" smtClean="0"/>
            <a:t>cell, </a:t>
          </a:r>
          <a:r>
            <a:rPr lang="en-US" sz="2000" kern="1200" dirty="0" smtClean="0"/>
            <a:t>one session)</a:t>
          </a:r>
          <a:endParaRPr lang="en-US" sz="2000" kern="1200" dirty="0"/>
        </a:p>
      </dsp:txBody>
      <dsp:txXfrm rot="-5400000">
        <a:off x="1845239" y="150197"/>
        <a:ext cx="6338188" cy="26518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99CC7-D92E-49DB-AAD7-7B6FC5479854}">
      <dsp:nvSpPr>
        <dsp:cNvPr id="0" name=""/>
        <dsp:cNvSpPr/>
      </dsp:nvSpPr>
      <dsp:spPr>
        <a:xfrm>
          <a:off x="367636" y="0"/>
          <a:ext cx="1569986" cy="513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Idea/Task</a:t>
          </a:r>
          <a:endParaRPr lang="en-US" sz="1000" kern="1200" dirty="0"/>
        </a:p>
      </dsp:txBody>
      <dsp:txXfrm>
        <a:off x="382672" y="15036"/>
        <a:ext cx="1539914" cy="483303"/>
      </dsp:txXfrm>
    </dsp:sp>
    <dsp:sp modelId="{C5BBE897-7DE0-4C3D-9BFB-CBE18CC4374A}">
      <dsp:nvSpPr>
        <dsp:cNvPr id="0" name=""/>
        <dsp:cNvSpPr/>
      </dsp:nvSpPr>
      <dsp:spPr>
        <a:xfrm rot="21597892">
          <a:off x="2169770" y="91089"/>
          <a:ext cx="492153" cy="3296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2169770" y="157048"/>
        <a:ext cx="393259" cy="197789"/>
      </dsp:txXfrm>
    </dsp:sp>
    <dsp:sp modelId="{E64A0F4E-690F-4305-AA71-06CB3CAE0C47}">
      <dsp:nvSpPr>
        <dsp:cNvPr id="0" name=""/>
        <dsp:cNvSpPr/>
      </dsp:nvSpPr>
      <dsp:spPr>
        <a:xfrm>
          <a:off x="2866213" y="0"/>
          <a:ext cx="1553530" cy="510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Algorithm</a:t>
          </a:r>
          <a:endParaRPr lang="en-US" sz="2400" kern="1200" dirty="0"/>
        </a:p>
      </dsp:txBody>
      <dsp:txXfrm>
        <a:off x="2881160" y="14947"/>
        <a:ext cx="1523636" cy="480427"/>
      </dsp:txXfrm>
    </dsp:sp>
    <dsp:sp modelId="{ECF9B3EE-5C56-49F5-8682-9270239F85F9}">
      <dsp:nvSpPr>
        <dsp:cNvPr id="0" name=""/>
        <dsp:cNvSpPr/>
      </dsp:nvSpPr>
      <dsp:spPr>
        <a:xfrm rot="21592412">
          <a:off x="4610719" y="87754"/>
          <a:ext cx="404870" cy="3296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610719" y="153792"/>
        <a:ext cx="305976" cy="197789"/>
      </dsp:txXfrm>
    </dsp:sp>
    <dsp:sp modelId="{876B70BF-003B-4170-B8CB-6246990AD9B2}">
      <dsp:nvSpPr>
        <dsp:cNvPr id="0" name=""/>
        <dsp:cNvSpPr/>
      </dsp:nvSpPr>
      <dsp:spPr>
        <a:xfrm>
          <a:off x="5183649" y="0"/>
          <a:ext cx="1177107" cy="5009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Script</a:t>
          </a:r>
          <a:endParaRPr lang="en-US" sz="2400" kern="1200" dirty="0"/>
        </a:p>
      </dsp:txBody>
      <dsp:txXfrm>
        <a:off x="5198320" y="14671"/>
        <a:ext cx="1147765" cy="471579"/>
      </dsp:txXfrm>
    </dsp:sp>
    <dsp:sp modelId="{062C331C-8398-4F08-BDF5-D8EB0E4635D7}">
      <dsp:nvSpPr>
        <dsp:cNvPr id="0" name=""/>
        <dsp:cNvSpPr/>
      </dsp:nvSpPr>
      <dsp:spPr>
        <a:xfrm rot="21552256">
          <a:off x="6482079" y="73991"/>
          <a:ext cx="257254" cy="3296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482083" y="140456"/>
        <a:ext cx="180078" cy="197789"/>
      </dsp:txXfrm>
    </dsp:sp>
    <dsp:sp modelId="{53EC6642-00D4-4AAF-9F50-D369704C1BC4}">
      <dsp:nvSpPr>
        <dsp:cNvPr id="0" name=""/>
        <dsp:cNvSpPr/>
      </dsp:nvSpPr>
      <dsp:spPr>
        <a:xfrm>
          <a:off x="6846096" y="0"/>
          <a:ext cx="1484517" cy="4504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Function</a:t>
          </a:r>
          <a:endParaRPr lang="en-US" sz="2400" kern="1200" dirty="0"/>
        </a:p>
      </dsp:txBody>
      <dsp:txXfrm>
        <a:off x="6859290" y="13194"/>
        <a:ext cx="1458129" cy="424084"/>
      </dsp:txXfrm>
    </dsp:sp>
    <dsp:sp modelId="{695385EE-5B66-485A-BC58-170711C040CE}">
      <dsp:nvSpPr>
        <dsp:cNvPr id="0" name=""/>
        <dsp:cNvSpPr/>
      </dsp:nvSpPr>
      <dsp:spPr>
        <a:xfrm rot="5297214">
          <a:off x="7462426" y="559249"/>
          <a:ext cx="281695" cy="3296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503417" y="582943"/>
        <a:ext cx="197187" cy="197789"/>
      </dsp:txXfrm>
    </dsp:sp>
    <dsp:sp modelId="{6BB9C250-5D1E-4BCC-BF77-8E2A903B7CC3}">
      <dsp:nvSpPr>
        <dsp:cNvPr id="0" name=""/>
        <dsp:cNvSpPr/>
      </dsp:nvSpPr>
      <dsp:spPr>
        <a:xfrm>
          <a:off x="7010401" y="981735"/>
          <a:ext cx="1215096" cy="466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Result</a:t>
          </a:r>
          <a:endParaRPr lang="en-US" sz="2400" kern="1200" dirty="0"/>
        </a:p>
      </dsp:txBody>
      <dsp:txXfrm>
        <a:off x="7024051" y="995385"/>
        <a:ext cx="1187796" cy="4387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46E64-1698-4916-AEE9-EB2EA9DDB81B}">
      <dsp:nvSpPr>
        <dsp:cNvPr id="0" name=""/>
        <dsp:cNvSpPr/>
      </dsp:nvSpPr>
      <dsp:spPr>
        <a:xfrm rot="5400000">
          <a:off x="-786883" y="954127"/>
          <a:ext cx="3611430" cy="1709875"/>
        </a:xfrm>
        <a:prstGeom prst="chevron">
          <a:avLst/>
        </a:prstGeom>
        <a:gradFill rotWithShape="0">
          <a:gsLst>
            <a:gs pos="32000">
              <a:srgbClr val="7030A0"/>
            </a:gs>
            <a:gs pos="63000">
              <a:srgbClr val="7030A0"/>
            </a:gs>
          </a:gsLst>
          <a:lin ang="16200000" scaled="0"/>
        </a:gra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300" kern="1200" dirty="0"/>
        </a:p>
      </dsp:txBody>
      <dsp:txXfrm rot="-5400000">
        <a:off x="163895" y="858288"/>
        <a:ext cx="1709875" cy="1901555"/>
      </dsp:txXfrm>
    </dsp:sp>
    <dsp:sp modelId="{A1EB077F-7B4F-4526-82B1-5A8C3BFF2283}">
      <dsp:nvSpPr>
        <dsp:cNvPr id="0" name=""/>
        <dsp:cNvSpPr/>
      </dsp:nvSpPr>
      <dsp:spPr>
        <a:xfrm rot="5400000">
          <a:off x="3616691" y="-1764713"/>
          <a:ext cx="2938742" cy="64816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7030A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Identify </a:t>
          </a:r>
          <a:r>
            <a:rPr lang="en-US" sz="2000" kern="1200" dirty="0" smtClean="0"/>
            <a:t>Python functions </a:t>
          </a:r>
          <a:r>
            <a:rPr lang="en-US" sz="2000" kern="1200" dirty="0" smtClean="0"/>
            <a:t>and their </a:t>
          </a:r>
          <a:r>
            <a:rPr lang="en-US" sz="2000" kern="1200" dirty="0" smtClean="0"/>
            <a:t>syntax using </a:t>
          </a:r>
          <a:r>
            <a:rPr lang="en-US" sz="2000" kern="1200" dirty="0" smtClean="0"/>
            <a:t>documentation</a:t>
          </a:r>
          <a:endParaRPr lang="en-US" sz="32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Then “experiment” with them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Provide simple test inputs and predict outputs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Change inputs until you are confident that you know how to use the function</a:t>
          </a:r>
        </a:p>
      </dsp:txBody>
      <dsp:txXfrm rot="-5400000">
        <a:off x="1845239" y="150197"/>
        <a:ext cx="6338188" cy="26518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99CC7-D92E-49DB-AAD7-7B6FC5479854}">
      <dsp:nvSpPr>
        <dsp:cNvPr id="0" name=""/>
        <dsp:cNvSpPr/>
      </dsp:nvSpPr>
      <dsp:spPr>
        <a:xfrm>
          <a:off x="367636" y="0"/>
          <a:ext cx="1569986" cy="513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Idea/Task</a:t>
          </a:r>
          <a:endParaRPr lang="en-US" sz="1000" kern="1200" dirty="0"/>
        </a:p>
      </dsp:txBody>
      <dsp:txXfrm>
        <a:off x="382672" y="15036"/>
        <a:ext cx="1539914" cy="483303"/>
      </dsp:txXfrm>
    </dsp:sp>
    <dsp:sp modelId="{C5BBE897-7DE0-4C3D-9BFB-CBE18CC4374A}">
      <dsp:nvSpPr>
        <dsp:cNvPr id="0" name=""/>
        <dsp:cNvSpPr/>
      </dsp:nvSpPr>
      <dsp:spPr>
        <a:xfrm rot="21597892">
          <a:off x="2169770" y="91089"/>
          <a:ext cx="492153" cy="3296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2169770" y="157048"/>
        <a:ext cx="393259" cy="197789"/>
      </dsp:txXfrm>
    </dsp:sp>
    <dsp:sp modelId="{E64A0F4E-690F-4305-AA71-06CB3CAE0C47}">
      <dsp:nvSpPr>
        <dsp:cNvPr id="0" name=""/>
        <dsp:cNvSpPr/>
      </dsp:nvSpPr>
      <dsp:spPr>
        <a:xfrm>
          <a:off x="2866213" y="0"/>
          <a:ext cx="1553530" cy="510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Algorithm</a:t>
          </a:r>
          <a:endParaRPr lang="en-US" sz="2400" kern="1200" dirty="0"/>
        </a:p>
      </dsp:txBody>
      <dsp:txXfrm>
        <a:off x="2881160" y="14947"/>
        <a:ext cx="1523636" cy="480427"/>
      </dsp:txXfrm>
    </dsp:sp>
    <dsp:sp modelId="{ECF9B3EE-5C56-49F5-8682-9270239F85F9}">
      <dsp:nvSpPr>
        <dsp:cNvPr id="0" name=""/>
        <dsp:cNvSpPr/>
      </dsp:nvSpPr>
      <dsp:spPr>
        <a:xfrm rot="21592412">
          <a:off x="4610719" y="87754"/>
          <a:ext cx="404870" cy="3296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610719" y="153792"/>
        <a:ext cx="305976" cy="197789"/>
      </dsp:txXfrm>
    </dsp:sp>
    <dsp:sp modelId="{876B70BF-003B-4170-B8CB-6246990AD9B2}">
      <dsp:nvSpPr>
        <dsp:cNvPr id="0" name=""/>
        <dsp:cNvSpPr/>
      </dsp:nvSpPr>
      <dsp:spPr>
        <a:xfrm>
          <a:off x="5183649" y="0"/>
          <a:ext cx="1177107" cy="5009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Script</a:t>
          </a:r>
          <a:endParaRPr lang="en-US" sz="2400" kern="1200" dirty="0"/>
        </a:p>
      </dsp:txBody>
      <dsp:txXfrm>
        <a:off x="5198320" y="14671"/>
        <a:ext cx="1147765" cy="471579"/>
      </dsp:txXfrm>
    </dsp:sp>
    <dsp:sp modelId="{062C331C-8398-4F08-BDF5-D8EB0E4635D7}">
      <dsp:nvSpPr>
        <dsp:cNvPr id="0" name=""/>
        <dsp:cNvSpPr/>
      </dsp:nvSpPr>
      <dsp:spPr>
        <a:xfrm rot="21552256">
          <a:off x="6482079" y="73991"/>
          <a:ext cx="257254" cy="3296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482083" y="140456"/>
        <a:ext cx="180078" cy="197789"/>
      </dsp:txXfrm>
    </dsp:sp>
    <dsp:sp modelId="{53EC6642-00D4-4AAF-9F50-D369704C1BC4}">
      <dsp:nvSpPr>
        <dsp:cNvPr id="0" name=""/>
        <dsp:cNvSpPr/>
      </dsp:nvSpPr>
      <dsp:spPr>
        <a:xfrm>
          <a:off x="6846096" y="0"/>
          <a:ext cx="1484517" cy="4504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Function</a:t>
          </a:r>
          <a:endParaRPr lang="en-US" sz="2400" kern="1200" dirty="0"/>
        </a:p>
      </dsp:txBody>
      <dsp:txXfrm>
        <a:off x="6859290" y="13194"/>
        <a:ext cx="1458129" cy="424084"/>
      </dsp:txXfrm>
    </dsp:sp>
    <dsp:sp modelId="{695385EE-5B66-485A-BC58-170711C040CE}">
      <dsp:nvSpPr>
        <dsp:cNvPr id="0" name=""/>
        <dsp:cNvSpPr/>
      </dsp:nvSpPr>
      <dsp:spPr>
        <a:xfrm rot="5297214">
          <a:off x="7462426" y="559249"/>
          <a:ext cx="281695" cy="3296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503417" y="582943"/>
        <a:ext cx="197187" cy="197789"/>
      </dsp:txXfrm>
    </dsp:sp>
    <dsp:sp modelId="{6BB9C250-5D1E-4BCC-BF77-8E2A903B7CC3}">
      <dsp:nvSpPr>
        <dsp:cNvPr id="0" name=""/>
        <dsp:cNvSpPr/>
      </dsp:nvSpPr>
      <dsp:spPr>
        <a:xfrm>
          <a:off x="7010401" y="981735"/>
          <a:ext cx="1215096" cy="466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Result</a:t>
          </a:r>
          <a:endParaRPr lang="en-US" sz="2400" kern="1200" dirty="0"/>
        </a:p>
      </dsp:txBody>
      <dsp:txXfrm>
        <a:off x="7024051" y="995385"/>
        <a:ext cx="1187796" cy="4387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46E64-1698-4916-AEE9-EB2EA9DDB81B}">
      <dsp:nvSpPr>
        <dsp:cNvPr id="0" name=""/>
        <dsp:cNvSpPr/>
      </dsp:nvSpPr>
      <dsp:spPr>
        <a:xfrm rot="5400000">
          <a:off x="-786883" y="954127"/>
          <a:ext cx="3611430" cy="1709875"/>
        </a:xfrm>
        <a:prstGeom prst="chevron">
          <a:avLst/>
        </a:prstGeom>
        <a:gradFill rotWithShape="0">
          <a:gsLst>
            <a:gs pos="32000">
              <a:srgbClr val="00B0F0"/>
            </a:gs>
            <a:gs pos="63000">
              <a:srgbClr val="7030A0"/>
            </a:gs>
          </a:gsLst>
          <a:lin ang="16200000" scaled="0"/>
        </a:gra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300" kern="1200" dirty="0"/>
        </a:p>
      </dsp:txBody>
      <dsp:txXfrm rot="-5400000">
        <a:off x="163895" y="858288"/>
        <a:ext cx="1709875" cy="1901555"/>
      </dsp:txXfrm>
    </dsp:sp>
    <dsp:sp modelId="{A1EB077F-7B4F-4526-82B1-5A8C3BFF2283}">
      <dsp:nvSpPr>
        <dsp:cNvPr id="0" name=""/>
        <dsp:cNvSpPr/>
      </dsp:nvSpPr>
      <dsp:spPr>
        <a:xfrm rot="5400000">
          <a:off x="3616691" y="-1734723"/>
          <a:ext cx="2938742" cy="64816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7030A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Decide whether the code is best organized into one function, or multiple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What inputs/outputs will the function have? </a:t>
          </a:r>
          <a:endParaRPr lang="en-US" sz="2400" kern="1200" dirty="0"/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Should any inputs/outputs be optional? Defaults? </a:t>
          </a:r>
          <a:endParaRPr lang="en-US" sz="2400" kern="1200" dirty="0"/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Do inputs need to be checked, does a bad input produce an error?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 dirty="0"/>
        </a:p>
      </dsp:txBody>
      <dsp:txXfrm rot="-5400000">
        <a:off x="1845239" y="180187"/>
        <a:ext cx="6338188" cy="265182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99CC7-D92E-49DB-AAD7-7B6FC5479854}">
      <dsp:nvSpPr>
        <dsp:cNvPr id="0" name=""/>
        <dsp:cNvSpPr/>
      </dsp:nvSpPr>
      <dsp:spPr>
        <a:xfrm>
          <a:off x="367636" y="0"/>
          <a:ext cx="1569986" cy="513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Idea/Task</a:t>
          </a:r>
          <a:endParaRPr lang="en-US" sz="1000" kern="1200" dirty="0"/>
        </a:p>
      </dsp:txBody>
      <dsp:txXfrm>
        <a:off x="382672" y="15036"/>
        <a:ext cx="1539914" cy="483303"/>
      </dsp:txXfrm>
    </dsp:sp>
    <dsp:sp modelId="{C5BBE897-7DE0-4C3D-9BFB-CBE18CC4374A}">
      <dsp:nvSpPr>
        <dsp:cNvPr id="0" name=""/>
        <dsp:cNvSpPr/>
      </dsp:nvSpPr>
      <dsp:spPr>
        <a:xfrm rot="21597892">
          <a:off x="2169770" y="91089"/>
          <a:ext cx="492153" cy="3296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2169770" y="157048"/>
        <a:ext cx="393259" cy="197789"/>
      </dsp:txXfrm>
    </dsp:sp>
    <dsp:sp modelId="{E64A0F4E-690F-4305-AA71-06CB3CAE0C47}">
      <dsp:nvSpPr>
        <dsp:cNvPr id="0" name=""/>
        <dsp:cNvSpPr/>
      </dsp:nvSpPr>
      <dsp:spPr>
        <a:xfrm>
          <a:off x="2866213" y="0"/>
          <a:ext cx="1553530" cy="510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Algorithm</a:t>
          </a:r>
          <a:endParaRPr lang="en-US" sz="2400" kern="1200" dirty="0"/>
        </a:p>
      </dsp:txBody>
      <dsp:txXfrm>
        <a:off x="2881160" y="14947"/>
        <a:ext cx="1523636" cy="480427"/>
      </dsp:txXfrm>
    </dsp:sp>
    <dsp:sp modelId="{ECF9B3EE-5C56-49F5-8682-9270239F85F9}">
      <dsp:nvSpPr>
        <dsp:cNvPr id="0" name=""/>
        <dsp:cNvSpPr/>
      </dsp:nvSpPr>
      <dsp:spPr>
        <a:xfrm rot="21592412">
          <a:off x="4610719" y="87754"/>
          <a:ext cx="404870" cy="3296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610719" y="153792"/>
        <a:ext cx="305976" cy="197789"/>
      </dsp:txXfrm>
    </dsp:sp>
    <dsp:sp modelId="{876B70BF-003B-4170-B8CB-6246990AD9B2}">
      <dsp:nvSpPr>
        <dsp:cNvPr id="0" name=""/>
        <dsp:cNvSpPr/>
      </dsp:nvSpPr>
      <dsp:spPr>
        <a:xfrm>
          <a:off x="5183649" y="0"/>
          <a:ext cx="1177107" cy="5009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Script</a:t>
          </a:r>
          <a:endParaRPr lang="en-US" sz="2400" kern="1200" dirty="0"/>
        </a:p>
      </dsp:txBody>
      <dsp:txXfrm>
        <a:off x="5198320" y="14671"/>
        <a:ext cx="1147765" cy="471579"/>
      </dsp:txXfrm>
    </dsp:sp>
    <dsp:sp modelId="{062C331C-8398-4F08-BDF5-D8EB0E4635D7}">
      <dsp:nvSpPr>
        <dsp:cNvPr id="0" name=""/>
        <dsp:cNvSpPr/>
      </dsp:nvSpPr>
      <dsp:spPr>
        <a:xfrm rot="21552256">
          <a:off x="6482079" y="73991"/>
          <a:ext cx="257254" cy="3296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482083" y="140456"/>
        <a:ext cx="180078" cy="197789"/>
      </dsp:txXfrm>
    </dsp:sp>
    <dsp:sp modelId="{53EC6642-00D4-4AAF-9F50-D369704C1BC4}">
      <dsp:nvSpPr>
        <dsp:cNvPr id="0" name=""/>
        <dsp:cNvSpPr/>
      </dsp:nvSpPr>
      <dsp:spPr>
        <a:xfrm>
          <a:off x="6846096" y="0"/>
          <a:ext cx="1484517" cy="4504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Function</a:t>
          </a:r>
          <a:endParaRPr lang="en-US" sz="2400" kern="1200" dirty="0"/>
        </a:p>
      </dsp:txBody>
      <dsp:txXfrm>
        <a:off x="6859290" y="13194"/>
        <a:ext cx="1458129" cy="424084"/>
      </dsp:txXfrm>
    </dsp:sp>
    <dsp:sp modelId="{695385EE-5B66-485A-BC58-170711C040CE}">
      <dsp:nvSpPr>
        <dsp:cNvPr id="0" name=""/>
        <dsp:cNvSpPr/>
      </dsp:nvSpPr>
      <dsp:spPr>
        <a:xfrm rot="5297214">
          <a:off x="7462426" y="559249"/>
          <a:ext cx="281695" cy="3296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503417" y="582943"/>
        <a:ext cx="197187" cy="197789"/>
      </dsp:txXfrm>
    </dsp:sp>
    <dsp:sp modelId="{6BB9C250-5D1E-4BCC-BF77-8E2A903B7CC3}">
      <dsp:nvSpPr>
        <dsp:cNvPr id="0" name=""/>
        <dsp:cNvSpPr/>
      </dsp:nvSpPr>
      <dsp:spPr>
        <a:xfrm>
          <a:off x="7010401" y="981735"/>
          <a:ext cx="1215096" cy="466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Result</a:t>
          </a:r>
          <a:endParaRPr lang="en-US" sz="2400" kern="1200" dirty="0"/>
        </a:p>
      </dsp:txBody>
      <dsp:txXfrm>
        <a:off x="7024051" y="995385"/>
        <a:ext cx="1187796" cy="438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5188-48E4-CB4E-AD28-7E0EA7102CE2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DD89-7F9A-6848-A40D-AFAC6C1C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2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5188-48E4-CB4E-AD28-7E0EA7102CE2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DD89-7F9A-6848-A40D-AFAC6C1C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5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5188-48E4-CB4E-AD28-7E0EA7102CE2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DD89-7F9A-6848-A40D-AFAC6C1C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1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5188-48E4-CB4E-AD28-7E0EA7102CE2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DD89-7F9A-6848-A40D-AFAC6C1C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7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5188-48E4-CB4E-AD28-7E0EA7102CE2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DD89-7F9A-6848-A40D-AFAC6C1C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9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5188-48E4-CB4E-AD28-7E0EA7102CE2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DD89-7F9A-6848-A40D-AFAC6C1C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0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5188-48E4-CB4E-AD28-7E0EA7102CE2}" type="datetimeFigureOut">
              <a:rPr lang="en-US" smtClean="0"/>
              <a:t>3/11/19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DD89-7F9A-6848-A40D-AFAC6C1C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8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5188-48E4-CB4E-AD28-7E0EA7102CE2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DD89-7F9A-6848-A40D-AFAC6C1C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3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5188-48E4-CB4E-AD28-7E0EA7102CE2}" type="datetimeFigureOut">
              <a:rPr lang="en-US" smtClean="0"/>
              <a:t>3/11/19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DD89-7F9A-6848-A40D-AFAC6C1C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4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5188-48E4-CB4E-AD28-7E0EA7102CE2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DD89-7F9A-6848-A40D-AFAC6C1C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5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5188-48E4-CB4E-AD28-7E0EA7102CE2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DD89-7F9A-6848-A40D-AFAC6C1C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B5188-48E4-CB4E-AD28-7E0EA7102CE2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3DD89-7F9A-6848-A40D-AFAC6C1C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7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diagramData" Target="../diagrams/data6.xml"/><Relationship Id="rId8" Type="http://schemas.openxmlformats.org/officeDocument/2006/relationships/diagramLayout" Target="../diagrams/layout6.xml"/><Relationship Id="rId9" Type="http://schemas.openxmlformats.org/officeDocument/2006/relationships/diagramQuickStyle" Target="../diagrams/quickStyle6.xml"/><Relationship Id="rId10" Type="http://schemas.openxmlformats.org/officeDocument/2006/relationships/diagramColors" Target="../diagrams/colors6.xml"/><Relationship Id="rId11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diagramData" Target="../diagrams/data8.xml"/><Relationship Id="rId8" Type="http://schemas.openxmlformats.org/officeDocument/2006/relationships/diagramLayout" Target="../diagrams/layout8.xml"/><Relationship Id="rId9" Type="http://schemas.openxmlformats.org/officeDocument/2006/relationships/diagramQuickStyle" Target="../diagrams/quickStyle8.xml"/><Relationship Id="rId10" Type="http://schemas.openxmlformats.org/officeDocument/2006/relationships/diagramColors" Target="../diagrams/colors8.xml"/><Relationship Id="rId11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7" Type="http://schemas.openxmlformats.org/officeDocument/2006/relationships/diagramData" Target="../diagrams/data10.xml"/><Relationship Id="rId8" Type="http://schemas.openxmlformats.org/officeDocument/2006/relationships/diagramLayout" Target="../diagrams/layout10.xml"/><Relationship Id="rId9" Type="http://schemas.openxmlformats.org/officeDocument/2006/relationships/diagramQuickStyle" Target="../diagrams/quickStyle10.xml"/><Relationship Id="rId10" Type="http://schemas.openxmlformats.org/officeDocument/2006/relationships/diagramColors" Target="../diagrams/colors10.xml"/><Relationship Id="rId11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7" Type="http://schemas.openxmlformats.org/officeDocument/2006/relationships/diagramData" Target="../diagrams/data12.xml"/><Relationship Id="rId8" Type="http://schemas.openxmlformats.org/officeDocument/2006/relationships/diagramLayout" Target="../diagrams/layout12.xml"/><Relationship Id="rId9" Type="http://schemas.openxmlformats.org/officeDocument/2006/relationships/diagramQuickStyle" Target="../diagrams/quickStyle12.xml"/><Relationship Id="rId10" Type="http://schemas.openxmlformats.org/officeDocument/2006/relationships/diagramColors" Target="../diagrams/colors12.xml"/><Relationship Id="rId11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Abstraction and Programming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99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04800" y="838200"/>
          <a:ext cx="91440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72159262"/>
              </p:ext>
            </p:extLst>
          </p:nvPr>
        </p:nvGraphicFramePr>
        <p:xfrm>
          <a:off x="304800" y="2554069"/>
          <a:ext cx="8686800" cy="3618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08235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04800" y="838200"/>
          <a:ext cx="91440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04800" y="2554069"/>
          <a:ext cx="8686800" cy="3618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16155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04800" y="838200"/>
          <a:ext cx="91440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31789615"/>
              </p:ext>
            </p:extLst>
          </p:nvPr>
        </p:nvGraphicFramePr>
        <p:xfrm>
          <a:off x="304800" y="2554069"/>
          <a:ext cx="8686800" cy="3618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12168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04800" y="838200"/>
          <a:ext cx="91440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26449264"/>
              </p:ext>
            </p:extLst>
          </p:nvPr>
        </p:nvGraphicFramePr>
        <p:xfrm>
          <a:off x="304800" y="2554069"/>
          <a:ext cx="8686800" cy="3618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9323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Use Google often. 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StackOverflow</a:t>
            </a:r>
            <a:r>
              <a:rPr lang="en-US" dirty="0" smtClean="0"/>
              <a:t> is a valuable resource for resolving errors. </a:t>
            </a:r>
          </a:p>
          <a:p>
            <a:pPr marL="514350" indent="-514350">
              <a:buAutoNum type="arabicPeriod"/>
            </a:pPr>
            <a:r>
              <a:rPr lang="en-US" dirty="0" smtClean="0"/>
              <a:t>If you are trying to write a simple function, it might already exist! See tip #1.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91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</a:p>
          <a:p>
            <a:r>
              <a:rPr lang="en-US" dirty="0" smtClean="0"/>
              <a:t>What is “abstraction”?</a:t>
            </a:r>
          </a:p>
          <a:p>
            <a:r>
              <a:rPr lang="en-US" dirty="0" smtClean="0"/>
              <a:t>The Approach</a:t>
            </a:r>
          </a:p>
          <a:p>
            <a:pPr lvl="1"/>
            <a:r>
              <a:rPr lang="en-US" dirty="0" smtClean="0"/>
              <a:t>Idea </a:t>
            </a:r>
            <a:r>
              <a:rPr lang="en-US" dirty="0" smtClean="0">
                <a:sym typeface="Wingdings"/>
              </a:rPr>
              <a:t> Algorithm  Script  Function(s)  Result</a:t>
            </a:r>
          </a:p>
          <a:p>
            <a:r>
              <a:rPr lang="en-US" dirty="0" smtClean="0">
                <a:sym typeface="Wingdings"/>
              </a:rPr>
              <a:t>Hands-on Python</a:t>
            </a:r>
          </a:p>
        </p:txBody>
      </p:sp>
    </p:spTree>
    <p:extLst>
      <p:ext uri="{BB962C8B-B14F-4D97-AF65-F5344CB8AC3E}">
        <p14:creationId xmlns:p14="http://schemas.microsoft.com/office/powerpoint/2010/main" val="403118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To provide a foundation for good programming practices in future scientific projects.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Analyzing data downstream of other people’s code (e.g., </a:t>
            </a:r>
            <a:r>
              <a:rPr lang="en-US" dirty="0" err="1" smtClean="0"/>
              <a:t>DeepLabCut</a:t>
            </a:r>
            <a:r>
              <a:rPr lang="en-US" dirty="0" smtClean="0"/>
              <a:t>, calcium imaging processing pipelines). </a:t>
            </a:r>
          </a:p>
          <a:p>
            <a:r>
              <a:rPr lang="en-US" dirty="0" smtClean="0"/>
              <a:t>Reading and writing data files. </a:t>
            </a:r>
          </a:p>
          <a:p>
            <a:r>
              <a:rPr lang="en-US" dirty="0" smtClean="0"/>
              <a:t>Analyzing data in general (pre-statistics). </a:t>
            </a:r>
          </a:p>
          <a:p>
            <a:r>
              <a:rPr lang="en-US" dirty="0" smtClean="0"/>
              <a:t>Running statistics and plotting figures.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8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6600" y="2971800"/>
            <a:ext cx="2209800" cy="1905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24000" y="3924300"/>
            <a:ext cx="1752600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86400" y="3924300"/>
            <a:ext cx="1752600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16835" y="3505200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741376" y="3505200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t">
            <a:noAutofit/>
          </a:bodyPr>
          <a:lstStyle/>
          <a:p>
            <a:pPr algn="l"/>
            <a:r>
              <a:rPr lang="en-US" sz="3200" dirty="0" smtClean="0"/>
              <a:t>Abstraction:</a:t>
            </a:r>
            <a:br>
              <a:rPr lang="en-US" sz="3200" dirty="0" smtClean="0"/>
            </a:br>
            <a:r>
              <a:rPr lang="en-US" sz="2400" i="1" dirty="0" smtClean="0"/>
              <a:t>a concept or idea not associated with any specific instance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6470094"/>
            <a:ext cx="379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Inspiration and slide: Dave </a:t>
            </a:r>
            <a:r>
              <a:rPr lang="en-US" dirty="0" err="1" smtClean="0"/>
              <a:t>Bulkin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96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533400" y="2362200"/>
            <a:ext cx="8077200" cy="3810000"/>
            <a:chOff x="533400" y="2362200"/>
            <a:chExt cx="8077200" cy="3810000"/>
          </a:xfrm>
        </p:grpSpPr>
        <p:sp>
          <p:nvSpPr>
            <p:cNvPr id="29" name="Rectangle 28"/>
            <p:cNvSpPr/>
            <p:nvPr/>
          </p:nvSpPr>
          <p:spPr>
            <a:xfrm>
              <a:off x="1600200" y="2362200"/>
              <a:ext cx="5943600" cy="381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endCxn id="29" idx="1"/>
            </p:cNvCxnSpPr>
            <p:nvPr/>
          </p:nvCxnSpPr>
          <p:spPr>
            <a:xfrm>
              <a:off x="533400" y="4267200"/>
              <a:ext cx="1066800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7543800" y="4267200"/>
              <a:ext cx="1066800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850644" y="2971800"/>
            <a:ext cx="5442712" cy="2413000"/>
            <a:chOff x="1524000" y="2971800"/>
            <a:chExt cx="5442712" cy="2413000"/>
          </a:xfrm>
        </p:grpSpPr>
        <p:sp>
          <p:nvSpPr>
            <p:cNvPr id="4" name="Rectangle 3"/>
            <p:cNvSpPr/>
            <p:nvPr/>
          </p:nvSpPr>
          <p:spPr>
            <a:xfrm>
              <a:off x="2482088" y="2971800"/>
              <a:ext cx="1208024" cy="1041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24000" y="3492500"/>
              <a:ext cx="958088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690112" y="3492500"/>
              <a:ext cx="1034288" cy="6985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800600" y="3733800"/>
              <a:ext cx="1208024" cy="1041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008624" y="4254500"/>
              <a:ext cx="958088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2482088" y="4343400"/>
              <a:ext cx="1208024" cy="1041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524000" y="4864100"/>
              <a:ext cx="958088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3690112" y="4343400"/>
              <a:ext cx="1034288" cy="5207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t">
            <a:noAutofit/>
          </a:bodyPr>
          <a:lstStyle/>
          <a:p>
            <a:pPr algn="l"/>
            <a:r>
              <a:rPr lang="en-US" sz="3200" dirty="0" smtClean="0"/>
              <a:t>Abstraction:</a:t>
            </a:r>
            <a:br>
              <a:rPr lang="en-US" sz="3200" dirty="0" smtClean="0"/>
            </a:br>
            <a:r>
              <a:rPr lang="en-US" sz="2400" i="1" dirty="0" smtClean="0"/>
              <a:t>a concept or idea not associated with any specific instance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8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 smtClean="0"/>
              <a:t>Analysis is About Abstraction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800" dirty="0"/>
          </a:p>
          <a:p>
            <a:r>
              <a:rPr lang="en-US" sz="2000" dirty="0" smtClean="0"/>
              <a:t>A variable is an abstraction:</a:t>
            </a:r>
          </a:p>
          <a:p>
            <a:pPr lvl="1"/>
            <a:r>
              <a:rPr lang="en-US" sz="1800" dirty="0" smtClean="0"/>
              <a:t>We don’t want to think about a variable’s contents when we work with data</a:t>
            </a:r>
          </a:p>
          <a:p>
            <a:pPr lvl="2">
              <a:buNone/>
            </a:pPr>
            <a:r>
              <a:rPr lang="en-US" sz="1600" dirty="0" smtClean="0"/>
              <a:t>e.g. </a:t>
            </a:r>
            <a:r>
              <a:rPr lang="en-US" sz="1600" dirty="0" err="1" smtClean="0"/>
              <a:t>spikewaveforms</a:t>
            </a:r>
            <a:r>
              <a:rPr lang="en-US" sz="1600" dirty="0" smtClean="0"/>
              <a:t>=</a:t>
            </a:r>
            <a:r>
              <a:rPr lang="en-US" sz="1600" dirty="0" err="1" smtClean="0"/>
              <a:t>loadwaveforms</a:t>
            </a:r>
            <a:r>
              <a:rPr lang="en-US" sz="1600" dirty="0" smtClean="0"/>
              <a:t>(</a:t>
            </a:r>
            <a:r>
              <a:rPr lang="en-US" sz="1600" dirty="0" err="1" smtClean="0"/>
              <a:t>spikedata</a:t>
            </a:r>
            <a:r>
              <a:rPr lang="en-US" sz="1600" dirty="0" smtClean="0"/>
              <a:t>);</a:t>
            </a:r>
          </a:p>
          <a:p>
            <a:pPr lvl="2"/>
            <a:endParaRPr lang="en-US" sz="1600" dirty="0"/>
          </a:p>
          <a:p>
            <a:r>
              <a:rPr lang="en-US" sz="2000" dirty="0" smtClean="0"/>
              <a:t>A function is an abstraction:</a:t>
            </a:r>
          </a:p>
          <a:p>
            <a:pPr lvl="1"/>
            <a:r>
              <a:rPr lang="en-US" sz="1800" dirty="0" smtClean="0"/>
              <a:t>We don’t want to think about math when we perform an operation</a:t>
            </a:r>
          </a:p>
          <a:p>
            <a:pPr lvl="2">
              <a:buNone/>
            </a:pPr>
            <a:r>
              <a:rPr lang="en-US" sz="1600" dirty="0" smtClean="0"/>
              <a:t>e.g. </a:t>
            </a:r>
            <a:r>
              <a:rPr lang="en-US" sz="1600" dirty="0" err="1" smtClean="0"/>
              <a:t>compute_place_fields</a:t>
            </a:r>
            <a:r>
              <a:rPr lang="en-US" sz="1600" dirty="0" smtClean="0"/>
              <a:t>(</a:t>
            </a:r>
            <a:r>
              <a:rPr lang="en-US" sz="1600" dirty="0" err="1" smtClean="0"/>
              <a:t>spikewaveforms</a:t>
            </a:r>
            <a:r>
              <a:rPr lang="en-US" sz="16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227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 smtClean="0"/>
              <a:t>The Approach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Form an </a:t>
            </a:r>
            <a:r>
              <a:rPr lang="en-US" b="1" cap="small" dirty="0" smtClean="0">
                <a:solidFill>
                  <a:srgbClr val="7BC307"/>
                </a:solidFill>
              </a:rPr>
              <a:t>Algorithm</a:t>
            </a:r>
          </a:p>
          <a:p>
            <a:pPr lvl="1"/>
            <a:r>
              <a:rPr lang="en-US" dirty="0" smtClean="0"/>
              <a:t>A step by step set of precise instructions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Write a </a:t>
            </a:r>
            <a:r>
              <a:rPr lang="en-US" b="1" cap="small" dirty="0" smtClean="0">
                <a:solidFill>
                  <a:srgbClr val="7030A0"/>
                </a:solidFill>
              </a:rPr>
              <a:t>Script</a:t>
            </a:r>
          </a:p>
          <a:p>
            <a:pPr lvl="1"/>
            <a:r>
              <a:rPr lang="en-US" dirty="0" smtClean="0"/>
              <a:t>A test case</a:t>
            </a:r>
          </a:p>
          <a:p>
            <a:pPr lvl="1"/>
            <a:r>
              <a:rPr lang="en-US" dirty="0" smtClean="0"/>
              <a:t>Teaching yourself to use </a:t>
            </a:r>
            <a:r>
              <a:rPr lang="en-US" dirty="0" smtClean="0"/>
              <a:t>Python’s built-in functions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Convert to a </a:t>
            </a:r>
            <a:r>
              <a:rPr lang="en-US" b="1" cap="small" dirty="0" smtClean="0">
                <a:solidFill>
                  <a:srgbClr val="00B0F0"/>
                </a:solidFill>
              </a:rPr>
              <a:t>Function</a:t>
            </a:r>
          </a:p>
          <a:p>
            <a:pPr lvl="1"/>
            <a:r>
              <a:rPr lang="en-US" dirty="0" smtClean="0"/>
              <a:t>Generalizing to other contexts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Produce </a:t>
            </a:r>
            <a:r>
              <a:rPr lang="en-US" b="1" cap="small" dirty="0" smtClean="0">
                <a:solidFill>
                  <a:srgbClr val="FFC000"/>
                </a:solidFill>
              </a:rPr>
              <a:t>Figures</a:t>
            </a:r>
            <a:r>
              <a:rPr lang="en-US" dirty="0" smtClean="0"/>
              <a:t> to show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1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04800" y="838200"/>
          <a:ext cx="91440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04800" y="2554069"/>
          <a:ext cx="8686800" cy="3618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1588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A99CC7-D92E-49DB-AAD7-7B6FC54798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>
                                            <p:graphicEl>
                                              <a:dgm id="{78A99CC7-D92E-49DB-AAD7-7B6FC54798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>
                                            <p:graphicEl>
                                              <a:dgm id="{78A99CC7-D92E-49DB-AAD7-7B6FC54798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4">
                                            <p:graphicEl>
                                              <a:dgm id="{78A99CC7-D92E-49DB-AAD7-7B6FC54798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5BBE897-7DE0-4C3D-9BFB-CBE18CC437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4">
                                            <p:graphicEl>
                                              <a:dgm id="{C5BBE897-7DE0-4C3D-9BFB-CBE18CC437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4">
                                            <p:graphicEl>
                                              <a:dgm id="{C5BBE897-7DE0-4C3D-9BFB-CBE18CC437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>
                                            <p:graphicEl>
                                              <a:dgm id="{C5BBE897-7DE0-4C3D-9BFB-CBE18CC437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64A0F4E-690F-4305-AA71-06CB3CAE0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4">
                                            <p:graphicEl>
                                              <a:dgm id="{E64A0F4E-690F-4305-AA71-06CB3CAE0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4">
                                            <p:graphicEl>
                                              <a:dgm id="{E64A0F4E-690F-4305-AA71-06CB3CAE0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4">
                                            <p:graphicEl>
                                              <a:dgm id="{E64A0F4E-690F-4305-AA71-06CB3CAE0C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"/>
                            </p:stCondLst>
                            <p:childTnLst>
                              <p:par>
                                <p:cTn id="2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F9B3EE-5C56-49F5-8682-9270239F85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" fill="hold"/>
                                        <p:tgtEl>
                                          <p:spTgt spid="4">
                                            <p:graphicEl>
                                              <a:dgm id="{ECF9B3EE-5C56-49F5-8682-9270239F85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4">
                                            <p:graphicEl>
                                              <a:dgm id="{ECF9B3EE-5C56-49F5-8682-9270239F85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4">
                                            <p:graphicEl>
                                              <a:dgm id="{ECF9B3EE-5C56-49F5-8682-9270239F85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6B70BF-003B-4170-B8CB-6246990AD9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4">
                                            <p:graphicEl>
                                              <a:dgm id="{876B70BF-003B-4170-B8CB-6246990AD9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4">
                                            <p:graphicEl>
                                              <a:dgm id="{876B70BF-003B-4170-B8CB-6246990AD9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4">
                                            <p:graphicEl>
                                              <a:dgm id="{876B70BF-003B-4170-B8CB-6246990AD9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2C331C-8398-4F08-BDF5-D8EB0E463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4">
                                            <p:graphicEl>
                                              <a:dgm id="{062C331C-8398-4F08-BDF5-D8EB0E463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4">
                                            <p:graphicEl>
                                              <a:dgm id="{062C331C-8398-4F08-BDF5-D8EB0E463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">
                                            <p:graphicEl>
                                              <a:dgm id="{062C331C-8398-4F08-BDF5-D8EB0E4635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3EC6642-00D4-4AAF-9F50-D369704C1B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4">
                                            <p:graphicEl>
                                              <a:dgm id="{53EC6642-00D4-4AAF-9F50-D369704C1B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fill="hold"/>
                                        <p:tgtEl>
                                          <p:spTgt spid="4">
                                            <p:graphicEl>
                                              <a:dgm id="{53EC6642-00D4-4AAF-9F50-D369704C1B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">
                                            <p:graphicEl>
                                              <a:dgm id="{53EC6642-00D4-4AAF-9F50-D369704C1B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5385EE-5B66-485A-BC58-170711C040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4">
                                            <p:graphicEl>
                                              <a:dgm id="{695385EE-5B66-485A-BC58-170711C040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4">
                                            <p:graphicEl>
                                              <a:dgm id="{695385EE-5B66-485A-BC58-170711C040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4">
                                            <p:graphicEl>
                                              <a:dgm id="{695385EE-5B66-485A-BC58-170711C040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B9C250-5D1E-4BCC-BF77-8E2A903B7C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" fill="hold"/>
                                        <p:tgtEl>
                                          <p:spTgt spid="4">
                                            <p:graphicEl>
                                              <a:dgm id="{6BB9C250-5D1E-4BCC-BF77-8E2A903B7C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">
                                            <p:graphicEl>
                                              <a:dgm id="{6BB9C250-5D1E-4BCC-BF77-8E2A903B7C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4">
                                            <p:graphicEl>
                                              <a:dgm id="{6BB9C250-5D1E-4BCC-BF77-8E2A903B7C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04800" y="838200"/>
          <a:ext cx="91440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88216862"/>
              </p:ext>
            </p:extLst>
          </p:nvPr>
        </p:nvGraphicFramePr>
        <p:xfrm>
          <a:off x="304800" y="2554069"/>
          <a:ext cx="8686800" cy="3618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576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504</Words>
  <Application>Microsoft Macintosh PowerPoint</Application>
  <PresentationFormat>On-screen Show (4:3)</PresentationFormat>
  <Paragraphs>98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Lecture 1</vt:lpstr>
      <vt:lpstr>Outline</vt:lpstr>
      <vt:lpstr>The Goal</vt:lpstr>
      <vt:lpstr>Abstraction: a concept or idea not associated with any specific instance </vt:lpstr>
      <vt:lpstr>Abstraction: a concept or idea not associated with any specific instance </vt:lpstr>
      <vt:lpstr>Analysis is About Abstraction</vt:lpstr>
      <vt:lpstr>The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tips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William Mau</dc:creator>
  <cp:lastModifiedBy>William Mau</cp:lastModifiedBy>
  <cp:revision>5</cp:revision>
  <dcterms:created xsi:type="dcterms:W3CDTF">2019-03-11T20:30:30Z</dcterms:created>
  <dcterms:modified xsi:type="dcterms:W3CDTF">2019-03-11T21:28:40Z</dcterms:modified>
</cp:coreProperties>
</file>