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9144000"/>
  <p:notesSz cx="6858000" cy="9144000"/>
  <p:embeddedFontLst>
    <p:embeddedFont>
      <p:font typeface="Tahoma"/>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iKmLBwJ5aernS8H/B85Y4z6Cj8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Tahoma-regular.fnt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Tahoma-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1ea816254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g291ea81625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g291ea816254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fr-F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9268bdd6e8_1_8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9268bdd6e8_1_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29268bdd6e8_1_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9268bdd6e8_0_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9268bdd6e8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29268bdd6e8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9268bdd6e8_0_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9268bdd6e8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29268bdd6e8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9268bdd6e8_0_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9268bdd6e8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29268bdd6e8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9268bdd6e8_1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9268bdd6e8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29268bdd6e8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9268bdd6e8_1_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9268bdd6e8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g29268bdd6e8_1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9268bdd6e8_1_9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9268bdd6e8_1_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29268bdd6e8_1_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9268bdd6e8_1_10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9268bdd6e8_1_1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g29268bdd6e8_1_1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91ea816254_0_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291ea816254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291ea816254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fr-F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9268bdd6e8_0_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9268bdd6e8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29268bdd6e8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9268bdd6e8_1_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9268bdd6e8_1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29268bdd6e8_1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9268bdd6e8_1_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9268bdd6e8_1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29268bdd6e8_1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9268bdd6e8_1_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9268bdd6e8_1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29268bdd6e8_1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9268bdd6e8_1_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9268bdd6e8_1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29268bdd6e8_1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9268bdd6e8_1_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9268bdd6e8_1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29268bdd6e8_1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9268bdd6e8_1_7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9268bdd6e8_1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29268bdd6e8_1_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3.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17" name="Shape 17"/>
        <p:cNvGrpSpPr/>
        <p:nvPr/>
      </p:nvGrpSpPr>
      <p:grpSpPr>
        <a:xfrm>
          <a:off x="0" y="0"/>
          <a:ext cx="0" cy="0"/>
          <a:chOff x="0" y="0"/>
          <a:chExt cx="0" cy="0"/>
        </a:xfrm>
      </p:grpSpPr>
      <p:sp>
        <p:nvSpPr>
          <p:cNvPr id="18" name="Google Shape;18;p15"/>
          <p:cNvSpPr txBox="1"/>
          <p:nvPr>
            <p:ph idx="10" type="dt"/>
          </p:nvPr>
        </p:nvSpPr>
        <p:spPr>
          <a:xfrm>
            <a:off x="490628" y="6399615"/>
            <a:ext cx="20574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5"/>
          <p:cNvSpPr txBox="1"/>
          <p:nvPr>
            <p:ph idx="12" type="sldNum"/>
          </p:nvPr>
        </p:nvSpPr>
        <p:spPr>
          <a:xfrm>
            <a:off x="2707642" y="6399615"/>
            <a:ext cx="20574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position personnalisée">
  <p:cSld name="Disposition personnalisée">
    <p:spTree>
      <p:nvGrpSpPr>
        <p:cNvPr id="109" name="Shape 109"/>
        <p:cNvGrpSpPr/>
        <p:nvPr/>
      </p:nvGrpSpPr>
      <p:grpSpPr>
        <a:xfrm>
          <a:off x="0" y="0"/>
          <a:ext cx="0" cy="0"/>
          <a:chOff x="0" y="0"/>
          <a:chExt cx="0" cy="0"/>
        </a:xfrm>
      </p:grpSpPr>
      <p:sp>
        <p:nvSpPr>
          <p:cNvPr id="110" name="Google Shape;110;p10"/>
          <p:cNvSpPr txBox="1"/>
          <p:nvPr>
            <p:ph type="title"/>
          </p:nvPr>
        </p:nvSpPr>
        <p:spPr>
          <a:xfrm>
            <a:off x="490628" y="48589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3F3F3F"/>
              </a:buClr>
              <a:buSzPts val="4800"/>
              <a:buFont typeface="Tahoma"/>
              <a:buNone/>
              <a:defRPr b="1" sz="4800">
                <a:solidFill>
                  <a:srgbClr val="3F3F3F"/>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0"/>
          <p:cNvSpPr txBox="1"/>
          <p:nvPr>
            <p:ph idx="10" type="dt"/>
          </p:nvPr>
        </p:nvSpPr>
        <p:spPr>
          <a:xfrm>
            <a:off x="490628" y="6399615"/>
            <a:ext cx="20574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0"/>
          <p:cNvSpPr txBox="1"/>
          <p:nvPr>
            <p:ph idx="12" type="sldNum"/>
          </p:nvPr>
        </p:nvSpPr>
        <p:spPr>
          <a:xfrm>
            <a:off x="2707642" y="6399615"/>
            <a:ext cx="20574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fr-FR"/>
              <a:t>‹#›</a:t>
            </a:fld>
            <a:endParaRPr/>
          </a:p>
        </p:txBody>
      </p:sp>
      <p:sp>
        <p:nvSpPr>
          <p:cNvPr id="113" name="Google Shape;113;p10"/>
          <p:cNvSpPr txBox="1"/>
          <p:nvPr>
            <p:ph idx="1" type="body"/>
          </p:nvPr>
        </p:nvSpPr>
        <p:spPr>
          <a:xfrm>
            <a:off x="490538" y="1930400"/>
            <a:ext cx="7886700" cy="4292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96172E"/>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81000" lvl="3" marL="1828800" algn="l">
              <a:lnSpc>
                <a:spcPct val="90000"/>
              </a:lnSpc>
              <a:spcBef>
                <a:spcPts val="500"/>
              </a:spcBef>
              <a:spcAft>
                <a:spcPts val="0"/>
              </a:spcAft>
              <a:buClr>
                <a:srgbClr val="3F3F3F"/>
              </a:buClr>
              <a:buSzPts val="2400"/>
              <a:buChar char="▪"/>
              <a:defRPr sz="2400"/>
            </a:lvl4pPr>
            <a:lvl5pPr indent="-355600" lvl="4" marL="2286000" algn="l">
              <a:lnSpc>
                <a:spcPct val="90000"/>
              </a:lnSpc>
              <a:spcBef>
                <a:spcPts val="500"/>
              </a:spcBef>
              <a:spcAft>
                <a:spcPts val="0"/>
              </a:spcAft>
              <a:buClr>
                <a:srgbClr val="3F3F3F"/>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114" name="Shape 114"/>
        <p:cNvGrpSpPr/>
        <p:nvPr/>
      </p:nvGrpSpPr>
      <p:grpSpPr>
        <a:xfrm>
          <a:off x="0" y="0"/>
          <a:ext cx="0" cy="0"/>
          <a:chOff x="0" y="0"/>
          <a:chExt cx="0" cy="0"/>
        </a:xfrm>
      </p:grpSpPr>
      <p:sp>
        <p:nvSpPr>
          <p:cNvPr id="115" name="Google Shape;115;p11"/>
          <p:cNvSpPr txBox="1"/>
          <p:nvPr>
            <p:ph type="title"/>
          </p:nvPr>
        </p:nvSpPr>
        <p:spPr>
          <a:xfrm>
            <a:off x="623888" y="1480405"/>
            <a:ext cx="7886700" cy="2852737"/>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3F3F3F"/>
              </a:buClr>
              <a:buSzPts val="6000"/>
              <a:buFont typeface="Tahoma"/>
              <a:buNone/>
              <a:defRPr b="1" sz="6000">
                <a:solidFill>
                  <a:srgbClr val="3F3F3F"/>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1"/>
          <p:cNvSpPr txBox="1"/>
          <p:nvPr>
            <p:ph idx="1" type="body"/>
          </p:nvPr>
        </p:nvSpPr>
        <p:spPr>
          <a:xfrm>
            <a:off x="623888" y="4360130"/>
            <a:ext cx="7886700" cy="870653"/>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96172E"/>
              </a:buClr>
              <a:buSzPts val="2400"/>
              <a:buNone/>
              <a:defRPr sz="2400">
                <a:solidFill>
                  <a:srgbClr val="96172E"/>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7" name="Google Shape;117;p11"/>
          <p:cNvSpPr/>
          <p:nvPr/>
        </p:nvSpPr>
        <p:spPr>
          <a:xfrm>
            <a:off x="-16935" y="-3512"/>
            <a:ext cx="9160936" cy="288000"/>
          </a:xfrm>
          <a:prstGeom prst="rect">
            <a:avLst/>
          </a:prstGeom>
          <a:solidFill>
            <a:srgbClr val="9617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8" name="Google Shape;118;p11"/>
          <p:cNvSpPr/>
          <p:nvPr/>
        </p:nvSpPr>
        <p:spPr>
          <a:xfrm rot="-5400000">
            <a:off x="-3301935" y="3285000"/>
            <a:ext cx="6858002" cy="288000"/>
          </a:xfrm>
          <a:prstGeom prst="rect">
            <a:avLst/>
          </a:prstGeom>
          <a:solidFill>
            <a:srgbClr val="9617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9" name="Google Shape;119;p11"/>
          <p:cNvSpPr/>
          <p:nvPr/>
        </p:nvSpPr>
        <p:spPr>
          <a:xfrm>
            <a:off x="-8468" y="6567468"/>
            <a:ext cx="9144000" cy="288000"/>
          </a:xfrm>
          <a:prstGeom prst="rect">
            <a:avLst/>
          </a:prstGeom>
          <a:solidFill>
            <a:srgbClr val="9617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0" name="Google Shape;120;p11"/>
          <p:cNvSpPr/>
          <p:nvPr/>
        </p:nvSpPr>
        <p:spPr>
          <a:xfrm rot="-5400000">
            <a:off x="5570999" y="3281489"/>
            <a:ext cx="6858002" cy="288000"/>
          </a:xfrm>
          <a:prstGeom prst="rect">
            <a:avLst/>
          </a:prstGeom>
          <a:solidFill>
            <a:srgbClr val="9617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21" name="Google Shape;121;p11"/>
          <p:cNvPicPr preferRelativeResize="0"/>
          <p:nvPr/>
        </p:nvPicPr>
        <p:blipFill rotWithShape="1">
          <a:blip r:embed="rId2">
            <a:alphaModFix/>
          </a:blip>
          <a:srcRect b="0" l="0" r="0" t="0"/>
          <a:stretch/>
        </p:blipFill>
        <p:spPr>
          <a:xfrm>
            <a:off x="6964566" y="4978400"/>
            <a:ext cx="2187901" cy="1896533"/>
          </a:xfrm>
          <a:prstGeom prst="rect">
            <a:avLst/>
          </a:prstGeom>
          <a:noFill/>
          <a:ln>
            <a:noFill/>
          </a:ln>
        </p:spPr>
      </p:pic>
      <p:pic>
        <p:nvPicPr>
          <p:cNvPr id="122" name="Google Shape;122;p11"/>
          <p:cNvPicPr preferRelativeResize="0"/>
          <p:nvPr/>
        </p:nvPicPr>
        <p:blipFill rotWithShape="1">
          <a:blip r:embed="rId3">
            <a:alphaModFix/>
          </a:blip>
          <a:srcRect b="0" l="0" r="0" t="0"/>
          <a:stretch/>
        </p:blipFill>
        <p:spPr>
          <a:xfrm>
            <a:off x="7504060" y="5884336"/>
            <a:ext cx="1567541" cy="88899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123" name="Shape 123"/>
        <p:cNvGrpSpPr/>
        <p:nvPr/>
      </p:nvGrpSpPr>
      <p:grpSpPr>
        <a:xfrm>
          <a:off x="0" y="0"/>
          <a:ext cx="0" cy="0"/>
          <a:chOff x="0" y="0"/>
          <a:chExt cx="0" cy="0"/>
        </a:xfrm>
      </p:grpSpPr>
      <p:sp>
        <p:nvSpPr>
          <p:cNvPr id="124" name="Google Shape;124;p12"/>
          <p:cNvSpPr txBox="1"/>
          <p:nvPr>
            <p:ph type="title"/>
          </p:nvPr>
        </p:nvSpPr>
        <p:spPr>
          <a:xfrm>
            <a:off x="490628" y="48589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3F3F3F"/>
              </a:buClr>
              <a:buSzPts val="4800"/>
              <a:buFont typeface="Tahoma"/>
              <a:buNone/>
              <a:defRPr b="1" sz="4800">
                <a:solidFill>
                  <a:srgbClr val="3F3F3F"/>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2"/>
          <p:cNvSpPr txBox="1"/>
          <p:nvPr>
            <p:ph idx="1" type="body"/>
          </p:nvPr>
        </p:nvSpPr>
        <p:spPr>
          <a:xfrm>
            <a:off x="489550" y="1886603"/>
            <a:ext cx="3867150" cy="435133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rgbClr val="96172E"/>
              </a:buClr>
              <a:buSzPts val="2400"/>
              <a:buChar char="▪"/>
              <a:defRPr sz="2400"/>
            </a:lvl1pPr>
            <a:lvl2pPr indent="-381000" lvl="1" marL="914400" algn="l">
              <a:lnSpc>
                <a:spcPct val="90000"/>
              </a:lnSpc>
              <a:spcBef>
                <a:spcPts val="500"/>
              </a:spcBef>
              <a:spcAft>
                <a:spcPts val="0"/>
              </a:spcAft>
              <a:buClr>
                <a:srgbClr val="3F3F3F"/>
              </a:buClr>
              <a:buSzPts val="2400"/>
              <a:buChar char="▪"/>
              <a:defRPr sz="2400"/>
            </a:lvl2pPr>
            <a:lvl3pPr indent="-381000" lvl="2" marL="1371600" algn="l">
              <a:lnSpc>
                <a:spcPct val="90000"/>
              </a:lnSpc>
              <a:spcBef>
                <a:spcPts val="500"/>
              </a:spcBef>
              <a:spcAft>
                <a:spcPts val="0"/>
              </a:spcAft>
              <a:buClr>
                <a:srgbClr val="3F3F3F"/>
              </a:buClr>
              <a:buSzPts val="2400"/>
              <a:buChar char="▪"/>
              <a:defRPr sz="2400"/>
            </a:lvl3pPr>
            <a:lvl4pPr indent="-355600" lvl="3" marL="1828800" algn="l">
              <a:lnSpc>
                <a:spcPct val="90000"/>
              </a:lnSpc>
              <a:spcBef>
                <a:spcPts val="500"/>
              </a:spcBef>
              <a:spcAft>
                <a:spcPts val="0"/>
              </a:spcAft>
              <a:buClr>
                <a:srgbClr val="3F3F3F"/>
              </a:buClr>
              <a:buSzPts val="2000"/>
              <a:buChar char="▪"/>
              <a:defRPr sz="2000"/>
            </a:lvl4pPr>
            <a:lvl5pPr indent="-342900" lvl="4" marL="2286000" algn="l">
              <a:lnSpc>
                <a:spcPct val="90000"/>
              </a:lnSpc>
              <a:spcBef>
                <a:spcPts val="500"/>
              </a:spcBef>
              <a:spcAft>
                <a:spcPts val="0"/>
              </a:spcAft>
              <a:buClr>
                <a:srgbClr val="3F3F3F"/>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12"/>
          <p:cNvSpPr txBox="1"/>
          <p:nvPr>
            <p:ph idx="2" type="body"/>
          </p:nvPr>
        </p:nvSpPr>
        <p:spPr>
          <a:xfrm>
            <a:off x="4510178" y="1886603"/>
            <a:ext cx="3867150" cy="435133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rgbClr val="96172E"/>
              </a:buClr>
              <a:buSzPts val="2400"/>
              <a:buChar char="▪"/>
              <a:defRPr sz="2400"/>
            </a:lvl1pPr>
            <a:lvl2pPr indent="-381000" lvl="1" marL="914400" algn="l">
              <a:lnSpc>
                <a:spcPct val="90000"/>
              </a:lnSpc>
              <a:spcBef>
                <a:spcPts val="500"/>
              </a:spcBef>
              <a:spcAft>
                <a:spcPts val="0"/>
              </a:spcAft>
              <a:buClr>
                <a:srgbClr val="3F3F3F"/>
              </a:buClr>
              <a:buSzPts val="2400"/>
              <a:buChar char="▪"/>
              <a:defRPr sz="2400"/>
            </a:lvl2pPr>
            <a:lvl3pPr indent="-381000" lvl="2" marL="1371600" algn="l">
              <a:lnSpc>
                <a:spcPct val="90000"/>
              </a:lnSpc>
              <a:spcBef>
                <a:spcPts val="500"/>
              </a:spcBef>
              <a:spcAft>
                <a:spcPts val="0"/>
              </a:spcAft>
              <a:buClr>
                <a:srgbClr val="3F3F3F"/>
              </a:buClr>
              <a:buSzPts val="2400"/>
              <a:buChar char="▪"/>
              <a:defRPr sz="2400"/>
            </a:lvl3pPr>
            <a:lvl4pPr indent="-355600" lvl="3" marL="1828800" algn="l">
              <a:lnSpc>
                <a:spcPct val="90000"/>
              </a:lnSpc>
              <a:spcBef>
                <a:spcPts val="500"/>
              </a:spcBef>
              <a:spcAft>
                <a:spcPts val="0"/>
              </a:spcAft>
              <a:buClr>
                <a:srgbClr val="3F3F3F"/>
              </a:buClr>
              <a:buSzPts val="2000"/>
              <a:buChar char="▪"/>
              <a:defRPr sz="2000"/>
            </a:lvl4pPr>
            <a:lvl5pPr indent="-342900" lvl="4" marL="2286000" algn="l">
              <a:lnSpc>
                <a:spcPct val="90000"/>
              </a:lnSpc>
              <a:spcBef>
                <a:spcPts val="500"/>
              </a:spcBef>
              <a:spcAft>
                <a:spcPts val="0"/>
              </a:spcAft>
              <a:buClr>
                <a:srgbClr val="3F3F3F"/>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12"/>
          <p:cNvSpPr txBox="1"/>
          <p:nvPr>
            <p:ph idx="10" type="dt"/>
          </p:nvPr>
        </p:nvSpPr>
        <p:spPr>
          <a:xfrm>
            <a:off x="490628" y="6399615"/>
            <a:ext cx="20574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12"/>
          <p:cNvSpPr txBox="1"/>
          <p:nvPr>
            <p:ph idx="12" type="sldNum"/>
          </p:nvPr>
        </p:nvSpPr>
        <p:spPr>
          <a:xfrm>
            <a:off x="2707642" y="6399615"/>
            <a:ext cx="20574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129" name="Shape 129"/>
        <p:cNvGrpSpPr/>
        <p:nvPr/>
      </p:nvGrpSpPr>
      <p:grpSpPr>
        <a:xfrm>
          <a:off x="0" y="0"/>
          <a:ext cx="0" cy="0"/>
          <a:chOff x="0" y="0"/>
          <a:chExt cx="0" cy="0"/>
        </a:xfrm>
      </p:grpSpPr>
      <p:sp>
        <p:nvSpPr>
          <p:cNvPr id="130" name="Google Shape;130;p13"/>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3F3F3F"/>
              </a:buClr>
              <a:buSzPts val="4800"/>
              <a:buFont typeface="Tahoma"/>
              <a:buNone/>
              <a:defRPr b="1" sz="4800">
                <a:solidFill>
                  <a:srgbClr val="3F3F3F"/>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3"/>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96172E"/>
              </a:buClr>
              <a:buSzPts val="2400"/>
              <a:buNone/>
              <a:defRPr b="1" sz="2400"/>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2" name="Google Shape;132;p13"/>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rgbClr val="96172E"/>
              </a:buClr>
              <a:buSzPts val="2400"/>
              <a:buChar char="▪"/>
              <a:defRPr sz="2400"/>
            </a:lvl1pPr>
            <a:lvl2pPr indent="-381000" lvl="1" marL="914400" algn="l">
              <a:lnSpc>
                <a:spcPct val="90000"/>
              </a:lnSpc>
              <a:spcBef>
                <a:spcPts val="500"/>
              </a:spcBef>
              <a:spcAft>
                <a:spcPts val="0"/>
              </a:spcAft>
              <a:buClr>
                <a:srgbClr val="3F3F3F"/>
              </a:buClr>
              <a:buSzPts val="2400"/>
              <a:buChar char="▪"/>
              <a:defRPr sz="2400"/>
            </a:lvl2pPr>
            <a:lvl3pPr indent="-381000" lvl="2" marL="1371600" algn="l">
              <a:lnSpc>
                <a:spcPct val="90000"/>
              </a:lnSpc>
              <a:spcBef>
                <a:spcPts val="500"/>
              </a:spcBef>
              <a:spcAft>
                <a:spcPts val="0"/>
              </a:spcAft>
              <a:buClr>
                <a:srgbClr val="3F3F3F"/>
              </a:buClr>
              <a:buSzPts val="2400"/>
              <a:buChar char="▪"/>
              <a:defRPr sz="2400"/>
            </a:lvl3pPr>
            <a:lvl4pPr indent="-355600" lvl="3" marL="1828800" algn="l">
              <a:lnSpc>
                <a:spcPct val="90000"/>
              </a:lnSpc>
              <a:spcBef>
                <a:spcPts val="500"/>
              </a:spcBef>
              <a:spcAft>
                <a:spcPts val="0"/>
              </a:spcAft>
              <a:buClr>
                <a:srgbClr val="3F3F3F"/>
              </a:buClr>
              <a:buSzPts val="2000"/>
              <a:buChar char="▪"/>
              <a:defRPr sz="2000"/>
            </a:lvl4pPr>
            <a:lvl5pPr indent="-342900" lvl="4" marL="2286000" algn="l">
              <a:lnSpc>
                <a:spcPct val="90000"/>
              </a:lnSpc>
              <a:spcBef>
                <a:spcPts val="500"/>
              </a:spcBef>
              <a:spcAft>
                <a:spcPts val="0"/>
              </a:spcAft>
              <a:buClr>
                <a:srgbClr val="3F3F3F"/>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13"/>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96172E"/>
              </a:buClr>
              <a:buSzPts val="2400"/>
              <a:buNone/>
              <a:defRPr b="1" sz="2400"/>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4" name="Google Shape;134;p13"/>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rgbClr val="96172E"/>
              </a:buClr>
              <a:buSzPts val="2400"/>
              <a:buChar char="▪"/>
              <a:defRPr sz="2400"/>
            </a:lvl1pPr>
            <a:lvl2pPr indent="-381000" lvl="1" marL="914400" algn="l">
              <a:lnSpc>
                <a:spcPct val="90000"/>
              </a:lnSpc>
              <a:spcBef>
                <a:spcPts val="500"/>
              </a:spcBef>
              <a:spcAft>
                <a:spcPts val="0"/>
              </a:spcAft>
              <a:buClr>
                <a:srgbClr val="3F3F3F"/>
              </a:buClr>
              <a:buSzPts val="2400"/>
              <a:buChar char="▪"/>
              <a:defRPr sz="2400"/>
            </a:lvl2pPr>
            <a:lvl3pPr indent="-381000" lvl="2" marL="1371600" algn="l">
              <a:lnSpc>
                <a:spcPct val="90000"/>
              </a:lnSpc>
              <a:spcBef>
                <a:spcPts val="500"/>
              </a:spcBef>
              <a:spcAft>
                <a:spcPts val="0"/>
              </a:spcAft>
              <a:buClr>
                <a:srgbClr val="3F3F3F"/>
              </a:buClr>
              <a:buSzPts val="2400"/>
              <a:buChar char="▪"/>
              <a:defRPr sz="2400"/>
            </a:lvl3pPr>
            <a:lvl4pPr indent="-355600" lvl="3" marL="1828800" algn="l">
              <a:lnSpc>
                <a:spcPct val="90000"/>
              </a:lnSpc>
              <a:spcBef>
                <a:spcPts val="500"/>
              </a:spcBef>
              <a:spcAft>
                <a:spcPts val="0"/>
              </a:spcAft>
              <a:buClr>
                <a:srgbClr val="3F3F3F"/>
              </a:buClr>
              <a:buSzPts val="2000"/>
              <a:buChar char="▪"/>
              <a:defRPr sz="2000"/>
            </a:lvl4pPr>
            <a:lvl5pPr indent="-342900" lvl="4" marL="2286000" algn="l">
              <a:lnSpc>
                <a:spcPct val="90000"/>
              </a:lnSpc>
              <a:spcBef>
                <a:spcPts val="500"/>
              </a:spcBef>
              <a:spcAft>
                <a:spcPts val="0"/>
              </a:spcAft>
              <a:buClr>
                <a:srgbClr val="3F3F3F"/>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13"/>
          <p:cNvSpPr txBox="1"/>
          <p:nvPr>
            <p:ph idx="10" type="dt"/>
          </p:nvPr>
        </p:nvSpPr>
        <p:spPr>
          <a:xfrm>
            <a:off x="490628" y="6399615"/>
            <a:ext cx="20574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3"/>
          <p:cNvSpPr txBox="1"/>
          <p:nvPr>
            <p:ph idx="12" type="sldNum"/>
          </p:nvPr>
        </p:nvSpPr>
        <p:spPr>
          <a:xfrm>
            <a:off x="2707642" y="6399615"/>
            <a:ext cx="20574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137" name="Shape 137"/>
        <p:cNvGrpSpPr/>
        <p:nvPr/>
      </p:nvGrpSpPr>
      <p:grpSpPr>
        <a:xfrm>
          <a:off x="0" y="0"/>
          <a:ext cx="0" cy="0"/>
          <a:chOff x="0" y="0"/>
          <a:chExt cx="0" cy="0"/>
        </a:xfrm>
      </p:grpSpPr>
      <p:sp>
        <p:nvSpPr>
          <p:cNvPr id="138" name="Google Shape;138;p14"/>
          <p:cNvSpPr txBox="1"/>
          <p:nvPr>
            <p:ph type="title"/>
          </p:nvPr>
        </p:nvSpPr>
        <p:spPr>
          <a:xfrm>
            <a:off x="490628" y="48589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3F3F3F"/>
              </a:buClr>
              <a:buSzPts val="4800"/>
              <a:buFont typeface="Tahoma"/>
              <a:buNone/>
              <a:defRPr b="1" sz="4800">
                <a:solidFill>
                  <a:srgbClr val="3F3F3F"/>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4"/>
          <p:cNvSpPr txBox="1"/>
          <p:nvPr>
            <p:ph idx="10" type="dt"/>
          </p:nvPr>
        </p:nvSpPr>
        <p:spPr>
          <a:xfrm>
            <a:off x="490628" y="6399615"/>
            <a:ext cx="20574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14"/>
          <p:cNvSpPr txBox="1"/>
          <p:nvPr>
            <p:ph idx="12" type="sldNum"/>
          </p:nvPr>
        </p:nvSpPr>
        <p:spPr>
          <a:xfrm>
            <a:off x="2707642" y="6399615"/>
            <a:ext cx="20574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141" name="Shape 141"/>
        <p:cNvGrpSpPr/>
        <p:nvPr/>
      </p:nvGrpSpPr>
      <p:grpSpPr>
        <a:xfrm>
          <a:off x="0" y="0"/>
          <a:ext cx="0" cy="0"/>
          <a:chOff x="0" y="0"/>
          <a:chExt cx="0" cy="0"/>
        </a:xfrm>
      </p:grpSpPr>
      <p:sp>
        <p:nvSpPr>
          <p:cNvPr id="142" name="Google Shape;142;p16"/>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3F3F3F"/>
              </a:buClr>
              <a:buSzPts val="3200"/>
              <a:buFont typeface="Tahoma"/>
              <a:buNone/>
              <a:defRPr sz="3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16"/>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96172E"/>
              </a:buClr>
              <a:buSzPts val="3200"/>
              <a:buChar char="▪"/>
              <a:defRPr sz="3200"/>
            </a:lvl1pPr>
            <a:lvl2pPr indent="-406400" lvl="1" marL="914400" algn="l">
              <a:lnSpc>
                <a:spcPct val="90000"/>
              </a:lnSpc>
              <a:spcBef>
                <a:spcPts val="500"/>
              </a:spcBef>
              <a:spcAft>
                <a:spcPts val="0"/>
              </a:spcAft>
              <a:buClr>
                <a:srgbClr val="3F3F3F"/>
              </a:buClr>
              <a:buSzPts val="2800"/>
              <a:buChar char="▪"/>
              <a:defRPr sz="2800"/>
            </a:lvl2pPr>
            <a:lvl3pPr indent="-381000" lvl="2" marL="1371600" algn="l">
              <a:lnSpc>
                <a:spcPct val="90000"/>
              </a:lnSpc>
              <a:spcBef>
                <a:spcPts val="500"/>
              </a:spcBef>
              <a:spcAft>
                <a:spcPts val="0"/>
              </a:spcAft>
              <a:buClr>
                <a:srgbClr val="3F3F3F"/>
              </a:buClr>
              <a:buSzPts val="2400"/>
              <a:buChar char="▪"/>
              <a:defRPr sz="2400"/>
            </a:lvl3pPr>
            <a:lvl4pPr indent="-355600" lvl="3" marL="1828800" algn="l">
              <a:lnSpc>
                <a:spcPct val="90000"/>
              </a:lnSpc>
              <a:spcBef>
                <a:spcPts val="500"/>
              </a:spcBef>
              <a:spcAft>
                <a:spcPts val="0"/>
              </a:spcAft>
              <a:buClr>
                <a:srgbClr val="3F3F3F"/>
              </a:buClr>
              <a:buSzPts val="2000"/>
              <a:buChar char="▪"/>
              <a:defRPr sz="2000"/>
            </a:lvl4pPr>
            <a:lvl5pPr indent="-355600" lvl="4" marL="2286000" algn="l">
              <a:lnSpc>
                <a:spcPct val="90000"/>
              </a:lnSpc>
              <a:spcBef>
                <a:spcPts val="500"/>
              </a:spcBef>
              <a:spcAft>
                <a:spcPts val="0"/>
              </a:spcAft>
              <a:buClr>
                <a:srgbClr val="3F3F3F"/>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4" name="Google Shape;144;p16"/>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96172E"/>
              </a:buClr>
              <a:buSzPts val="1600"/>
              <a:buNone/>
              <a:defRPr sz="1600"/>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5" name="Google Shape;145;p16"/>
          <p:cNvSpPr txBox="1"/>
          <p:nvPr>
            <p:ph idx="10" type="dt"/>
          </p:nvPr>
        </p:nvSpPr>
        <p:spPr>
          <a:xfrm>
            <a:off x="490628" y="6399615"/>
            <a:ext cx="20574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16"/>
          <p:cNvSpPr txBox="1"/>
          <p:nvPr>
            <p:ph idx="12" type="sldNum"/>
          </p:nvPr>
        </p:nvSpPr>
        <p:spPr>
          <a:xfrm>
            <a:off x="2707642" y="6399615"/>
            <a:ext cx="20574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147" name="Shape 147"/>
        <p:cNvGrpSpPr/>
        <p:nvPr/>
      </p:nvGrpSpPr>
      <p:grpSpPr>
        <a:xfrm>
          <a:off x="0" y="0"/>
          <a:ext cx="0" cy="0"/>
          <a:chOff x="0" y="0"/>
          <a:chExt cx="0" cy="0"/>
        </a:xfrm>
      </p:grpSpPr>
      <p:sp>
        <p:nvSpPr>
          <p:cNvPr id="148" name="Google Shape;148;p17"/>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3F3F3F"/>
              </a:buClr>
              <a:buSzPts val="3200"/>
              <a:buFont typeface="Tahoma"/>
              <a:buNone/>
              <a:defRPr sz="3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17"/>
          <p:cNvSpPr/>
          <p:nvPr>
            <p:ph idx="2" type="pic"/>
          </p:nvPr>
        </p:nvSpPr>
        <p:spPr>
          <a:xfrm>
            <a:off x="3887788" y="276044"/>
            <a:ext cx="5256212" cy="6581955"/>
          </a:xfrm>
          <a:prstGeom prst="rect">
            <a:avLst/>
          </a:prstGeom>
          <a:noFill/>
          <a:ln>
            <a:noFill/>
          </a:ln>
        </p:spPr>
      </p:sp>
      <p:sp>
        <p:nvSpPr>
          <p:cNvPr id="150" name="Google Shape;150;p17"/>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96172E"/>
              </a:buClr>
              <a:buSzPts val="1600"/>
              <a:buNone/>
              <a:defRPr sz="1600"/>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1" name="Google Shape;151;p17"/>
          <p:cNvSpPr txBox="1"/>
          <p:nvPr>
            <p:ph idx="10" type="dt"/>
          </p:nvPr>
        </p:nvSpPr>
        <p:spPr>
          <a:xfrm>
            <a:off x="490628" y="6399615"/>
            <a:ext cx="20574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17"/>
          <p:cNvSpPr txBox="1"/>
          <p:nvPr>
            <p:ph idx="12" type="sldNum"/>
          </p:nvPr>
        </p:nvSpPr>
        <p:spPr>
          <a:xfrm>
            <a:off x="2707642" y="6399615"/>
            <a:ext cx="20574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153" name="Shape 153"/>
        <p:cNvGrpSpPr/>
        <p:nvPr/>
      </p:nvGrpSpPr>
      <p:grpSpPr>
        <a:xfrm>
          <a:off x="0" y="0"/>
          <a:ext cx="0" cy="0"/>
          <a:chOff x="0" y="0"/>
          <a:chExt cx="0" cy="0"/>
        </a:xfrm>
      </p:grpSpPr>
      <p:sp>
        <p:nvSpPr>
          <p:cNvPr id="154" name="Google Shape;154;p18"/>
          <p:cNvSpPr txBox="1"/>
          <p:nvPr>
            <p:ph type="title"/>
          </p:nvPr>
        </p:nvSpPr>
        <p:spPr>
          <a:xfrm>
            <a:off x="490628" y="48589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3F3F3F"/>
              </a:buClr>
              <a:buSzPts val="4800"/>
              <a:buFont typeface="Tahoma"/>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18"/>
          <p:cNvSpPr txBox="1"/>
          <p:nvPr>
            <p:ph idx="1" type="body"/>
          </p:nvPr>
        </p:nvSpPr>
        <p:spPr>
          <a:xfrm rot="5400000">
            <a:off x="2258309" y="17871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96172E"/>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18"/>
          <p:cNvSpPr txBox="1"/>
          <p:nvPr>
            <p:ph idx="10" type="dt"/>
          </p:nvPr>
        </p:nvSpPr>
        <p:spPr>
          <a:xfrm>
            <a:off x="490628" y="6399615"/>
            <a:ext cx="20574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18"/>
          <p:cNvSpPr txBox="1"/>
          <p:nvPr>
            <p:ph idx="11" type="ftr"/>
          </p:nvPr>
        </p:nvSpPr>
        <p:spPr>
          <a:xfrm>
            <a:off x="3028950" y="6356350"/>
            <a:ext cx="30861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8" name="Google Shape;158;p18"/>
          <p:cNvSpPr txBox="1"/>
          <p:nvPr>
            <p:ph idx="12" type="sldNum"/>
          </p:nvPr>
        </p:nvSpPr>
        <p:spPr>
          <a:xfrm>
            <a:off x="2707642" y="6399615"/>
            <a:ext cx="20574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159" name="Shape 159"/>
        <p:cNvGrpSpPr/>
        <p:nvPr/>
      </p:nvGrpSpPr>
      <p:grpSpPr>
        <a:xfrm>
          <a:off x="0" y="0"/>
          <a:ext cx="0" cy="0"/>
          <a:chOff x="0" y="0"/>
          <a:chExt cx="0" cy="0"/>
        </a:xfrm>
      </p:grpSpPr>
      <p:sp>
        <p:nvSpPr>
          <p:cNvPr id="160" name="Google Shape;160;p19"/>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3F3F3F"/>
              </a:buClr>
              <a:buSzPts val="4800"/>
              <a:buFont typeface="Tahoma"/>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19"/>
          <p:cNvSpPr txBox="1"/>
          <p:nvPr>
            <p:ph idx="1" type="body"/>
          </p:nvPr>
        </p:nvSpPr>
        <p:spPr>
          <a:xfrm rot="5400000">
            <a:off x="604044" y="389731"/>
            <a:ext cx="5811838" cy="57626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96172E"/>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19"/>
          <p:cNvSpPr txBox="1"/>
          <p:nvPr>
            <p:ph idx="10" type="dt"/>
          </p:nvPr>
        </p:nvSpPr>
        <p:spPr>
          <a:xfrm>
            <a:off x="490628" y="6399615"/>
            <a:ext cx="20574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19"/>
          <p:cNvSpPr txBox="1"/>
          <p:nvPr>
            <p:ph idx="11" type="ftr"/>
          </p:nvPr>
        </p:nvSpPr>
        <p:spPr>
          <a:xfrm>
            <a:off x="3028950" y="6356350"/>
            <a:ext cx="30861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4" name="Google Shape;164;p19"/>
          <p:cNvSpPr txBox="1"/>
          <p:nvPr>
            <p:ph idx="12" type="sldNum"/>
          </p:nvPr>
        </p:nvSpPr>
        <p:spPr>
          <a:xfrm>
            <a:off x="2707642" y="6399615"/>
            <a:ext cx="20574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sposition personnalisée" showMasterSp="0">
  <p:cSld name="1_Disposition personnalisée">
    <p:spTree>
      <p:nvGrpSpPr>
        <p:cNvPr id="165" name="Shape 165"/>
        <p:cNvGrpSpPr/>
        <p:nvPr/>
      </p:nvGrpSpPr>
      <p:grpSpPr>
        <a:xfrm>
          <a:off x="0" y="0"/>
          <a:ext cx="0" cy="0"/>
          <a:chOff x="0" y="0"/>
          <a:chExt cx="0" cy="0"/>
        </a:xfrm>
      </p:grpSpPr>
      <p:sp>
        <p:nvSpPr>
          <p:cNvPr id="166" name="Google Shape;166;p20"/>
          <p:cNvSpPr/>
          <p:nvPr/>
        </p:nvSpPr>
        <p:spPr>
          <a:xfrm rot="-5400000">
            <a:off x="-3301935" y="3285000"/>
            <a:ext cx="6858002" cy="288000"/>
          </a:xfrm>
          <a:prstGeom prst="rect">
            <a:avLst/>
          </a:prstGeom>
          <a:solidFill>
            <a:srgbClr val="9617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7" name="Google Shape;167;p20"/>
          <p:cNvSpPr/>
          <p:nvPr/>
        </p:nvSpPr>
        <p:spPr>
          <a:xfrm>
            <a:off x="-16935" y="5949947"/>
            <a:ext cx="5074967" cy="288000"/>
          </a:xfrm>
          <a:prstGeom prst="rect">
            <a:avLst/>
          </a:prstGeom>
          <a:solidFill>
            <a:srgbClr val="397FC5"/>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rPr b="0" i="0" lang="fr-FR" sz="1400" u="none" cap="none" strike="noStrike">
                <a:solidFill>
                  <a:schemeClr val="lt1"/>
                </a:solidFill>
                <a:latin typeface="Tahoma"/>
                <a:ea typeface="Tahoma"/>
                <a:cs typeface="Tahoma"/>
                <a:sym typeface="Tahoma"/>
              </a:rPr>
              <a:t>www.ec-lyon.fr</a:t>
            </a:r>
            <a:endParaRPr b="0" i="0" sz="1400" u="none" cap="none" strike="noStrike">
              <a:solidFill>
                <a:srgbClr val="000000"/>
              </a:solidFill>
              <a:latin typeface="Arial"/>
              <a:ea typeface="Arial"/>
              <a:cs typeface="Arial"/>
              <a:sym typeface="Arial"/>
            </a:endParaRPr>
          </a:p>
        </p:txBody>
      </p:sp>
      <p:pic>
        <p:nvPicPr>
          <p:cNvPr id="168" name="Google Shape;168;p20"/>
          <p:cNvPicPr preferRelativeResize="0"/>
          <p:nvPr/>
        </p:nvPicPr>
        <p:blipFill rotWithShape="1">
          <a:blip r:embed="rId2">
            <a:alphaModFix/>
          </a:blip>
          <a:srcRect b="0" l="0" r="0" t="0"/>
          <a:stretch/>
        </p:blipFill>
        <p:spPr>
          <a:xfrm>
            <a:off x="955587" y="4103200"/>
            <a:ext cx="4193758" cy="1210213"/>
          </a:xfrm>
          <a:prstGeom prst="rect">
            <a:avLst/>
          </a:prstGeom>
          <a:noFill/>
          <a:ln>
            <a:noFill/>
          </a:ln>
        </p:spPr>
      </p:pic>
      <p:sp>
        <p:nvSpPr>
          <p:cNvPr id="169" name="Google Shape;169;p20"/>
          <p:cNvSpPr/>
          <p:nvPr/>
        </p:nvSpPr>
        <p:spPr>
          <a:xfrm>
            <a:off x="552631" y="5362841"/>
            <a:ext cx="4572000" cy="461665"/>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00"/>
              <a:buFont typeface="Arial"/>
              <a:buNone/>
            </a:pPr>
            <a:r>
              <a:rPr b="0" i="0" lang="fr-FR" sz="1200" u="none" cap="none" strike="noStrike">
                <a:solidFill>
                  <a:srgbClr val="3F3F3F"/>
                </a:solidFill>
                <a:latin typeface="Tahoma"/>
                <a:ea typeface="Tahoma"/>
                <a:cs typeface="Tahoma"/>
                <a:sym typeface="Tahoma"/>
              </a:rPr>
              <a:t>36, avenue Guy de Collongue 69130 Écully - France</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200"/>
              <a:buFont typeface="Arial"/>
              <a:buNone/>
            </a:pPr>
            <a:r>
              <a:rPr b="0" i="0" lang="fr-FR" sz="1200" u="none" cap="none" strike="noStrike">
                <a:solidFill>
                  <a:srgbClr val="3F3F3F"/>
                </a:solidFill>
                <a:latin typeface="Tahoma"/>
                <a:ea typeface="Tahoma"/>
                <a:cs typeface="Tahoma"/>
                <a:sym typeface="Tahoma"/>
              </a:rPr>
              <a:t>+33 (0)4 72 18 60 00</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tandard">
  <p:cSld name="Titre standard">
    <p:spTree>
      <p:nvGrpSpPr>
        <p:cNvPr id="20" name="Shape 20"/>
        <p:cNvGrpSpPr/>
        <p:nvPr/>
      </p:nvGrpSpPr>
      <p:grpSpPr>
        <a:xfrm>
          <a:off x="0" y="0"/>
          <a:ext cx="0" cy="0"/>
          <a:chOff x="0" y="0"/>
          <a:chExt cx="0" cy="0"/>
        </a:xfrm>
      </p:grpSpPr>
      <p:pic>
        <p:nvPicPr>
          <p:cNvPr id="21" name="Google Shape;21;p2"/>
          <p:cNvPicPr preferRelativeResize="0"/>
          <p:nvPr/>
        </p:nvPicPr>
        <p:blipFill rotWithShape="1">
          <a:blip r:embed="rId2">
            <a:alphaModFix/>
          </a:blip>
          <a:srcRect b="0" l="0" r="0" t="0"/>
          <a:stretch/>
        </p:blipFill>
        <p:spPr>
          <a:xfrm flipH="1">
            <a:off x="91438" y="60959"/>
            <a:ext cx="9098281" cy="6797041"/>
          </a:xfrm>
          <a:prstGeom prst="rect">
            <a:avLst/>
          </a:prstGeom>
          <a:noFill/>
          <a:ln>
            <a:noFill/>
          </a:ln>
        </p:spPr>
      </p:pic>
      <p:sp>
        <p:nvSpPr>
          <p:cNvPr id="22" name="Google Shape;22;p2"/>
          <p:cNvSpPr/>
          <p:nvPr/>
        </p:nvSpPr>
        <p:spPr>
          <a:xfrm>
            <a:off x="271067" y="288000"/>
            <a:ext cx="8881642" cy="6569999"/>
          </a:xfrm>
          <a:prstGeom prst="rect">
            <a:avLst/>
          </a:prstGeom>
          <a:solidFill>
            <a:schemeClr val="dk1">
              <a:alpha val="2235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 name="Google Shape;23;p2"/>
          <p:cNvSpPr txBox="1"/>
          <p:nvPr>
            <p:ph idx="12" type="sldNum"/>
          </p:nvPr>
        </p:nvSpPr>
        <p:spPr>
          <a:xfrm>
            <a:off x="6457950" y="6356351"/>
            <a:ext cx="20574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fr-FR"/>
              <a:t>‹#›</a:t>
            </a:fld>
            <a:endParaRPr/>
          </a:p>
        </p:txBody>
      </p:sp>
      <p:sp>
        <p:nvSpPr>
          <p:cNvPr id="24" name="Google Shape;24;p2"/>
          <p:cNvSpPr/>
          <p:nvPr/>
        </p:nvSpPr>
        <p:spPr>
          <a:xfrm>
            <a:off x="-16940" y="0"/>
            <a:ext cx="9160936" cy="288000"/>
          </a:xfrm>
          <a:prstGeom prst="rect">
            <a:avLst/>
          </a:prstGeom>
          <a:solidFill>
            <a:srgbClr val="9617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 name="Google Shape;25;p2"/>
          <p:cNvSpPr/>
          <p:nvPr/>
        </p:nvSpPr>
        <p:spPr>
          <a:xfrm rot="-5400000">
            <a:off x="-3301935" y="3285000"/>
            <a:ext cx="6858002" cy="288000"/>
          </a:xfrm>
          <a:prstGeom prst="rect">
            <a:avLst/>
          </a:prstGeom>
          <a:solidFill>
            <a:srgbClr val="9617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 name="Google Shape;26;p2"/>
          <p:cNvSpPr txBox="1"/>
          <p:nvPr/>
        </p:nvSpPr>
        <p:spPr>
          <a:xfrm>
            <a:off x="495238" y="5465380"/>
            <a:ext cx="5322763"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chemeClr val="lt1"/>
                </a:solidFill>
                <a:latin typeface="Tahoma"/>
                <a:ea typeface="Tahoma"/>
                <a:cs typeface="Tahoma"/>
                <a:sym typeface="Tahoma"/>
              </a:rPr>
              <a:t>L’ÉCOLE D’INGÉNIEURS ENTRE HUMANITÉS ET INNOVATION</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16940" y="2629621"/>
            <a:ext cx="1100667" cy="177800"/>
          </a:xfrm>
          <a:prstGeom prst="rect">
            <a:avLst/>
          </a:prstGeom>
          <a:solidFill>
            <a:srgbClr val="397FC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 name="Google Shape;28;p2"/>
          <p:cNvSpPr/>
          <p:nvPr/>
        </p:nvSpPr>
        <p:spPr>
          <a:xfrm>
            <a:off x="-16940" y="6378933"/>
            <a:ext cx="1100667" cy="177800"/>
          </a:xfrm>
          <a:prstGeom prst="rect">
            <a:avLst/>
          </a:prstGeom>
          <a:solidFill>
            <a:srgbClr val="BD216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9" name="Google Shape;29;p2"/>
          <p:cNvPicPr preferRelativeResize="0"/>
          <p:nvPr/>
        </p:nvPicPr>
        <p:blipFill rotWithShape="1">
          <a:blip r:embed="rId3">
            <a:alphaModFix/>
          </a:blip>
          <a:srcRect b="0" l="0" r="0" t="0"/>
          <a:stretch/>
        </p:blipFill>
        <p:spPr>
          <a:xfrm>
            <a:off x="5747786" y="3928380"/>
            <a:ext cx="3430081" cy="2963487"/>
          </a:xfrm>
          <a:prstGeom prst="rect">
            <a:avLst/>
          </a:prstGeom>
          <a:noFill/>
          <a:ln>
            <a:noFill/>
          </a:ln>
        </p:spPr>
      </p:pic>
      <p:pic>
        <p:nvPicPr>
          <p:cNvPr id="30" name="Google Shape;30;p2"/>
          <p:cNvPicPr preferRelativeResize="0"/>
          <p:nvPr/>
        </p:nvPicPr>
        <p:blipFill rotWithShape="1">
          <a:blip r:embed="rId4">
            <a:alphaModFix/>
          </a:blip>
          <a:srcRect b="0" l="0" r="0" t="0"/>
          <a:stretch/>
        </p:blipFill>
        <p:spPr>
          <a:xfrm>
            <a:off x="6439311" y="5288214"/>
            <a:ext cx="2408358" cy="1365851"/>
          </a:xfrm>
          <a:prstGeom prst="rect">
            <a:avLst/>
          </a:prstGeom>
          <a:noFill/>
          <a:ln>
            <a:noFill/>
          </a:ln>
        </p:spPr>
      </p:pic>
      <p:sp>
        <p:nvSpPr>
          <p:cNvPr id="31" name="Google Shape;31;p2"/>
          <p:cNvSpPr txBox="1"/>
          <p:nvPr/>
        </p:nvSpPr>
        <p:spPr>
          <a:xfrm>
            <a:off x="462285" y="4453880"/>
            <a:ext cx="5322763"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fr-FR" sz="6000" u="none" cap="none" strike="noStrike">
                <a:solidFill>
                  <a:schemeClr val="lt1"/>
                </a:solidFill>
                <a:latin typeface="Tahoma"/>
                <a:ea typeface="Tahoma"/>
                <a:cs typeface="Tahoma"/>
                <a:sym typeface="Tahoma"/>
              </a:rPr>
              <a:t>DE LYON</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445261" y="3737985"/>
            <a:ext cx="4572000"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fr-FR" sz="6000" u="none" cap="none" strike="noStrike">
                <a:solidFill>
                  <a:schemeClr val="lt1"/>
                </a:solidFill>
                <a:latin typeface="Tahoma"/>
                <a:ea typeface="Tahoma"/>
                <a:cs typeface="Tahoma"/>
                <a:sym typeface="Tahoma"/>
              </a:rPr>
              <a:t>CENTRALE</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453970" y="3008693"/>
            <a:ext cx="2677336"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fr-FR" sz="6000" u="none" cap="none" strike="noStrike">
                <a:solidFill>
                  <a:schemeClr val="lt1"/>
                </a:solidFill>
                <a:latin typeface="Tahoma"/>
                <a:ea typeface="Tahoma"/>
                <a:cs typeface="Tahoma"/>
                <a:sym typeface="Tahoma"/>
              </a:rPr>
              <a:t>ÉCOLE</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Diapositive de titre">
  <p:cSld name="2_Diapositive de titre">
    <p:spTree>
      <p:nvGrpSpPr>
        <p:cNvPr id="34" name="Shape 34"/>
        <p:cNvGrpSpPr/>
        <p:nvPr/>
      </p:nvGrpSpPr>
      <p:grpSpPr>
        <a:xfrm>
          <a:off x="0" y="0"/>
          <a:ext cx="0" cy="0"/>
          <a:chOff x="0" y="0"/>
          <a:chExt cx="0" cy="0"/>
        </a:xfrm>
      </p:grpSpPr>
      <p:pic>
        <p:nvPicPr>
          <p:cNvPr id="35" name="Google Shape;35;p3"/>
          <p:cNvPicPr preferRelativeResize="0"/>
          <p:nvPr/>
        </p:nvPicPr>
        <p:blipFill rotWithShape="1">
          <a:blip r:embed="rId2">
            <a:alphaModFix/>
          </a:blip>
          <a:srcRect b="0" l="0" r="0" t="0"/>
          <a:stretch/>
        </p:blipFill>
        <p:spPr>
          <a:xfrm>
            <a:off x="127067" y="144000"/>
            <a:ext cx="9025559" cy="6714000"/>
          </a:xfrm>
          <a:prstGeom prst="rect">
            <a:avLst/>
          </a:prstGeom>
          <a:noFill/>
          <a:ln>
            <a:noFill/>
          </a:ln>
        </p:spPr>
      </p:pic>
      <p:pic>
        <p:nvPicPr>
          <p:cNvPr id="36" name="Google Shape;36;p3"/>
          <p:cNvPicPr preferRelativeResize="0"/>
          <p:nvPr/>
        </p:nvPicPr>
        <p:blipFill rotWithShape="1">
          <a:blip r:embed="rId3">
            <a:alphaModFix/>
          </a:blip>
          <a:srcRect b="0" l="0" r="0" t="0"/>
          <a:stretch/>
        </p:blipFill>
        <p:spPr>
          <a:xfrm>
            <a:off x="5747786" y="3928380"/>
            <a:ext cx="3430081" cy="2963487"/>
          </a:xfrm>
          <a:prstGeom prst="rect">
            <a:avLst/>
          </a:prstGeom>
          <a:noFill/>
          <a:ln>
            <a:noFill/>
          </a:ln>
        </p:spPr>
      </p:pic>
      <p:pic>
        <p:nvPicPr>
          <p:cNvPr id="37" name="Google Shape;37;p3"/>
          <p:cNvPicPr preferRelativeResize="0"/>
          <p:nvPr/>
        </p:nvPicPr>
        <p:blipFill rotWithShape="1">
          <a:blip r:embed="rId4">
            <a:alphaModFix/>
          </a:blip>
          <a:srcRect b="0" l="0" r="0" t="0"/>
          <a:stretch/>
        </p:blipFill>
        <p:spPr>
          <a:xfrm>
            <a:off x="6439311" y="5288214"/>
            <a:ext cx="2408358" cy="1365851"/>
          </a:xfrm>
          <a:prstGeom prst="rect">
            <a:avLst/>
          </a:prstGeom>
          <a:noFill/>
          <a:ln>
            <a:noFill/>
          </a:ln>
        </p:spPr>
      </p:pic>
      <p:sp>
        <p:nvSpPr>
          <p:cNvPr id="38" name="Google Shape;38;p3"/>
          <p:cNvSpPr/>
          <p:nvPr/>
        </p:nvSpPr>
        <p:spPr>
          <a:xfrm>
            <a:off x="-16940" y="0"/>
            <a:ext cx="9160936" cy="288000"/>
          </a:xfrm>
          <a:prstGeom prst="rect">
            <a:avLst/>
          </a:prstGeom>
          <a:solidFill>
            <a:srgbClr val="9617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 name="Google Shape;39;p3"/>
          <p:cNvSpPr/>
          <p:nvPr/>
        </p:nvSpPr>
        <p:spPr>
          <a:xfrm rot="-5400000">
            <a:off x="-3301935" y="3285000"/>
            <a:ext cx="6858002" cy="288000"/>
          </a:xfrm>
          <a:prstGeom prst="rect">
            <a:avLst/>
          </a:prstGeom>
          <a:solidFill>
            <a:srgbClr val="9617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 name="Google Shape;40;p3"/>
          <p:cNvSpPr/>
          <p:nvPr/>
        </p:nvSpPr>
        <p:spPr>
          <a:xfrm>
            <a:off x="-16940" y="673159"/>
            <a:ext cx="1451815" cy="177800"/>
          </a:xfrm>
          <a:prstGeom prst="rect">
            <a:avLst/>
          </a:prstGeom>
          <a:solidFill>
            <a:srgbClr val="397FC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 name="Google Shape;41;p3"/>
          <p:cNvSpPr/>
          <p:nvPr/>
        </p:nvSpPr>
        <p:spPr>
          <a:xfrm>
            <a:off x="-16940" y="3533955"/>
            <a:ext cx="1451815" cy="177800"/>
          </a:xfrm>
          <a:prstGeom prst="rect">
            <a:avLst/>
          </a:prstGeom>
          <a:solidFill>
            <a:srgbClr val="BD216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 name="Google Shape;42;p3"/>
          <p:cNvSpPr txBox="1"/>
          <p:nvPr>
            <p:ph type="title"/>
          </p:nvPr>
        </p:nvSpPr>
        <p:spPr>
          <a:xfrm>
            <a:off x="579626" y="1048046"/>
            <a:ext cx="7960936"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5400"/>
              <a:buFont typeface="Tahoma"/>
              <a:buNone/>
              <a:defRPr b="1" sz="5400">
                <a:solidFill>
                  <a:schemeClr val="lt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
          <p:cNvSpPr txBox="1"/>
          <p:nvPr>
            <p:ph idx="1" type="body"/>
          </p:nvPr>
        </p:nvSpPr>
        <p:spPr>
          <a:xfrm>
            <a:off x="579438" y="2527300"/>
            <a:ext cx="7961312" cy="8701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a:solidFill>
                  <a:schemeClr val="lt1"/>
                </a:solidFill>
              </a:defRPr>
            </a:lvl1pPr>
            <a:lvl2pPr indent="-228600" lvl="1" marL="914400" algn="l">
              <a:lnSpc>
                <a:spcPct val="90000"/>
              </a:lnSpc>
              <a:spcBef>
                <a:spcPts val="500"/>
              </a:spcBef>
              <a:spcAft>
                <a:spcPts val="0"/>
              </a:spcAft>
              <a:buClr>
                <a:srgbClr val="3F3F3F"/>
              </a:buClr>
              <a:buSzPts val="2800"/>
              <a:buNone/>
              <a:defRPr/>
            </a:lvl2pPr>
            <a:lvl3pPr indent="-228600" lvl="2" marL="1371600" algn="l">
              <a:lnSpc>
                <a:spcPct val="90000"/>
              </a:lnSpc>
              <a:spcBef>
                <a:spcPts val="500"/>
              </a:spcBef>
              <a:spcAft>
                <a:spcPts val="0"/>
              </a:spcAft>
              <a:buClr>
                <a:srgbClr val="3F3F3F"/>
              </a:buClr>
              <a:buSzPts val="2800"/>
              <a:buNone/>
              <a:defRPr/>
            </a:lvl3pPr>
            <a:lvl4pPr indent="-228600" lvl="3" marL="1828800" algn="l">
              <a:lnSpc>
                <a:spcPct val="90000"/>
              </a:lnSpc>
              <a:spcBef>
                <a:spcPts val="500"/>
              </a:spcBef>
              <a:spcAft>
                <a:spcPts val="0"/>
              </a:spcAft>
              <a:buClr>
                <a:srgbClr val="3F3F3F"/>
              </a:buClr>
              <a:buSzPts val="2800"/>
              <a:buNone/>
              <a:defRPr/>
            </a:lvl4pPr>
            <a:lvl5pPr indent="-228600" lvl="4" marL="2286000" algn="l">
              <a:lnSpc>
                <a:spcPct val="90000"/>
              </a:lnSpc>
              <a:spcBef>
                <a:spcPts val="500"/>
              </a:spcBef>
              <a:spcAft>
                <a:spcPts val="0"/>
              </a:spcAft>
              <a:buClr>
                <a:srgbClr val="3F3F3F"/>
              </a:buClr>
              <a:buSzPts val="2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iapositive de titre">
  <p:cSld name="3_Diapositive de titre">
    <p:spTree>
      <p:nvGrpSpPr>
        <p:cNvPr id="44" name="Shape 44"/>
        <p:cNvGrpSpPr/>
        <p:nvPr/>
      </p:nvGrpSpPr>
      <p:grpSpPr>
        <a:xfrm>
          <a:off x="0" y="0"/>
          <a:ext cx="0" cy="0"/>
          <a:chOff x="0" y="0"/>
          <a:chExt cx="0" cy="0"/>
        </a:xfrm>
      </p:grpSpPr>
      <p:pic>
        <p:nvPicPr>
          <p:cNvPr id="45" name="Google Shape;45;p4"/>
          <p:cNvPicPr preferRelativeResize="0"/>
          <p:nvPr/>
        </p:nvPicPr>
        <p:blipFill rotWithShape="1">
          <a:blip r:embed="rId2">
            <a:alphaModFix/>
          </a:blip>
          <a:srcRect b="0" l="0" r="0" t="0"/>
          <a:stretch/>
        </p:blipFill>
        <p:spPr>
          <a:xfrm>
            <a:off x="34506" y="288000"/>
            <a:ext cx="9135373" cy="6578626"/>
          </a:xfrm>
          <a:prstGeom prst="rect">
            <a:avLst/>
          </a:prstGeom>
          <a:noFill/>
          <a:ln>
            <a:noFill/>
          </a:ln>
        </p:spPr>
      </p:pic>
      <p:sp>
        <p:nvSpPr>
          <p:cNvPr id="46" name="Google Shape;46;p4"/>
          <p:cNvSpPr txBox="1"/>
          <p:nvPr>
            <p:ph type="title"/>
          </p:nvPr>
        </p:nvSpPr>
        <p:spPr>
          <a:xfrm>
            <a:off x="579626" y="1048046"/>
            <a:ext cx="6916729" cy="164339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62626"/>
              </a:buClr>
              <a:buSzPts val="5400"/>
              <a:buFont typeface="Tahoma"/>
              <a:buNone/>
              <a:defRPr b="1" sz="5400">
                <a:solidFill>
                  <a:srgbClr val="262626"/>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
          <p:cNvSpPr txBox="1"/>
          <p:nvPr>
            <p:ph idx="1" type="body"/>
          </p:nvPr>
        </p:nvSpPr>
        <p:spPr>
          <a:xfrm>
            <a:off x="579438" y="2786096"/>
            <a:ext cx="6649498" cy="8701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262626"/>
              </a:buClr>
              <a:buSzPts val="2800"/>
              <a:buNone/>
              <a:defRPr>
                <a:solidFill>
                  <a:srgbClr val="262626"/>
                </a:solidFill>
              </a:defRPr>
            </a:lvl1pPr>
            <a:lvl2pPr indent="-228600" lvl="1" marL="914400" algn="l">
              <a:lnSpc>
                <a:spcPct val="90000"/>
              </a:lnSpc>
              <a:spcBef>
                <a:spcPts val="500"/>
              </a:spcBef>
              <a:spcAft>
                <a:spcPts val="0"/>
              </a:spcAft>
              <a:buClr>
                <a:srgbClr val="3F3F3F"/>
              </a:buClr>
              <a:buSzPts val="2800"/>
              <a:buNone/>
              <a:defRPr/>
            </a:lvl2pPr>
            <a:lvl3pPr indent="-228600" lvl="2" marL="1371600" algn="l">
              <a:lnSpc>
                <a:spcPct val="90000"/>
              </a:lnSpc>
              <a:spcBef>
                <a:spcPts val="500"/>
              </a:spcBef>
              <a:spcAft>
                <a:spcPts val="0"/>
              </a:spcAft>
              <a:buClr>
                <a:srgbClr val="3F3F3F"/>
              </a:buClr>
              <a:buSzPts val="2800"/>
              <a:buNone/>
              <a:defRPr/>
            </a:lvl3pPr>
            <a:lvl4pPr indent="-228600" lvl="3" marL="1828800" algn="l">
              <a:lnSpc>
                <a:spcPct val="90000"/>
              </a:lnSpc>
              <a:spcBef>
                <a:spcPts val="500"/>
              </a:spcBef>
              <a:spcAft>
                <a:spcPts val="0"/>
              </a:spcAft>
              <a:buClr>
                <a:srgbClr val="3F3F3F"/>
              </a:buClr>
              <a:buSzPts val="2800"/>
              <a:buNone/>
              <a:defRPr/>
            </a:lvl4pPr>
            <a:lvl5pPr indent="-228600" lvl="4" marL="2286000" algn="l">
              <a:lnSpc>
                <a:spcPct val="90000"/>
              </a:lnSpc>
              <a:spcBef>
                <a:spcPts val="500"/>
              </a:spcBef>
              <a:spcAft>
                <a:spcPts val="0"/>
              </a:spcAft>
              <a:buClr>
                <a:srgbClr val="3F3F3F"/>
              </a:buClr>
              <a:buSzPts val="2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8" name="Google Shape;48;p4"/>
          <p:cNvPicPr preferRelativeResize="0"/>
          <p:nvPr/>
        </p:nvPicPr>
        <p:blipFill rotWithShape="1">
          <a:blip r:embed="rId3">
            <a:alphaModFix/>
          </a:blip>
          <a:srcRect b="0" l="0" r="0" t="0"/>
          <a:stretch/>
        </p:blipFill>
        <p:spPr>
          <a:xfrm>
            <a:off x="5747786" y="3928380"/>
            <a:ext cx="3430081" cy="2963487"/>
          </a:xfrm>
          <a:prstGeom prst="rect">
            <a:avLst/>
          </a:prstGeom>
          <a:noFill/>
          <a:ln>
            <a:noFill/>
          </a:ln>
        </p:spPr>
      </p:pic>
      <p:pic>
        <p:nvPicPr>
          <p:cNvPr id="49" name="Google Shape;49;p4"/>
          <p:cNvPicPr preferRelativeResize="0"/>
          <p:nvPr/>
        </p:nvPicPr>
        <p:blipFill rotWithShape="1">
          <a:blip r:embed="rId4">
            <a:alphaModFix/>
          </a:blip>
          <a:srcRect b="0" l="0" r="0" t="0"/>
          <a:stretch/>
        </p:blipFill>
        <p:spPr>
          <a:xfrm>
            <a:off x="6439311" y="5288214"/>
            <a:ext cx="2408358" cy="1365851"/>
          </a:xfrm>
          <a:prstGeom prst="rect">
            <a:avLst/>
          </a:prstGeom>
          <a:noFill/>
          <a:ln>
            <a:noFill/>
          </a:ln>
        </p:spPr>
      </p:pic>
      <p:sp>
        <p:nvSpPr>
          <p:cNvPr id="50" name="Google Shape;50;p4"/>
          <p:cNvSpPr/>
          <p:nvPr/>
        </p:nvSpPr>
        <p:spPr>
          <a:xfrm>
            <a:off x="-16940" y="0"/>
            <a:ext cx="9160936" cy="288000"/>
          </a:xfrm>
          <a:prstGeom prst="rect">
            <a:avLst/>
          </a:prstGeom>
          <a:solidFill>
            <a:srgbClr val="9617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 name="Google Shape;51;p4"/>
          <p:cNvSpPr/>
          <p:nvPr/>
        </p:nvSpPr>
        <p:spPr>
          <a:xfrm rot="-5400000">
            <a:off x="-3301935" y="3285000"/>
            <a:ext cx="6858002" cy="288000"/>
          </a:xfrm>
          <a:prstGeom prst="rect">
            <a:avLst/>
          </a:prstGeom>
          <a:solidFill>
            <a:srgbClr val="9617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2" name="Google Shape;52;p4"/>
          <p:cNvSpPr/>
          <p:nvPr/>
        </p:nvSpPr>
        <p:spPr>
          <a:xfrm>
            <a:off x="-16940" y="673159"/>
            <a:ext cx="1451815" cy="177800"/>
          </a:xfrm>
          <a:prstGeom prst="rect">
            <a:avLst/>
          </a:prstGeom>
          <a:solidFill>
            <a:srgbClr val="397FC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 name="Google Shape;53;p4"/>
          <p:cNvSpPr/>
          <p:nvPr/>
        </p:nvSpPr>
        <p:spPr>
          <a:xfrm>
            <a:off x="-16940" y="3861762"/>
            <a:ext cx="1451815" cy="177800"/>
          </a:xfrm>
          <a:prstGeom prst="rect">
            <a:avLst/>
          </a:prstGeom>
          <a:solidFill>
            <a:srgbClr val="BD216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Diapositive de titre">
  <p:cSld name="4_Diapositive de titre">
    <p:spTree>
      <p:nvGrpSpPr>
        <p:cNvPr id="54" name="Shape 54"/>
        <p:cNvGrpSpPr/>
        <p:nvPr/>
      </p:nvGrpSpPr>
      <p:grpSpPr>
        <a:xfrm>
          <a:off x="0" y="0"/>
          <a:ext cx="0" cy="0"/>
          <a:chOff x="0" y="0"/>
          <a:chExt cx="0" cy="0"/>
        </a:xfrm>
      </p:grpSpPr>
      <p:pic>
        <p:nvPicPr>
          <p:cNvPr id="55" name="Google Shape;55;p5"/>
          <p:cNvPicPr preferRelativeResize="0"/>
          <p:nvPr/>
        </p:nvPicPr>
        <p:blipFill rotWithShape="1">
          <a:blip r:embed="rId2">
            <a:alphaModFix/>
          </a:blip>
          <a:srcRect b="0" l="0" r="0" t="0"/>
          <a:stretch/>
        </p:blipFill>
        <p:spPr>
          <a:xfrm>
            <a:off x="101600" y="76199"/>
            <a:ext cx="9105900" cy="6815667"/>
          </a:xfrm>
          <a:prstGeom prst="rect">
            <a:avLst/>
          </a:prstGeom>
          <a:noFill/>
          <a:ln>
            <a:noFill/>
          </a:ln>
        </p:spPr>
      </p:pic>
      <p:sp>
        <p:nvSpPr>
          <p:cNvPr id="56" name="Google Shape;56;p5"/>
          <p:cNvSpPr/>
          <p:nvPr/>
        </p:nvSpPr>
        <p:spPr>
          <a:xfrm>
            <a:off x="271067" y="2844859"/>
            <a:ext cx="8881642" cy="3366403"/>
          </a:xfrm>
          <a:prstGeom prst="rect">
            <a:avLst/>
          </a:prstGeom>
          <a:solidFill>
            <a:schemeClr val="dk1">
              <a:alpha val="55294"/>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 name="Google Shape;57;p5"/>
          <p:cNvSpPr/>
          <p:nvPr/>
        </p:nvSpPr>
        <p:spPr>
          <a:xfrm>
            <a:off x="-16940" y="0"/>
            <a:ext cx="9160936" cy="288000"/>
          </a:xfrm>
          <a:prstGeom prst="rect">
            <a:avLst/>
          </a:prstGeom>
          <a:solidFill>
            <a:srgbClr val="9617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 name="Google Shape;58;p5"/>
          <p:cNvSpPr/>
          <p:nvPr/>
        </p:nvSpPr>
        <p:spPr>
          <a:xfrm rot="-5400000">
            <a:off x="-3301935" y="3285000"/>
            <a:ext cx="6858002" cy="288000"/>
          </a:xfrm>
          <a:prstGeom prst="rect">
            <a:avLst/>
          </a:prstGeom>
          <a:solidFill>
            <a:srgbClr val="9617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 name="Google Shape;59;p5"/>
          <p:cNvSpPr/>
          <p:nvPr/>
        </p:nvSpPr>
        <p:spPr>
          <a:xfrm>
            <a:off x="-16940" y="2844859"/>
            <a:ext cx="1451815" cy="177800"/>
          </a:xfrm>
          <a:prstGeom prst="rect">
            <a:avLst/>
          </a:prstGeom>
          <a:solidFill>
            <a:srgbClr val="397FC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0" name="Google Shape;60;p5"/>
          <p:cNvSpPr/>
          <p:nvPr/>
        </p:nvSpPr>
        <p:spPr>
          <a:xfrm>
            <a:off x="-16940" y="6033462"/>
            <a:ext cx="1451815" cy="177800"/>
          </a:xfrm>
          <a:prstGeom prst="rect">
            <a:avLst/>
          </a:prstGeom>
          <a:solidFill>
            <a:srgbClr val="BD216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 name="Google Shape;61;p5"/>
          <p:cNvSpPr txBox="1"/>
          <p:nvPr>
            <p:ph type="title"/>
          </p:nvPr>
        </p:nvSpPr>
        <p:spPr>
          <a:xfrm>
            <a:off x="579627" y="3219746"/>
            <a:ext cx="5859684" cy="164339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5400"/>
              <a:buFont typeface="Tahoma"/>
              <a:buNone/>
              <a:defRPr b="1" sz="5400">
                <a:solidFill>
                  <a:schemeClr val="lt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5"/>
          <p:cNvSpPr txBox="1"/>
          <p:nvPr>
            <p:ph idx="1" type="body"/>
          </p:nvPr>
        </p:nvSpPr>
        <p:spPr>
          <a:xfrm>
            <a:off x="579438" y="4957796"/>
            <a:ext cx="5859850" cy="8701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a:solidFill>
                  <a:schemeClr val="lt1"/>
                </a:solidFill>
              </a:defRPr>
            </a:lvl1pPr>
            <a:lvl2pPr indent="-228600" lvl="1" marL="914400" algn="l">
              <a:lnSpc>
                <a:spcPct val="90000"/>
              </a:lnSpc>
              <a:spcBef>
                <a:spcPts val="500"/>
              </a:spcBef>
              <a:spcAft>
                <a:spcPts val="0"/>
              </a:spcAft>
              <a:buClr>
                <a:srgbClr val="3F3F3F"/>
              </a:buClr>
              <a:buSzPts val="2800"/>
              <a:buNone/>
              <a:defRPr/>
            </a:lvl2pPr>
            <a:lvl3pPr indent="-228600" lvl="2" marL="1371600" algn="l">
              <a:lnSpc>
                <a:spcPct val="90000"/>
              </a:lnSpc>
              <a:spcBef>
                <a:spcPts val="500"/>
              </a:spcBef>
              <a:spcAft>
                <a:spcPts val="0"/>
              </a:spcAft>
              <a:buClr>
                <a:srgbClr val="3F3F3F"/>
              </a:buClr>
              <a:buSzPts val="2800"/>
              <a:buNone/>
              <a:defRPr/>
            </a:lvl3pPr>
            <a:lvl4pPr indent="-228600" lvl="3" marL="1828800" algn="l">
              <a:lnSpc>
                <a:spcPct val="90000"/>
              </a:lnSpc>
              <a:spcBef>
                <a:spcPts val="500"/>
              </a:spcBef>
              <a:spcAft>
                <a:spcPts val="0"/>
              </a:spcAft>
              <a:buClr>
                <a:srgbClr val="3F3F3F"/>
              </a:buClr>
              <a:buSzPts val="2800"/>
              <a:buNone/>
              <a:defRPr/>
            </a:lvl4pPr>
            <a:lvl5pPr indent="-228600" lvl="4" marL="2286000" algn="l">
              <a:lnSpc>
                <a:spcPct val="90000"/>
              </a:lnSpc>
              <a:spcBef>
                <a:spcPts val="500"/>
              </a:spcBef>
              <a:spcAft>
                <a:spcPts val="0"/>
              </a:spcAft>
              <a:buClr>
                <a:srgbClr val="3F3F3F"/>
              </a:buClr>
              <a:buSzPts val="2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63" name="Google Shape;63;p5"/>
          <p:cNvPicPr preferRelativeResize="0"/>
          <p:nvPr/>
        </p:nvPicPr>
        <p:blipFill rotWithShape="1">
          <a:blip r:embed="rId3">
            <a:alphaModFix/>
          </a:blip>
          <a:srcRect b="0" l="0" r="0" t="0"/>
          <a:stretch/>
        </p:blipFill>
        <p:spPr>
          <a:xfrm>
            <a:off x="5747786" y="3928380"/>
            <a:ext cx="3430081" cy="2963487"/>
          </a:xfrm>
          <a:prstGeom prst="rect">
            <a:avLst/>
          </a:prstGeom>
          <a:noFill/>
          <a:ln>
            <a:noFill/>
          </a:ln>
        </p:spPr>
      </p:pic>
      <p:pic>
        <p:nvPicPr>
          <p:cNvPr id="64" name="Google Shape;64;p5"/>
          <p:cNvPicPr preferRelativeResize="0"/>
          <p:nvPr/>
        </p:nvPicPr>
        <p:blipFill rotWithShape="1">
          <a:blip r:embed="rId4">
            <a:alphaModFix/>
          </a:blip>
          <a:srcRect b="0" l="0" r="0" t="0"/>
          <a:stretch/>
        </p:blipFill>
        <p:spPr>
          <a:xfrm>
            <a:off x="6439311" y="5288214"/>
            <a:ext cx="2408358" cy="13658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Diapositive de titre">
  <p:cSld name="5_Diapositive de titre">
    <p:spTree>
      <p:nvGrpSpPr>
        <p:cNvPr id="65" name="Shape 65"/>
        <p:cNvGrpSpPr/>
        <p:nvPr/>
      </p:nvGrpSpPr>
      <p:grpSpPr>
        <a:xfrm>
          <a:off x="0" y="0"/>
          <a:ext cx="0" cy="0"/>
          <a:chOff x="0" y="0"/>
          <a:chExt cx="0" cy="0"/>
        </a:xfrm>
      </p:grpSpPr>
      <p:pic>
        <p:nvPicPr>
          <p:cNvPr id="66" name="Google Shape;66;p6"/>
          <p:cNvPicPr preferRelativeResize="0"/>
          <p:nvPr/>
        </p:nvPicPr>
        <p:blipFill rotWithShape="1">
          <a:blip r:embed="rId2">
            <a:alphaModFix/>
          </a:blip>
          <a:srcRect b="0" l="0" r="0" t="0"/>
          <a:stretch/>
        </p:blipFill>
        <p:spPr>
          <a:xfrm>
            <a:off x="271067" y="214860"/>
            <a:ext cx="8881559" cy="6643140"/>
          </a:xfrm>
          <a:prstGeom prst="rect">
            <a:avLst/>
          </a:prstGeom>
          <a:noFill/>
          <a:ln>
            <a:noFill/>
          </a:ln>
        </p:spPr>
      </p:pic>
      <p:sp>
        <p:nvSpPr>
          <p:cNvPr id="67" name="Google Shape;67;p6"/>
          <p:cNvSpPr txBox="1"/>
          <p:nvPr>
            <p:ph type="title"/>
          </p:nvPr>
        </p:nvSpPr>
        <p:spPr>
          <a:xfrm>
            <a:off x="381219" y="2083726"/>
            <a:ext cx="4837761" cy="256724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5400"/>
              <a:buFont typeface="Tahoma"/>
              <a:buNone/>
              <a:defRPr b="1" sz="5400">
                <a:solidFill>
                  <a:schemeClr val="lt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6"/>
          <p:cNvSpPr txBox="1"/>
          <p:nvPr>
            <p:ph idx="1" type="body"/>
          </p:nvPr>
        </p:nvSpPr>
        <p:spPr>
          <a:xfrm>
            <a:off x="381031" y="4804660"/>
            <a:ext cx="4837961" cy="8701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a:solidFill>
                  <a:schemeClr val="lt1"/>
                </a:solidFill>
              </a:defRPr>
            </a:lvl1pPr>
            <a:lvl2pPr indent="-228600" lvl="1" marL="914400" algn="l">
              <a:lnSpc>
                <a:spcPct val="90000"/>
              </a:lnSpc>
              <a:spcBef>
                <a:spcPts val="500"/>
              </a:spcBef>
              <a:spcAft>
                <a:spcPts val="0"/>
              </a:spcAft>
              <a:buClr>
                <a:srgbClr val="3F3F3F"/>
              </a:buClr>
              <a:buSzPts val="2800"/>
              <a:buNone/>
              <a:defRPr/>
            </a:lvl2pPr>
            <a:lvl3pPr indent="-228600" lvl="2" marL="1371600" algn="l">
              <a:lnSpc>
                <a:spcPct val="90000"/>
              </a:lnSpc>
              <a:spcBef>
                <a:spcPts val="500"/>
              </a:spcBef>
              <a:spcAft>
                <a:spcPts val="0"/>
              </a:spcAft>
              <a:buClr>
                <a:srgbClr val="3F3F3F"/>
              </a:buClr>
              <a:buSzPts val="2800"/>
              <a:buNone/>
              <a:defRPr/>
            </a:lvl3pPr>
            <a:lvl4pPr indent="-228600" lvl="3" marL="1828800" algn="l">
              <a:lnSpc>
                <a:spcPct val="90000"/>
              </a:lnSpc>
              <a:spcBef>
                <a:spcPts val="500"/>
              </a:spcBef>
              <a:spcAft>
                <a:spcPts val="0"/>
              </a:spcAft>
              <a:buClr>
                <a:srgbClr val="3F3F3F"/>
              </a:buClr>
              <a:buSzPts val="2800"/>
              <a:buNone/>
              <a:defRPr/>
            </a:lvl4pPr>
            <a:lvl5pPr indent="-228600" lvl="4" marL="2286000" algn="l">
              <a:lnSpc>
                <a:spcPct val="90000"/>
              </a:lnSpc>
              <a:spcBef>
                <a:spcPts val="500"/>
              </a:spcBef>
              <a:spcAft>
                <a:spcPts val="0"/>
              </a:spcAft>
              <a:buClr>
                <a:srgbClr val="3F3F3F"/>
              </a:buClr>
              <a:buSzPts val="2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69" name="Google Shape;69;p6"/>
          <p:cNvPicPr preferRelativeResize="0"/>
          <p:nvPr/>
        </p:nvPicPr>
        <p:blipFill rotWithShape="1">
          <a:blip r:embed="rId3">
            <a:alphaModFix/>
          </a:blip>
          <a:srcRect b="0" l="0" r="0" t="0"/>
          <a:stretch/>
        </p:blipFill>
        <p:spPr>
          <a:xfrm>
            <a:off x="5747786" y="3928380"/>
            <a:ext cx="3430081" cy="2963487"/>
          </a:xfrm>
          <a:prstGeom prst="rect">
            <a:avLst/>
          </a:prstGeom>
          <a:noFill/>
          <a:ln>
            <a:noFill/>
          </a:ln>
        </p:spPr>
      </p:pic>
      <p:pic>
        <p:nvPicPr>
          <p:cNvPr id="70" name="Google Shape;70;p6"/>
          <p:cNvPicPr preferRelativeResize="0"/>
          <p:nvPr/>
        </p:nvPicPr>
        <p:blipFill rotWithShape="1">
          <a:blip r:embed="rId4">
            <a:alphaModFix/>
          </a:blip>
          <a:srcRect b="0" l="0" r="0" t="0"/>
          <a:stretch/>
        </p:blipFill>
        <p:spPr>
          <a:xfrm>
            <a:off x="6439311" y="5288214"/>
            <a:ext cx="2408358" cy="1365851"/>
          </a:xfrm>
          <a:prstGeom prst="rect">
            <a:avLst/>
          </a:prstGeom>
          <a:noFill/>
          <a:ln>
            <a:noFill/>
          </a:ln>
        </p:spPr>
      </p:pic>
      <p:sp>
        <p:nvSpPr>
          <p:cNvPr id="71" name="Google Shape;71;p6"/>
          <p:cNvSpPr/>
          <p:nvPr/>
        </p:nvSpPr>
        <p:spPr>
          <a:xfrm>
            <a:off x="-16940" y="0"/>
            <a:ext cx="9160936" cy="288000"/>
          </a:xfrm>
          <a:prstGeom prst="rect">
            <a:avLst/>
          </a:prstGeom>
          <a:solidFill>
            <a:srgbClr val="9617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2" name="Google Shape;72;p6"/>
          <p:cNvSpPr/>
          <p:nvPr/>
        </p:nvSpPr>
        <p:spPr>
          <a:xfrm rot="-5400000">
            <a:off x="-3301935" y="3285000"/>
            <a:ext cx="6858002" cy="288000"/>
          </a:xfrm>
          <a:prstGeom prst="rect">
            <a:avLst/>
          </a:prstGeom>
          <a:solidFill>
            <a:srgbClr val="9617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3" name="Google Shape;73;p6"/>
          <p:cNvSpPr/>
          <p:nvPr/>
        </p:nvSpPr>
        <p:spPr>
          <a:xfrm>
            <a:off x="-16940" y="1734195"/>
            <a:ext cx="1451815" cy="177800"/>
          </a:xfrm>
          <a:prstGeom prst="rect">
            <a:avLst/>
          </a:prstGeom>
          <a:solidFill>
            <a:srgbClr val="397FC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4" name="Google Shape;74;p6"/>
          <p:cNvSpPr/>
          <p:nvPr/>
        </p:nvSpPr>
        <p:spPr>
          <a:xfrm>
            <a:off x="-16940" y="5854445"/>
            <a:ext cx="1451815" cy="177800"/>
          </a:xfrm>
          <a:prstGeom prst="rect">
            <a:avLst/>
          </a:prstGeom>
          <a:solidFill>
            <a:srgbClr val="BD216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Diapositive de titre">
  <p:cSld name="6_Diapositive de titre">
    <p:spTree>
      <p:nvGrpSpPr>
        <p:cNvPr id="75" name="Shape 75"/>
        <p:cNvGrpSpPr/>
        <p:nvPr/>
      </p:nvGrpSpPr>
      <p:grpSpPr>
        <a:xfrm>
          <a:off x="0" y="0"/>
          <a:ext cx="0" cy="0"/>
          <a:chOff x="0" y="0"/>
          <a:chExt cx="0" cy="0"/>
        </a:xfrm>
      </p:grpSpPr>
      <p:pic>
        <p:nvPicPr>
          <p:cNvPr id="76" name="Google Shape;76;p7"/>
          <p:cNvPicPr preferRelativeResize="0"/>
          <p:nvPr/>
        </p:nvPicPr>
        <p:blipFill rotWithShape="1">
          <a:blip r:embed="rId2">
            <a:alphaModFix/>
          </a:blip>
          <a:srcRect b="0" l="0" r="0" t="0"/>
          <a:stretch/>
        </p:blipFill>
        <p:spPr>
          <a:xfrm flipH="1">
            <a:off x="245187" y="103517"/>
            <a:ext cx="8898813" cy="6754483"/>
          </a:xfrm>
          <a:prstGeom prst="rect">
            <a:avLst/>
          </a:prstGeom>
          <a:noFill/>
          <a:ln>
            <a:noFill/>
          </a:ln>
        </p:spPr>
      </p:pic>
      <p:sp>
        <p:nvSpPr>
          <p:cNvPr id="77" name="Google Shape;77;p7"/>
          <p:cNvSpPr/>
          <p:nvPr/>
        </p:nvSpPr>
        <p:spPr>
          <a:xfrm>
            <a:off x="271067" y="288000"/>
            <a:ext cx="8881642" cy="6569999"/>
          </a:xfrm>
          <a:prstGeom prst="rect">
            <a:avLst/>
          </a:prstGeom>
          <a:solidFill>
            <a:schemeClr val="dk1">
              <a:alpha val="2235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8" name="Google Shape;78;p7"/>
          <p:cNvSpPr txBox="1"/>
          <p:nvPr>
            <p:ph type="title"/>
          </p:nvPr>
        </p:nvSpPr>
        <p:spPr>
          <a:xfrm>
            <a:off x="381219" y="3899135"/>
            <a:ext cx="5941943" cy="139018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5400"/>
              <a:buFont typeface="Tahoma"/>
              <a:buNone/>
              <a:defRPr b="1" sz="5400">
                <a:solidFill>
                  <a:schemeClr val="lt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7"/>
          <p:cNvSpPr txBox="1"/>
          <p:nvPr>
            <p:ph idx="1" type="body"/>
          </p:nvPr>
        </p:nvSpPr>
        <p:spPr>
          <a:xfrm>
            <a:off x="381031" y="5443009"/>
            <a:ext cx="5256603" cy="8701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a:solidFill>
                  <a:schemeClr val="lt1"/>
                </a:solidFill>
              </a:defRPr>
            </a:lvl1pPr>
            <a:lvl2pPr indent="-228600" lvl="1" marL="914400" algn="l">
              <a:lnSpc>
                <a:spcPct val="90000"/>
              </a:lnSpc>
              <a:spcBef>
                <a:spcPts val="500"/>
              </a:spcBef>
              <a:spcAft>
                <a:spcPts val="0"/>
              </a:spcAft>
              <a:buClr>
                <a:srgbClr val="3F3F3F"/>
              </a:buClr>
              <a:buSzPts val="2800"/>
              <a:buNone/>
              <a:defRPr/>
            </a:lvl2pPr>
            <a:lvl3pPr indent="-228600" lvl="2" marL="1371600" algn="l">
              <a:lnSpc>
                <a:spcPct val="90000"/>
              </a:lnSpc>
              <a:spcBef>
                <a:spcPts val="500"/>
              </a:spcBef>
              <a:spcAft>
                <a:spcPts val="0"/>
              </a:spcAft>
              <a:buClr>
                <a:srgbClr val="3F3F3F"/>
              </a:buClr>
              <a:buSzPts val="2800"/>
              <a:buNone/>
              <a:defRPr/>
            </a:lvl3pPr>
            <a:lvl4pPr indent="-228600" lvl="3" marL="1828800" algn="l">
              <a:lnSpc>
                <a:spcPct val="90000"/>
              </a:lnSpc>
              <a:spcBef>
                <a:spcPts val="500"/>
              </a:spcBef>
              <a:spcAft>
                <a:spcPts val="0"/>
              </a:spcAft>
              <a:buClr>
                <a:srgbClr val="3F3F3F"/>
              </a:buClr>
              <a:buSzPts val="2800"/>
              <a:buNone/>
              <a:defRPr/>
            </a:lvl4pPr>
            <a:lvl5pPr indent="-228600" lvl="4" marL="2286000" algn="l">
              <a:lnSpc>
                <a:spcPct val="90000"/>
              </a:lnSpc>
              <a:spcBef>
                <a:spcPts val="500"/>
              </a:spcBef>
              <a:spcAft>
                <a:spcPts val="0"/>
              </a:spcAft>
              <a:buClr>
                <a:srgbClr val="3F3F3F"/>
              </a:buClr>
              <a:buSzPts val="2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80" name="Google Shape;80;p7"/>
          <p:cNvPicPr preferRelativeResize="0"/>
          <p:nvPr/>
        </p:nvPicPr>
        <p:blipFill rotWithShape="1">
          <a:blip r:embed="rId3">
            <a:alphaModFix/>
          </a:blip>
          <a:srcRect b="0" l="0" r="0" t="0"/>
          <a:stretch/>
        </p:blipFill>
        <p:spPr>
          <a:xfrm>
            <a:off x="5747786" y="3928380"/>
            <a:ext cx="3430081" cy="2963487"/>
          </a:xfrm>
          <a:prstGeom prst="rect">
            <a:avLst/>
          </a:prstGeom>
          <a:noFill/>
          <a:ln>
            <a:noFill/>
          </a:ln>
        </p:spPr>
      </p:pic>
      <p:pic>
        <p:nvPicPr>
          <p:cNvPr id="81" name="Google Shape;81;p7"/>
          <p:cNvPicPr preferRelativeResize="0"/>
          <p:nvPr/>
        </p:nvPicPr>
        <p:blipFill rotWithShape="1">
          <a:blip r:embed="rId4">
            <a:alphaModFix/>
          </a:blip>
          <a:srcRect b="0" l="0" r="0" t="0"/>
          <a:stretch/>
        </p:blipFill>
        <p:spPr>
          <a:xfrm>
            <a:off x="6439311" y="5288214"/>
            <a:ext cx="2408358" cy="1365851"/>
          </a:xfrm>
          <a:prstGeom prst="rect">
            <a:avLst/>
          </a:prstGeom>
          <a:noFill/>
          <a:ln>
            <a:noFill/>
          </a:ln>
        </p:spPr>
      </p:pic>
      <p:sp>
        <p:nvSpPr>
          <p:cNvPr id="82" name="Google Shape;82;p7"/>
          <p:cNvSpPr/>
          <p:nvPr/>
        </p:nvSpPr>
        <p:spPr>
          <a:xfrm>
            <a:off x="-16940" y="0"/>
            <a:ext cx="9160936" cy="288000"/>
          </a:xfrm>
          <a:prstGeom prst="rect">
            <a:avLst/>
          </a:prstGeom>
          <a:solidFill>
            <a:srgbClr val="9617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3" name="Google Shape;83;p7"/>
          <p:cNvSpPr/>
          <p:nvPr/>
        </p:nvSpPr>
        <p:spPr>
          <a:xfrm rot="-5400000">
            <a:off x="-3301935" y="3285000"/>
            <a:ext cx="6858002" cy="288000"/>
          </a:xfrm>
          <a:prstGeom prst="rect">
            <a:avLst/>
          </a:prstGeom>
          <a:solidFill>
            <a:srgbClr val="9617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4" name="Google Shape;84;p7"/>
          <p:cNvSpPr/>
          <p:nvPr/>
        </p:nvSpPr>
        <p:spPr>
          <a:xfrm>
            <a:off x="-16941" y="3633224"/>
            <a:ext cx="1451815" cy="177800"/>
          </a:xfrm>
          <a:prstGeom prst="rect">
            <a:avLst/>
          </a:prstGeom>
          <a:solidFill>
            <a:srgbClr val="397FC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5" name="Google Shape;85;p7"/>
          <p:cNvSpPr/>
          <p:nvPr/>
        </p:nvSpPr>
        <p:spPr>
          <a:xfrm>
            <a:off x="-16940" y="6380655"/>
            <a:ext cx="1451815" cy="177800"/>
          </a:xfrm>
          <a:prstGeom prst="rect">
            <a:avLst/>
          </a:prstGeom>
          <a:solidFill>
            <a:srgbClr val="BD216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Diapositive de titre">
  <p:cSld name="7_Diapositive de titre">
    <p:spTree>
      <p:nvGrpSpPr>
        <p:cNvPr id="86" name="Shape 86"/>
        <p:cNvGrpSpPr/>
        <p:nvPr/>
      </p:nvGrpSpPr>
      <p:grpSpPr>
        <a:xfrm>
          <a:off x="0" y="0"/>
          <a:ext cx="0" cy="0"/>
          <a:chOff x="0" y="0"/>
          <a:chExt cx="0" cy="0"/>
        </a:xfrm>
      </p:grpSpPr>
      <p:pic>
        <p:nvPicPr>
          <p:cNvPr id="87" name="Google Shape;87;p8"/>
          <p:cNvPicPr preferRelativeResize="0"/>
          <p:nvPr/>
        </p:nvPicPr>
        <p:blipFill rotWithShape="1">
          <a:blip r:embed="rId2">
            <a:alphaModFix/>
          </a:blip>
          <a:srcRect b="0" l="0" r="0" t="0"/>
          <a:stretch/>
        </p:blipFill>
        <p:spPr>
          <a:xfrm>
            <a:off x="271067" y="77638"/>
            <a:ext cx="8898812" cy="6780362"/>
          </a:xfrm>
          <a:prstGeom prst="rect">
            <a:avLst/>
          </a:prstGeom>
          <a:noFill/>
          <a:ln>
            <a:noFill/>
          </a:ln>
        </p:spPr>
      </p:pic>
      <p:sp>
        <p:nvSpPr>
          <p:cNvPr id="88" name="Google Shape;88;p8"/>
          <p:cNvSpPr/>
          <p:nvPr/>
        </p:nvSpPr>
        <p:spPr>
          <a:xfrm>
            <a:off x="271067" y="3633223"/>
            <a:ext cx="8881642" cy="2925231"/>
          </a:xfrm>
          <a:prstGeom prst="rect">
            <a:avLst/>
          </a:prstGeom>
          <a:solidFill>
            <a:schemeClr val="dk1">
              <a:alpha val="55294"/>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9" name="Google Shape;89;p8"/>
          <p:cNvSpPr txBox="1"/>
          <p:nvPr>
            <p:ph type="title"/>
          </p:nvPr>
        </p:nvSpPr>
        <p:spPr>
          <a:xfrm>
            <a:off x="381219" y="3899135"/>
            <a:ext cx="5941943" cy="139018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5400"/>
              <a:buFont typeface="Tahoma"/>
              <a:buNone/>
              <a:defRPr b="1" sz="5400">
                <a:solidFill>
                  <a:schemeClr val="lt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8"/>
          <p:cNvSpPr txBox="1"/>
          <p:nvPr>
            <p:ph idx="1" type="body"/>
          </p:nvPr>
        </p:nvSpPr>
        <p:spPr>
          <a:xfrm>
            <a:off x="381031" y="5443009"/>
            <a:ext cx="5256603" cy="8701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a:solidFill>
                  <a:schemeClr val="lt1"/>
                </a:solidFill>
              </a:defRPr>
            </a:lvl1pPr>
            <a:lvl2pPr indent="-228600" lvl="1" marL="914400" algn="l">
              <a:lnSpc>
                <a:spcPct val="90000"/>
              </a:lnSpc>
              <a:spcBef>
                <a:spcPts val="500"/>
              </a:spcBef>
              <a:spcAft>
                <a:spcPts val="0"/>
              </a:spcAft>
              <a:buClr>
                <a:srgbClr val="3F3F3F"/>
              </a:buClr>
              <a:buSzPts val="2800"/>
              <a:buNone/>
              <a:defRPr/>
            </a:lvl2pPr>
            <a:lvl3pPr indent="-228600" lvl="2" marL="1371600" algn="l">
              <a:lnSpc>
                <a:spcPct val="90000"/>
              </a:lnSpc>
              <a:spcBef>
                <a:spcPts val="500"/>
              </a:spcBef>
              <a:spcAft>
                <a:spcPts val="0"/>
              </a:spcAft>
              <a:buClr>
                <a:srgbClr val="3F3F3F"/>
              </a:buClr>
              <a:buSzPts val="2800"/>
              <a:buNone/>
              <a:defRPr/>
            </a:lvl3pPr>
            <a:lvl4pPr indent="-228600" lvl="3" marL="1828800" algn="l">
              <a:lnSpc>
                <a:spcPct val="90000"/>
              </a:lnSpc>
              <a:spcBef>
                <a:spcPts val="500"/>
              </a:spcBef>
              <a:spcAft>
                <a:spcPts val="0"/>
              </a:spcAft>
              <a:buClr>
                <a:srgbClr val="3F3F3F"/>
              </a:buClr>
              <a:buSzPts val="2800"/>
              <a:buNone/>
              <a:defRPr/>
            </a:lvl4pPr>
            <a:lvl5pPr indent="-228600" lvl="4" marL="2286000" algn="l">
              <a:lnSpc>
                <a:spcPct val="90000"/>
              </a:lnSpc>
              <a:spcBef>
                <a:spcPts val="500"/>
              </a:spcBef>
              <a:spcAft>
                <a:spcPts val="0"/>
              </a:spcAft>
              <a:buClr>
                <a:srgbClr val="3F3F3F"/>
              </a:buClr>
              <a:buSzPts val="2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91" name="Google Shape;91;p8"/>
          <p:cNvPicPr preferRelativeResize="0"/>
          <p:nvPr/>
        </p:nvPicPr>
        <p:blipFill rotWithShape="1">
          <a:blip r:embed="rId3">
            <a:alphaModFix/>
          </a:blip>
          <a:srcRect b="0" l="0" r="0" t="0"/>
          <a:stretch/>
        </p:blipFill>
        <p:spPr>
          <a:xfrm>
            <a:off x="5747786" y="3928380"/>
            <a:ext cx="3430081" cy="2963487"/>
          </a:xfrm>
          <a:prstGeom prst="rect">
            <a:avLst/>
          </a:prstGeom>
          <a:noFill/>
          <a:ln>
            <a:noFill/>
          </a:ln>
        </p:spPr>
      </p:pic>
      <p:pic>
        <p:nvPicPr>
          <p:cNvPr id="92" name="Google Shape;92;p8"/>
          <p:cNvPicPr preferRelativeResize="0"/>
          <p:nvPr/>
        </p:nvPicPr>
        <p:blipFill rotWithShape="1">
          <a:blip r:embed="rId4">
            <a:alphaModFix/>
          </a:blip>
          <a:srcRect b="0" l="0" r="0" t="0"/>
          <a:stretch/>
        </p:blipFill>
        <p:spPr>
          <a:xfrm>
            <a:off x="6439311" y="5288214"/>
            <a:ext cx="2408358" cy="1365851"/>
          </a:xfrm>
          <a:prstGeom prst="rect">
            <a:avLst/>
          </a:prstGeom>
          <a:noFill/>
          <a:ln>
            <a:noFill/>
          </a:ln>
        </p:spPr>
      </p:pic>
      <p:sp>
        <p:nvSpPr>
          <p:cNvPr id="93" name="Google Shape;93;p8"/>
          <p:cNvSpPr/>
          <p:nvPr/>
        </p:nvSpPr>
        <p:spPr>
          <a:xfrm>
            <a:off x="-16940" y="0"/>
            <a:ext cx="9160936" cy="288000"/>
          </a:xfrm>
          <a:prstGeom prst="rect">
            <a:avLst/>
          </a:prstGeom>
          <a:solidFill>
            <a:srgbClr val="9617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 name="Google Shape;94;p8"/>
          <p:cNvSpPr/>
          <p:nvPr/>
        </p:nvSpPr>
        <p:spPr>
          <a:xfrm rot="-5400000">
            <a:off x="-3301935" y="3285000"/>
            <a:ext cx="6858002" cy="288000"/>
          </a:xfrm>
          <a:prstGeom prst="rect">
            <a:avLst/>
          </a:prstGeom>
          <a:solidFill>
            <a:srgbClr val="9617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 name="Google Shape;95;p8"/>
          <p:cNvSpPr/>
          <p:nvPr/>
        </p:nvSpPr>
        <p:spPr>
          <a:xfrm>
            <a:off x="-16941" y="3633224"/>
            <a:ext cx="1451815" cy="177800"/>
          </a:xfrm>
          <a:prstGeom prst="rect">
            <a:avLst/>
          </a:prstGeom>
          <a:solidFill>
            <a:srgbClr val="397FC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6" name="Google Shape;96;p8"/>
          <p:cNvSpPr/>
          <p:nvPr/>
        </p:nvSpPr>
        <p:spPr>
          <a:xfrm>
            <a:off x="-16940" y="6380655"/>
            <a:ext cx="1451815" cy="177800"/>
          </a:xfrm>
          <a:prstGeom prst="rect">
            <a:avLst/>
          </a:prstGeom>
          <a:solidFill>
            <a:srgbClr val="BD216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Diapositive de titre">
  <p:cSld name="8_Diapositive de titre">
    <p:spTree>
      <p:nvGrpSpPr>
        <p:cNvPr id="97" name="Shape 97"/>
        <p:cNvGrpSpPr/>
        <p:nvPr/>
      </p:nvGrpSpPr>
      <p:grpSpPr>
        <a:xfrm>
          <a:off x="0" y="0"/>
          <a:ext cx="0" cy="0"/>
          <a:chOff x="0" y="0"/>
          <a:chExt cx="0" cy="0"/>
        </a:xfrm>
      </p:grpSpPr>
      <p:pic>
        <p:nvPicPr>
          <p:cNvPr id="98" name="Google Shape;98;p9"/>
          <p:cNvPicPr preferRelativeResize="0"/>
          <p:nvPr/>
        </p:nvPicPr>
        <p:blipFill rotWithShape="1">
          <a:blip r:embed="rId2">
            <a:alphaModFix/>
          </a:blip>
          <a:srcRect b="0" l="0" r="0" t="0"/>
          <a:stretch/>
        </p:blipFill>
        <p:spPr>
          <a:xfrm flipH="1">
            <a:off x="129393" y="86264"/>
            <a:ext cx="9014606" cy="6771736"/>
          </a:xfrm>
          <a:prstGeom prst="rect">
            <a:avLst/>
          </a:prstGeom>
          <a:noFill/>
          <a:ln>
            <a:noFill/>
          </a:ln>
        </p:spPr>
      </p:pic>
      <p:sp>
        <p:nvSpPr>
          <p:cNvPr id="99" name="Google Shape;99;p9"/>
          <p:cNvSpPr/>
          <p:nvPr/>
        </p:nvSpPr>
        <p:spPr>
          <a:xfrm>
            <a:off x="271067" y="288000"/>
            <a:ext cx="8881642" cy="6570000"/>
          </a:xfrm>
          <a:prstGeom prst="rect">
            <a:avLst/>
          </a:prstGeom>
          <a:solidFill>
            <a:schemeClr val="dk1">
              <a:alpha val="2235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0" name="Google Shape;100;p9"/>
          <p:cNvSpPr txBox="1"/>
          <p:nvPr>
            <p:ph type="title"/>
          </p:nvPr>
        </p:nvSpPr>
        <p:spPr>
          <a:xfrm>
            <a:off x="407900" y="3168336"/>
            <a:ext cx="5561579" cy="220994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5400"/>
              <a:buFont typeface="Tahoma"/>
              <a:buNone/>
              <a:defRPr b="1" sz="5400">
                <a:solidFill>
                  <a:schemeClr val="lt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9"/>
          <p:cNvSpPr txBox="1"/>
          <p:nvPr>
            <p:ph idx="1" type="body"/>
          </p:nvPr>
        </p:nvSpPr>
        <p:spPr>
          <a:xfrm>
            <a:off x="407712" y="5514802"/>
            <a:ext cx="5043744" cy="92862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a:solidFill>
                  <a:schemeClr val="lt1"/>
                </a:solidFill>
              </a:defRPr>
            </a:lvl1pPr>
            <a:lvl2pPr indent="-228600" lvl="1" marL="914400" algn="l">
              <a:lnSpc>
                <a:spcPct val="90000"/>
              </a:lnSpc>
              <a:spcBef>
                <a:spcPts val="500"/>
              </a:spcBef>
              <a:spcAft>
                <a:spcPts val="0"/>
              </a:spcAft>
              <a:buClr>
                <a:srgbClr val="3F3F3F"/>
              </a:buClr>
              <a:buSzPts val="2800"/>
              <a:buNone/>
              <a:defRPr/>
            </a:lvl2pPr>
            <a:lvl3pPr indent="-228600" lvl="2" marL="1371600" algn="l">
              <a:lnSpc>
                <a:spcPct val="90000"/>
              </a:lnSpc>
              <a:spcBef>
                <a:spcPts val="500"/>
              </a:spcBef>
              <a:spcAft>
                <a:spcPts val="0"/>
              </a:spcAft>
              <a:buClr>
                <a:srgbClr val="3F3F3F"/>
              </a:buClr>
              <a:buSzPts val="2800"/>
              <a:buNone/>
              <a:defRPr/>
            </a:lvl3pPr>
            <a:lvl4pPr indent="-228600" lvl="3" marL="1828800" algn="l">
              <a:lnSpc>
                <a:spcPct val="90000"/>
              </a:lnSpc>
              <a:spcBef>
                <a:spcPts val="500"/>
              </a:spcBef>
              <a:spcAft>
                <a:spcPts val="0"/>
              </a:spcAft>
              <a:buClr>
                <a:srgbClr val="3F3F3F"/>
              </a:buClr>
              <a:buSzPts val="2800"/>
              <a:buNone/>
              <a:defRPr/>
            </a:lvl4pPr>
            <a:lvl5pPr indent="-228600" lvl="4" marL="2286000" algn="l">
              <a:lnSpc>
                <a:spcPct val="90000"/>
              </a:lnSpc>
              <a:spcBef>
                <a:spcPts val="500"/>
              </a:spcBef>
              <a:spcAft>
                <a:spcPts val="0"/>
              </a:spcAft>
              <a:buClr>
                <a:srgbClr val="3F3F3F"/>
              </a:buClr>
              <a:buSzPts val="2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9"/>
          <p:cNvSpPr txBox="1"/>
          <p:nvPr>
            <p:ph idx="12" type="sldNum"/>
          </p:nvPr>
        </p:nvSpPr>
        <p:spPr>
          <a:xfrm>
            <a:off x="6457950" y="6356351"/>
            <a:ext cx="20574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fr-FR"/>
              <a:t>‹#›</a:t>
            </a:fld>
            <a:endParaRPr/>
          </a:p>
        </p:txBody>
      </p:sp>
      <p:sp>
        <p:nvSpPr>
          <p:cNvPr id="103" name="Google Shape;103;p9"/>
          <p:cNvSpPr/>
          <p:nvPr/>
        </p:nvSpPr>
        <p:spPr>
          <a:xfrm>
            <a:off x="-16940" y="0"/>
            <a:ext cx="9160936" cy="288000"/>
          </a:xfrm>
          <a:prstGeom prst="rect">
            <a:avLst/>
          </a:prstGeom>
          <a:solidFill>
            <a:srgbClr val="9617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p9"/>
          <p:cNvSpPr/>
          <p:nvPr/>
        </p:nvSpPr>
        <p:spPr>
          <a:xfrm rot="-5400000">
            <a:off x="-3301935" y="3285000"/>
            <a:ext cx="6858002" cy="288000"/>
          </a:xfrm>
          <a:prstGeom prst="rect">
            <a:avLst/>
          </a:prstGeom>
          <a:solidFill>
            <a:srgbClr val="9617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5" name="Google Shape;105;p9"/>
          <p:cNvSpPr/>
          <p:nvPr/>
        </p:nvSpPr>
        <p:spPr>
          <a:xfrm>
            <a:off x="-16940" y="2812501"/>
            <a:ext cx="1100667" cy="177800"/>
          </a:xfrm>
          <a:prstGeom prst="rect">
            <a:avLst/>
          </a:prstGeom>
          <a:solidFill>
            <a:srgbClr val="397FC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6" name="Google Shape;106;p9"/>
          <p:cNvSpPr/>
          <p:nvPr/>
        </p:nvSpPr>
        <p:spPr>
          <a:xfrm>
            <a:off x="-16940" y="6561813"/>
            <a:ext cx="1100667" cy="177800"/>
          </a:xfrm>
          <a:prstGeom prst="rect">
            <a:avLst/>
          </a:prstGeom>
          <a:solidFill>
            <a:srgbClr val="BD216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7" name="Google Shape;107;p9"/>
          <p:cNvPicPr preferRelativeResize="0"/>
          <p:nvPr/>
        </p:nvPicPr>
        <p:blipFill rotWithShape="1">
          <a:blip r:embed="rId3">
            <a:alphaModFix/>
          </a:blip>
          <a:srcRect b="0" l="0" r="0" t="0"/>
          <a:stretch/>
        </p:blipFill>
        <p:spPr>
          <a:xfrm>
            <a:off x="5747786" y="3928380"/>
            <a:ext cx="3430081" cy="2963487"/>
          </a:xfrm>
          <a:prstGeom prst="rect">
            <a:avLst/>
          </a:prstGeom>
          <a:noFill/>
          <a:ln>
            <a:noFill/>
          </a:ln>
        </p:spPr>
      </p:pic>
      <p:pic>
        <p:nvPicPr>
          <p:cNvPr id="108" name="Google Shape;108;p9"/>
          <p:cNvPicPr preferRelativeResize="0"/>
          <p:nvPr/>
        </p:nvPicPr>
        <p:blipFill rotWithShape="1">
          <a:blip r:embed="rId4">
            <a:alphaModFix/>
          </a:blip>
          <a:srcRect b="0" l="0" r="0" t="0"/>
          <a:stretch/>
        </p:blipFill>
        <p:spPr>
          <a:xfrm>
            <a:off x="6439311" y="5288214"/>
            <a:ext cx="2408358" cy="136585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2.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16936" y="0"/>
            <a:ext cx="9160936" cy="288000"/>
          </a:xfrm>
          <a:prstGeom prst="rect">
            <a:avLst/>
          </a:prstGeom>
          <a:solidFill>
            <a:srgbClr val="9617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 name="Google Shape;11;p1"/>
          <p:cNvSpPr/>
          <p:nvPr/>
        </p:nvSpPr>
        <p:spPr>
          <a:xfrm rot="-5400000">
            <a:off x="-952435" y="935500"/>
            <a:ext cx="2159001" cy="288000"/>
          </a:xfrm>
          <a:prstGeom prst="rect">
            <a:avLst/>
          </a:prstGeom>
          <a:solidFill>
            <a:srgbClr val="9617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2" name="Google Shape;12;p1"/>
          <p:cNvPicPr preferRelativeResize="0"/>
          <p:nvPr/>
        </p:nvPicPr>
        <p:blipFill rotWithShape="1">
          <a:blip r:embed="rId1">
            <a:alphaModFix/>
          </a:blip>
          <a:srcRect b="0" l="0" r="0" t="0"/>
          <a:stretch/>
        </p:blipFill>
        <p:spPr>
          <a:xfrm>
            <a:off x="7677509" y="5992702"/>
            <a:ext cx="1388853" cy="787660"/>
          </a:xfrm>
          <a:prstGeom prst="rect">
            <a:avLst/>
          </a:prstGeom>
          <a:noFill/>
          <a:ln>
            <a:noFill/>
          </a:ln>
        </p:spPr>
      </p:pic>
      <p:sp>
        <p:nvSpPr>
          <p:cNvPr id="13" name="Google Shape;13;p1"/>
          <p:cNvSpPr txBox="1"/>
          <p:nvPr>
            <p:ph type="title"/>
          </p:nvPr>
        </p:nvSpPr>
        <p:spPr>
          <a:xfrm>
            <a:off x="490628" y="485895"/>
            <a:ext cx="78867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3F3F3F"/>
              </a:buClr>
              <a:buSzPts val="4800"/>
              <a:buFont typeface="Tahoma"/>
              <a:buNone/>
              <a:defRPr b="1" i="0" sz="4800" u="none" cap="none" strike="noStrike">
                <a:solidFill>
                  <a:srgbClr val="3F3F3F"/>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1"/>
          <p:cNvSpPr txBox="1"/>
          <p:nvPr>
            <p:ph idx="1" type="body"/>
          </p:nvPr>
        </p:nvSpPr>
        <p:spPr>
          <a:xfrm>
            <a:off x="490628" y="194639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96172E"/>
              </a:buClr>
              <a:buSzPts val="2800"/>
              <a:buFont typeface="Noto Sans Symbols"/>
              <a:buChar char="▪"/>
              <a:defRPr b="1" i="0" sz="2800" u="none" cap="none" strike="noStrike">
                <a:solidFill>
                  <a:srgbClr val="96172E"/>
                </a:solidFill>
                <a:latin typeface="Tahoma"/>
                <a:ea typeface="Tahoma"/>
                <a:cs typeface="Tahoma"/>
                <a:sym typeface="Tahoma"/>
              </a:defRPr>
            </a:lvl1pPr>
            <a:lvl2pPr indent="-406400" lvl="1" marL="914400" marR="0" rtl="0" algn="l">
              <a:lnSpc>
                <a:spcPct val="90000"/>
              </a:lnSpc>
              <a:spcBef>
                <a:spcPts val="500"/>
              </a:spcBef>
              <a:spcAft>
                <a:spcPts val="0"/>
              </a:spcAft>
              <a:buClr>
                <a:srgbClr val="3F3F3F"/>
              </a:buClr>
              <a:buSzPts val="2800"/>
              <a:buFont typeface="Noto Sans Symbols"/>
              <a:buChar char="▪"/>
              <a:defRPr b="1" i="0" sz="2800" u="none" cap="none" strike="noStrike">
                <a:solidFill>
                  <a:srgbClr val="3F3F3F"/>
                </a:solidFill>
                <a:latin typeface="Tahoma"/>
                <a:ea typeface="Tahoma"/>
                <a:cs typeface="Tahoma"/>
                <a:sym typeface="Tahoma"/>
              </a:defRPr>
            </a:lvl2pPr>
            <a:lvl3pPr indent="-406400" lvl="2" marL="1371600" marR="0" rtl="0" algn="l">
              <a:lnSpc>
                <a:spcPct val="90000"/>
              </a:lnSpc>
              <a:spcBef>
                <a:spcPts val="500"/>
              </a:spcBef>
              <a:spcAft>
                <a:spcPts val="0"/>
              </a:spcAft>
              <a:buClr>
                <a:srgbClr val="3F3F3F"/>
              </a:buClr>
              <a:buSzPts val="2800"/>
              <a:buFont typeface="Noto Sans Symbols"/>
              <a:buChar char="▪"/>
              <a:defRPr b="0" i="0" sz="2800" u="none" cap="none" strike="noStrike">
                <a:solidFill>
                  <a:srgbClr val="3F3F3F"/>
                </a:solidFill>
                <a:latin typeface="Tahoma"/>
                <a:ea typeface="Tahoma"/>
                <a:cs typeface="Tahoma"/>
                <a:sym typeface="Tahoma"/>
              </a:defRPr>
            </a:lvl3pPr>
            <a:lvl4pPr indent="-406400" lvl="3" marL="1828800" marR="0" rtl="0" algn="l">
              <a:lnSpc>
                <a:spcPct val="90000"/>
              </a:lnSpc>
              <a:spcBef>
                <a:spcPts val="500"/>
              </a:spcBef>
              <a:spcAft>
                <a:spcPts val="0"/>
              </a:spcAft>
              <a:buClr>
                <a:srgbClr val="3F3F3F"/>
              </a:buClr>
              <a:buSzPts val="2800"/>
              <a:buFont typeface="Noto Sans Symbols"/>
              <a:buChar char="▪"/>
              <a:defRPr b="0" i="0" sz="2800" u="none" cap="none" strike="noStrike">
                <a:solidFill>
                  <a:srgbClr val="3F3F3F"/>
                </a:solidFill>
                <a:latin typeface="Tahoma"/>
                <a:ea typeface="Tahoma"/>
                <a:cs typeface="Tahoma"/>
                <a:sym typeface="Tahoma"/>
              </a:defRPr>
            </a:lvl4pPr>
            <a:lvl5pPr indent="-406400" lvl="4" marL="2286000" marR="0" rtl="0" algn="l">
              <a:lnSpc>
                <a:spcPct val="90000"/>
              </a:lnSpc>
              <a:spcBef>
                <a:spcPts val="500"/>
              </a:spcBef>
              <a:spcAft>
                <a:spcPts val="0"/>
              </a:spcAft>
              <a:buClr>
                <a:srgbClr val="3F3F3F"/>
              </a:buClr>
              <a:buSzPts val="2800"/>
              <a:buFont typeface="Noto Sans Symbols"/>
              <a:buChar char="▪"/>
              <a:defRPr b="0" i="0" sz="2800" u="none" cap="none" strike="noStrike">
                <a:solidFill>
                  <a:srgbClr val="3F3F3F"/>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0" type="dt"/>
          </p:nvPr>
        </p:nvSpPr>
        <p:spPr>
          <a:xfrm>
            <a:off x="490628" y="6399615"/>
            <a:ext cx="20574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rgbClr val="3F3F3F"/>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2707642" y="6399615"/>
            <a:ext cx="20574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600"/>
              <a:buFont typeface="Arial"/>
              <a:buNone/>
              <a:defRPr b="0" i="0" sz="1600" u="none" cap="none" strike="noStrike">
                <a:solidFill>
                  <a:srgbClr val="3F3F3F"/>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91ea816254_0_0"/>
          <p:cNvSpPr txBox="1"/>
          <p:nvPr>
            <p:ph idx="12" type="sldNum"/>
          </p:nvPr>
        </p:nvSpPr>
        <p:spPr>
          <a:xfrm>
            <a:off x="2707642" y="6399615"/>
            <a:ext cx="2057400" cy="365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600"/>
              <a:buFont typeface="Arial"/>
              <a:buNone/>
            </a:pPr>
            <a:fld id="{00000000-1234-1234-1234-123412341234}" type="slidenum">
              <a:rPr lang="fr-FR"/>
              <a:t>‹#›</a:t>
            </a:fld>
            <a:endParaRPr/>
          </a:p>
        </p:txBody>
      </p:sp>
      <p:sp>
        <p:nvSpPr>
          <p:cNvPr id="176" name="Google Shape;176;g291ea816254_0_0"/>
          <p:cNvSpPr txBox="1"/>
          <p:nvPr/>
        </p:nvSpPr>
        <p:spPr>
          <a:xfrm>
            <a:off x="857225" y="1787450"/>
            <a:ext cx="8919000" cy="21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900">
              <a:latin typeface="Tahoma"/>
              <a:ea typeface="Tahoma"/>
              <a:cs typeface="Tahoma"/>
              <a:sym typeface="Tahoma"/>
            </a:endParaRPr>
          </a:p>
          <a:p>
            <a:pPr indent="0" lvl="0" marL="0" rtl="0" algn="l">
              <a:spcBef>
                <a:spcPts val="0"/>
              </a:spcBef>
              <a:spcAft>
                <a:spcPts val="0"/>
              </a:spcAft>
              <a:buNone/>
            </a:pPr>
            <a:r>
              <a:rPr b="1" lang="fr-FR" sz="2900">
                <a:latin typeface="Tahoma"/>
                <a:ea typeface="Tahoma"/>
                <a:cs typeface="Tahoma"/>
                <a:sym typeface="Tahoma"/>
              </a:rPr>
              <a:t>PAr 134 :</a:t>
            </a:r>
            <a:endParaRPr b="1" sz="2900">
              <a:latin typeface="Tahoma"/>
              <a:ea typeface="Tahoma"/>
              <a:cs typeface="Tahoma"/>
              <a:sym typeface="Tahoma"/>
            </a:endParaRPr>
          </a:p>
          <a:p>
            <a:pPr indent="0" lvl="0" marL="0" rtl="0" algn="l">
              <a:spcBef>
                <a:spcPts val="0"/>
              </a:spcBef>
              <a:spcAft>
                <a:spcPts val="0"/>
              </a:spcAft>
              <a:buNone/>
            </a:pPr>
            <a:r>
              <a:rPr b="1" lang="fr-FR" sz="2900">
                <a:latin typeface="Tahoma"/>
                <a:ea typeface="Tahoma"/>
                <a:cs typeface="Tahoma"/>
                <a:sym typeface="Tahoma"/>
              </a:rPr>
              <a:t> La génération de contenu procédurale</a:t>
            </a:r>
            <a:endParaRPr b="1" sz="2900">
              <a:latin typeface="Tahoma"/>
              <a:ea typeface="Tahoma"/>
              <a:cs typeface="Tahoma"/>
              <a:sym typeface="Tahoma"/>
            </a:endParaRPr>
          </a:p>
        </p:txBody>
      </p:sp>
      <p:sp>
        <p:nvSpPr>
          <p:cNvPr id="177" name="Google Shape;177;g291ea816254_0_0"/>
          <p:cNvSpPr txBox="1"/>
          <p:nvPr/>
        </p:nvSpPr>
        <p:spPr>
          <a:xfrm>
            <a:off x="989500" y="4467513"/>
            <a:ext cx="4012800" cy="8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1800">
                <a:latin typeface="Tahoma"/>
                <a:ea typeface="Tahoma"/>
                <a:cs typeface="Tahoma"/>
                <a:sym typeface="Tahoma"/>
              </a:rPr>
              <a:t>Elèves :</a:t>
            </a:r>
            <a:endParaRPr sz="1800">
              <a:latin typeface="Tahoma"/>
              <a:ea typeface="Tahoma"/>
              <a:cs typeface="Tahoma"/>
              <a:sym typeface="Tahoma"/>
            </a:endParaRPr>
          </a:p>
          <a:p>
            <a:pPr indent="0" lvl="0" marL="0" rtl="0" algn="l">
              <a:spcBef>
                <a:spcPts val="0"/>
              </a:spcBef>
              <a:spcAft>
                <a:spcPts val="0"/>
              </a:spcAft>
              <a:buNone/>
            </a:pPr>
            <a:r>
              <a:rPr lang="fr-FR" sz="1800">
                <a:latin typeface="Tahoma"/>
                <a:ea typeface="Tahoma"/>
                <a:cs typeface="Tahoma"/>
                <a:sym typeface="Tahoma"/>
              </a:rPr>
              <a:t>Wassim Mazouz</a:t>
            </a:r>
            <a:endParaRPr sz="1800">
              <a:latin typeface="Tahoma"/>
              <a:ea typeface="Tahoma"/>
              <a:cs typeface="Tahoma"/>
              <a:sym typeface="Tahoma"/>
            </a:endParaRPr>
          </a:p>
          <a:p>
            <a:pPr indent="0" lvl="0" marL="0" rtl="0" algn="l">
              <a:spcBef>
                <a:spcPts val="0"/>
              </a:spcBef>
              <a:spcAft>
                <a:spcPts val="0"/>
              </a:spcAft>
              <a:buNone/>
            </a:pPr>
            <a:r>
              <a:rPr lang="fr-FR" sz="1800">
                <a:latin typeface="Tahoma"/>
                <a:ea typeface="Tahoma"/>
                <a:cs typeface="Tahoma"/>
                <a:sym typeface="Tahoma"/>
              </a:rPr>
              <a:t>Abdelbary Bouaziz</a:t>
            </a:r>
            <a:endParaRPr sz="1800">
              <a:latin typeface="Tahoma"/>
              <a:ea typeface="Tahoma"/>
              <a:cs typeface="Tahoma"/>
              <a:sym typeface="Tahoma"/>
            </a:endParaRPr>
          </a:p>
        </p:txBody>
      </p:sp>
      <p:sp>
        <p:nvSpPr>
          <p:cNvPr id="178" name="Google Shape;178;g291ea816254_0_0"/>
          <p:cNvSpPr txBox="1"/>
          <p:nvPr/>
        </p:nvSpPr>
        <p:spPr>
          <a:xfrm>
            <a:off x="5131200" y="4467513"/>
            <a:ext cx="4012800" cy="8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1800">
                <a:latin typeface="Tahoma"/>
                <a:ea typeface="Tahoma"/>
                <a:cs typeface="Tahoma"/>
                <a:sym typeface="Tahoma"/>
              </a:rPr>
              <a:t>Encadrants</a:t>
            </a:r>
            <a:r>
              <a:rPr lang="fr-FR" sz="1800">
                <a:latin typeface="Tahoma"/>
                <a:ea typeface="Tahoma"/>
                <a:cs typeface="Tahoma"/>
                <a:sym typeface="Tahoma"/>
              </a:rPr>
              <a:t> :</a:t>
            </a:r>
            <a:endParaRPr sz="1800">
              <a:latin typeface="Tahoma"/>
              <a:ea typeface="Tahoma"/>
              <a:cs typeface="Tahoma"/>
              <a:sym typeface="Tahoma"/>
            </a:endParaRPr>
          </a:p>
          <a:p>
            <a:pPr indent="0" lvl="0" marL="0" rtl="0" algn="l">
              <a:spcBef>
                <a:spcPts val="0"/>
              </a:spcBef>
              <a:spcAft>
                <a:spcPts val="0"/>
              </a:spcAft>
              <a:buNone/>
            </a:pPr>
            <a:r>
              <a:rPr lang="fr-FR" sz="1800">
                <a:latin typeface="Tahoma"/>
                <a:ea typeface="Tahoma"/>
                <a:cs typeface="Tahoma"/>
                <a:sym typeface="Tahoma"/>
              </a:rPr>
              <a:t>Mohsen Ardabilian</a:t>
            </a:r>
            <a:endParaRPr sz="1800">
              <a:latin typeface="Tahoma"/>
              <a:ea typeface="Tahoma"/>
              <a:cs typeface="Tahoma"/>
              <a:sym typeface="Tahoma"/>
            </a:endParaRPr>
          </a:p>
          <a:p>
            <a:pPr indent="0" lvl="0" marL="0" rtl="0" algn="l">
              <a:spcBef>
                <a:spcPts val="0"/>
              </a:spcBef>
              <a:spcAft>
                <a:spcPts val="0"/>
              </a:spcAft>
              <a:buNone/>
            </a:pPr>
            <a:r>
              <a:rPr lang="fr-FR" sz="1800">
                <a:latin typeface="Tahoma"/>
                <a:ea typeface="Tahoma"/>
                <a:cs typeface="Tahoma"/>
                <a:sym typeface="Tahoma"/>
              </a:rPr>
              <a:t>Alexandre Saidi</a:t>
            </a:r>
            <a:endParaRPr sz="1800">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9268bdd6e8_1_88"/>
          <p:cNvSpPr txBox="1"/>
          <p:nvPr>
            <p:ph idx="12" type="sldNum"/>
          </p:nvPr>
        </p:nvSpPr>
        <p:spPr>
          <a:xfrm>
            <a:off x="2707642" y="6399615"/>
            <a:ext cx="20574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600"/>
              <a:buFont typeface="Arial"/>
              <a:buNone/>
            </a:pPr>
            <a:fld id="{00000000-1234-1234-1234-123412341234}" type="slidenum">
              <a:rPr lang="fr-FR"/>
              <a:t>‹#›</a:t>
            </a:fld>
            <a:endParaRPr/>
          </a:p>
        </p:txBody>
      </p:sp>
      <p:sp>
        <p:nvSpPr>
          <p:cNvPr id="261" name="Google Shape;261;g29268bdd6e8_1_88"/>
          <p:cNvSpPr txBox="1"/>
          <p:nvPr/>
        </p:nvSpPr>
        <p:spPr>
          <a:xfrm>
            <a:off x="711325" y="620150"/>
            <a:ext cx="5398800" cy="1057800"/>
          </a:xfrm>
          <a:prstGeom prst="rect">
            <a:avLst/>
          </a:prstGeom>
          <a:noFill/>
          <a:ln>
            <a:noFill/>
          </a:ln>
        </p:spPr>
        <p:txBody>
          <a:bodyPr anchorCtr="0" anchor="t" bIns="91425" lIns="91425" spcFirstLastPara="1" rIns="91425" wrap="square" tIns="91425">
            <a:noAutofit/>
          </a:bodyPr>
          <a:lstStyle/>
          <a:p>
            <a:pPr indent="-444500" lvl="0" marL="457200" rtl="0" algn="l">
              <a:spcBef>
                <a:spcPts val="0"/>
              </a:spcBef>
              <a:spcAft>
                <a:spcPts val="0"/>
              </a:spcAft>
              <a:buSzPts val="3400"/>
              <a:buFont typeface="Tahoma"/>
              <a:buAutoNum type="arabicPeriod"/>
            </a:pPr>
            <a:r>
              <a:rPr b="1" lang="fr-FR" sz="3400">
                <a:latin typeface="Tahoma"/>
                <a:ea typeface="Tahoma"/>
                <a:cs typeface="Tahoma"/>
                <a:sym typeface="Tahoma"/>
              </a:rPr>
              <a:t>Contexte</a:t>
            </a:r>
            <a:endParaRPr b="1" sz="3400">
              <a:latin typeface="Tahoma"/>
              <a:ea typeface="Tahoma"/>
              <a:cs typeface="Tahoma"/>
              <a:sym typeface="Tahoma"/>
            </a:endParaRPr>
          </a:p>
        </p:txBody>
      </p:sp>
      <p:sp>
        <p:nvSpPr>
          <p:cNvPr id="262" name="Google Shape;262;g29268bdd6e8_1_88"/>
          <p:cNvSpPr txBox="1"/>
          <p:nvPr/>
        </p:nvSpPr>
        <p:spPr>
          <a:xfrm>
            <a:off x="796500" y="1028675"/>
            <a:ext cx="7551000" cy="41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latin typeface="Tahoma"/>
              <a:ea typeface="Tahoma"/>
              <a:cs typeface="Tahoma"/>
              <a:sym typeface="Tahoma"/>
            </a:endParaRPr>
          </a:p>
          <a:p>
            <a:pPr indent="0" lvl="0" marL="0" rtl="0" algn="ctr">
              <a:spcBef>
                <a:spcPts val="0"/>
              </a:spcBef>
              <a:spcAft>
                <a:spcPts val="0"/>
              </a:spcAft>
              <a:buNone/>
            </a:pPr>
            <a:r>
              <a:rPr b="1" lang="fr-FR" sz="2100">
                <a:latin typeface="Tahoma"/>
                <a:ea typeface="Tahoma"/>
                <a:cs typeface="Tahoma"/>
                <a:sym typeface="Tahoma"/>
              </a:rPr>
              <a:t>Réduction de Paquet d’onde (WFC)</a:t>
            </a:r>
            <a:endParaRPr b="1" sz="2100">
              <a:latin typeface="Tahoma"/>
              <a:ea typeface="Tahoma"/>
              <a:cs typeface="Tahoma"/>
              <a:sym typeface="Tahoma"/>
            </a:endParaRPr>
          </a:p>
          <a:p>
            <a:pPr indent="0" lvl="0" marL="0" rtl="0" algn="ctr">
              <a:spcBef>
                <a:spcPts val="0"/>
              </a:spcBef>
              <a:spcAft>
                <a:spcPts val="0"/>
              </a:spcAft>
              <a:buNone/>
            </a:pPr>
            <a:r>
              <a:t/>
            </a:r>
            <a:endParaRPr b="1" sz="2100">
              <a:latin typeface="Tahoma"/>
              <a:ea typeface="Tahoma"/>
              <a:cs typeface="Tahoma"/>
              <a:sym typeface="Tahoma"/>
            </a:endParaRPr>
          </a:p>
          <a:p>
            <a:pPr indent="0" lvl="0" marL="0" rtl="0" algn="ctr">
              <a:spcBef>
                <a:spcPts val="0"/>
              </a:spcBef>
              <a:spcAft>
                <a:spcPts val="0"/>
              </a:spcAft>
              <a:buNone/>
            </a:pPr>
            <a:r>
              <a:t/>
            </a:r>
            <a:endParaRPr b="1" sz="2100">
              <a:latin typeface="Tahoma"/>
              <a:ea typeface="Tahoma"/>
              <a:cs typeface="Tahoma"/>
              <a:sym typeface="Tahoma"/>
            </a:endParaRPr>
          </a:p>
        </p:txBody>
      </p:sp>
      <p:sp>
        <p:nvSpPr>
          <p:cNvPr id="263" name="Google Shape;263;g29268bdd6e8_1_88"/>
          <p:cNvSpPr txBox="1"/>
          <p:nvPr/>
        </p:nvSpPr>
        <p:spPr>
          <a:xfrm>
            <a:off x="928875" y="2798700"/>
            <a:ext cx="6532200" cy="3239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ahoma"/>
              <a:buChar char="●"/>
            </a:pPr>
            <a:r>
              <a:rPr lang="fr-FR" sz="2000">
                <a:latin typeface="Tahoma"/>
                <a:ea typeface="Tahoma"/>
                <a:cs typeface="Tahoma"/>
                <a:sym typeface="Tahoma"/>
              </a:rPr>
              <a:t>Des motifs parfois répétitifs</a:t>
            </a:r>
            <a:endParaRPr sz="2000">
              <a:latin typeface="Tahoma"/>
              <a:ea typeface="Tahoma"/>
              <a:cs typeface="Tahoma"/>
              <a:sym typeface="Tahoma"/>
            </a:endParaRPr>
          </a:p>
          <a:p>
            <a:pPr indent="0" lvl="0" marL="457200" rtl="0" algn="l">
              <a:spcBef>
                <a:spcPts val="0"/>
              </a:spcBef>
              <a:spcAft>
                <a:spcPts val="0"/>
              </a:spcAft>
              <a:buNone/>
            </a:pPr>
            <a:r>
              <a:t/>
            </a:r>
            <a:endParaRPr sz="2000">
              <a:latin typeface="Tahoma"/>
              <a:ea typeface="Tahoma"/>
              <a:cs typeface="Tahoma"/>
              <a:sym typeface="Tahoma"/>
            </a:endParaRPr>
          </a:p>
          <a:p>
            <a:pPr indent="-355600" lvl="0" marL="457200" rtl="0" algn="l">
              <a:spcBef>
                <a:spcPts val="0"/>
              </a:spcBef>
              <a:spcAft>
                <a:spcPts val="0"/>
              </a:spcAft>
              <a:buSzPts val="2000"/>
              <a:buFont typeface="Tahoma"/>
              <a:buChar char="●"/>
            </a:pPr>
            <a:r>
              <a:rPr lang="fr-FR" sz="2000">
                <a:latin typeface="Tahoma"/>
                <a:ea typeface="Tahoma"/>
                <a:cs typeface="Tahoma"/>
                <a:sym typeface="Tahoma"/>
              </a:rPr>
              <a:t>Complexité de définition des contraintes</a:t>
            </a:r>
            <a:endParaRPr sz="2000">
              <a:latin typeface="Tahoma"/>
              <a:ea typeface="Tahoma"/>
              <a:cs typeface="Tahoma"/>
              <a:sym typeface="Tahoma"/>
            </a:endParaRPr>
          </a:p>
          <a:p>
            <a:pPr indent="0" lvl="0" marL="457200" rtl="0" algn="l">
              <a:spcBef>
                <a:spcPts val="0"/>
              </a:spcBef>
              <a:spcAft>
                <a:spcPts val="0"/>
              </a:spcAft>
              <a:buNone/>
            </a:pPr>
            <a:r>
              <a:t/>
            </a:r>
            <a:endParaRPr sz="2000">
              <a:latin typeface="Tahoma"/>
              <a:ea typeface="Tahoma"/>
              <a:cs typeface="Tahoma"/>
              <a:sym typeface="Tahoma"/>
            </a:endParaRPr>
          </a:p>
          <a:p>
            <a:pPr indent="-355600" lvl="0" marL="457200" rtl="0" algn="l">
              <a:spcBef>
                <a:spcPts val="0"/>
              </a:spcBef>
              <a:spcAft>
                <a:spcPts val="0"/>
              </a:spcAft>
              <a:buSzPts val="2000"/>
              <a:buFont typeface="Tahoma"/>
              <a:buChar char="●"/>
            </a:pPr>
            <a:r>
              <a:rPr lang="fr-FR" sz="2000">
                <a:latin typeface="Tahoma"/>
                <a:ea typeface="Tahoma"/>
                <a:cs typeface="Tahoma"/>
                <a:sym typeface="Tahoma"/>
              </a:rPr>
              <a:t>Temps de calcul élevés</a:t>
            </a:r>
            <a:endParaRPr sz="2000">
              <a:latin typeface="Tahoma"/>
              <a:ea typeface="Tahoma"/>
              <a:cs typeface="Tahoma"/>
              <a:sym typeface="Tahoma"/>
            </a:endParaRPr>
          </a:p>
          <a:p>
            <a:pPr indent="0" lvl="0" marL="457200" rtl="0" algn="l">
              <a:spcBef>
                <a:spcPts val="0"/>
              </a:spcBef>
              <a:spcAft>
                <a:spcPts val="0"/>
              </a:spcAft>
              <a:buNone/>
            </a:pPr>
            <a:r>
              <a:t/>
            </a:r>
            <a:endParaRPr sz="2000">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29268bdd6e8_0_13"/>
          <p:cNvSpPr txBox="1"/>
          <p:nvPr>
            <p:ph idx="12" type="sldNum"/>
          </p:nvPr>
        </p:nvSpPr>
        <p:spPr>
          <a:xfrm>
            <a:off x="2707642" y="6399615"/>
            <a:ext cx="20574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600"/>
              <a:buFont typeface="Arial"/>
              <a:buNone/>
            </a:pPr>
            <a:fld id="{00000000-1234-1234-1234-123412341234}" type="slidenum">
              <a:rPr lang="fr-FR"/>
              <a:t>‹#›</a:t>
            </a:fld>
            <a:endParaRPr/>
          </a:p>
        </p:txBody>
      </p:sp>
      <p:sp>
        <p:nvSpPr>
          <p:cNvPr id="270" name="Google Shape;270;g29268bdd6e8_0_13"/>
          <p:cNvSpPr txBox="1"/>
          <p:nvPr/>
        </p:nvSpPr>
        <p:spPr>
          <a:xfrm>
            <a:off x="711325" y="620150"/>
            <a:ext cx="5398800" cy="10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3400">
                <a:latin typeface="Tahoma"/>
                <a:ea typeface="Tahoma"/>
                <a:cs typeface="Tahoma"/>
                <a:sym typeface="Tahoma"/>
              </a:rPr>
              <a:t>2.Problématique :</a:t>
            </a:r>
            <a:endParaRPr b="1" sz="3400">
              <a:latin typeface="Tahoma"/>
              <a:ea typeface="Tahoma"/>
              <a:cs typeface="Tahoma"/>
              <a:sym typeface="Tahoma"/>
            </a:endParaRPr>
          </a:p>
        </p:txBody>
      </p:sp>
      <p:sp>
        <p:nvSpPr>
          <p:cNvPr id="271" name="Google Shape;271;g29268bdd6e8_0_13"/>
          <p:cNvSpPr txBox="1"/>
          <p:nvPr/>
        </p:nvSpPr>
        <p:spPr>
          <a:xfrm>
            <a:off x="367800" y="1677950"/>
            <a:ext cx="8408400" cy="39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2600">
              <a:latin typeface="Tahoma"/>
              <a:ea typeface="Tahoma"/>
              <a:cs typeface="Tahoma"/>
              <a:sym typeface="Tahoma"/>
            </a:endParaRPr>
          </a:p>
          <a:p>
            <a:pPr indent="0" lvl="0" marL="0" rtl="0" algn="l">
              <a:spcBef>
                <a:spcPts val="0"/>
              </a:spcBef>
              <a:spcAft>
                <a:spcPts val="0"/>
              </a:spcAft>
              <a:buNone/>
            </a:pPr>
            <a:r>
              <a:rPr lang="fr-FR" sz="2600">
                <a:latin typeface="Tahoma"/>
                <a:ea typeface="Tahoma"/>
                <a:cs typeface="Tahoma"/>
                <a:sym typeface="Tahoma"/>
              </a:rPr>
              <a:t>Comment la génération procédurale peut-elle être intégrée de manière efficace dans le processus de développement de jeux vidéo pour réduire la charge de travail des artistes tout en maintenant la qualité visuelle et l'originalité des mondes virtuels créés ?</a:t>
            </a:r>
            <a:endParaRPr sz="2600">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29268bdd6e8_0_22"/>
          <p:cNvSpPr txBox="1"/>
          <p:nvPr>
            <p:ph idx="12" type="sldNum"/>
          </p:nvPr>
        </p:nvSpPr>
        <p:spPr>
          <a:xfrm>
            <a:off x="2707642" y="6399615"/>
            <a:ext cx="20574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600"/>
              <a:buFont typeface="Arial"/>
              <a:buNone/>
            </a:pPr>
            <a:fld id="{00000000-1234-1234-1234-123412341234}" type="slidenum">
              <a:rPr lang="fr-FR"/>
              <a:t>‹#›</a:t>
            </a:fld>
            <a:endParaRPr/>
          </a:p>
        </p:txBody>
      </p:sp>
      <p:sp>
        <p:nvSpPr>
          <p:cNvPr id="278" name="Google Shape;278;g29268bdd6e8_0_22"/>
          <p:cNvSpPr txBox="1"/>
          <p:nvPr/>
        </p:nvSpPr>
        <p:spPr>
          <a:xfrm>
            <a:off x="711325" y="620150"/>
            <a:ext cx="5398800" cy="10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3400">
                <a:latin typeface="Tahoma"/>
                <a:ea typeface="Tahoma"/>
                <a:cs typeface="Tahoma"/>
                <a:sym typeface="Tahoma"/>
              </a:rPr>
              <a:t>3.</a:t>
            </a:r>
            <a:r>
              <a:rPr b="1" lang="fr-FR" sz="3400">
                <a:latin typeface="Tahoma"/>
                <a:ea typeface="Tahoma"/>
                <a:cs typeface="Tahoma"/>
                <a:sym typeface="Tahoma"/>
              </a:rPr>
              <a:t> Objectif :</a:t>
            </a:r>
            <a:endParaRPr b="1" sz="3400">
              <a:latin typeface="Tahoma"/>
              <a:ea typeface="Tahoma"/>
              <a:cs typeface="Tahoma"/>
              <a:sym typeface="Tahoma"/>
            </a:endParaRPr>
          </a:p>
        </p:txBody>
      </p:sp>
      <p:sp>
        <p:nvSpPr>
          <p:cNvPr id="279" name="Google Shape;279;g29268bdd6e8_0_22"/>
          <p:cNvSpPr txBox="1"/>
          <p:nvPr/>
        </p:nvSpPr>
        <p:spPr>
          <a:xfrm>
            <a:off x="711325" y="2223900"/>
            <a:ext cx="7459800" cy="32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2700">
                <a:latin typeface="Tahoma"/>
                <a:ea typeface="Tahoma"/>
                <a:cs typeface="Tahoma"/>
                <a:sym typeface="Tahoma"/>
              </a:rPr>
              <a:t>Optimiser l’algorithme de réduction de paquet d’onde par apprentissage automatique</a:t>
            </a:r>
            <a:endParaRPr b="1" sz="2700">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29268bdd6e8_0_28"/>
          <p:cNvSpPr txBox="1"/>
          <p:nvPr>
            <p:ph idx="12" type="sldNum"/>
          </p:nvPr>
        </p:nvSpPr>
        <p:spPr>
          <a:xfrm>
            <a:off x="2707642" y="6399615"/>
            <a:ext cx="20574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600"/>
              <a:buFont typeface="Arial"/>
              <a:buNone/>
            </a:pPr>
            <a:fld id="{00000000-1234-1234-1234-123412341234}" type="slidenum">
              <a:rPr lang="fr-FR"/>
              <a:t>‹#›</a:t>
            </a:fld>
            <a:endParaRPr/>
          </a:p>
        </p:txBody>
      </p:sp>
      <p:sp>
        <p:nvSpPr>
          <p:cNvPr id="286" name="Google Shape;286;g29268bdd6e8_0_28"/>
          <p:cNvSpPr txBox="1"/>
          <p:nvPr/>
        </p:nvSpPr>
        <p:spPr>
          <a:xfrm>
            <a:off x="711325" y="620150"/>
            <a:ext cx="5398800" cy="10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3400">
                <a:latin typeface="Tahoma"/>
                <a:ea typeface="Tahoma"/>
                <a:cs typeface="Tahoma"/>
                <a:sym typeface="Tahoma"/>
              </a:rPr>
              <a:t>4</a:t>
            </a:r>
            <a:r>
              <a:rPr b="1" lang="fr-FR" sz="3400">
                <a:latin typeface="Tahoma"/>
                <a:ea typeface="Tahoma"/>
                <a:cs typeface="Tahoma"/>
                <a:sym typeface="Tahoma"/>
              </a:rPr>
              <a:t>. </a:t>
            </a:r>
            <a:r>
              <a:rPr b="1" lang="fr-FR" sz="3400">
                <a:latin typeface="Tahoma"/>
                <a:ea typeface="Tahoma"/>
                <a:cs typeface="Tahoma"/>
                <a:sym typeface="Tahoma"/>
              </a:rPr>
              <a:t>Tâches</a:t>
            </a:r>
            <a:r>
              <a:rPr b="1" lang="fr-FR" sz="3400">
                <a:latin typeface="Tahoma"/>
                <a:ea typeface="Tahoma"/>
                <a:cs typeface="Tahoma"/>
                <a:sym typeface="Tahoma"/>
              </a:rPr>
              <a:t> :</a:t>
            </a:r>
            <a:endParaRPr b="1" sz="3400">
              <a:latin typeface="Tahoma"/>
              <a:ea typeface="Tahoma"/>
              <a:cs typeface="Tahoma"/>
              <a:sym typeface="Tahoma"/>
            </a:endParaRPr>
          </a:p>
        </p:txBody>
      </p:sp>
      <p:sp>
        <p:nvSpPr>
          <p:cNvPr id="287" name="Google Shape;287;g29268bdd6e8_0_28"/>
          <p:cNvSpPr txBox="1"/>
          <p:nvPr/>
        </p:nvSpPr>
        <p:spPr>
          <a:xfrm>
            <a:off x="869400" y="1842100"/>
            <a:ext cx="7405200" cy="38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3000">
                <a:solidFill>
                  <a:schemeClr val="dk1"/>
                </a:solidFill>
              </a:rPr>
              <a:t>• Recherche bibliographique</a:t>
            </a:r>
            <a:endParaRPr sz="3000">
              <a:solidFill>
                <a:schemeClr val="dk1"/>
              </a:solidFill>
            </a:endParaRPr>
          </a:p>
          <a:p>
            <a:pPr indent="0" lvl="0" marL="0" rtl="0" algn="l">
              <a:spcBef>
                <a:spcPts val="0"/>
              </a:spcBef>
              <a:spcAft>
                <a:spcPts val="0"/>
              </a:spcAft>
              <a:buNone/>
            </a:pPr>
            <a:r>
              <a:t/>
            </a:r>
            <a:endParaRPr sz="3000">
              <a:solidFill>
                <a:schemeClr val="dk1"/>
              </a:solidFill>
            </a:endParaRPr>
          </a:p>
          <a:p>
            <a:pPr indent="0" lvl="0" marL="0" rtl="0" algn="l">
              <a:spcBef>
                <a:spcPts val="0"/>
              </a:spcBef>
              <a:spcAft>
                <a:spcPts val="0"/>
              </a:spcAft>
              <a:buNone/>
            </a:pPr>
            <a:r>
              <a:rPr lang="fr-FR" sz="3000">
                <a:solidFill>
                  <a:schemeClr val="dk1"/>
                </a:solidFill>
              </a:rPr>
              <a:t>• Proposition d'un modèle de WFC</a:t>
            </a:r>
            <a:endParaRPr sz="3000">
              <a:solidFill>
                <a:schemeClr val="dk1"/>
              </a:solidFill>
            </a:endParaRPr>
          </a:p>
          <a:p>
            <a:pPr indent="0" lvl="0" marL="0" rtl="0" algn="l">
              <a:spcBef>
                <a:spcPts val="0"/>
              </a:spcBef>
              <a:spcAft>
                <a:spcPts val="0"/>
              </a:spcAft>
              <a:buNone/>
            </a:pPr>
            <a:r>
              <a:t/>
            </a:r>
            <a:endParaRPr sz="3000">
              <a:solidFill>
                <a:schemeClr val="dk1"/>
              </a:solidFill>
            </a:endParaRPr>
          </a:p>
          <a:p>
            <a:pPr indent="0" lvl="0" marL="0" rtl="0" algn="l">
              <a:spcBef>
                <a:spcPts val="0"/>
              </a:spcBef>
              <a:spcAft>
                <a:spcPts val="0"/>
              </a:spcAft>
              <a:buNone/>
            </a:pPr>
            <a:r>
              <a:rPr lang="fr-FR" sz="3000">
                <a:solidFill>
                  <a:schemeClr val="dk1"/>
                </a:solidFill>
              </a:rPr>
              <a:t>• Choix d'algorithme de Machine Learning</a:t>
            </a:r>
            <a:endParaRPr sz="3000">
              <a:solidFill>
                <a:schemeClr val="dk1"/>
              </a:solidFill>
            </a:endParaRPr>
          </a:p>
          <a:p>
            <a:pPr indent="0" lvl="0" marL="0" rtl="0" algn="l">
              <a:spcBef>
                <a:spcPts val="0"/>
              </a:spcBef>
              <a:spcAft>
                <a:spcPts val="0"/>
              </a:spcAft>
              <a:buNone/>
            </a:pPr>
            <a:r>
              <a:t/>
            </a:r>
            <a:endParaRPr sz="3000">
              <a:solidFill>
                <a:schemeClr val="dk1"/>
              </a:solidFill>
            </a:endParaRPr>
          </a:p>
          <a:p>
            <a:pPr indent="0" lvl="0" marL="0" rtl="0" algn="l">
              <a:spcBef>
                <a:spcPts val="0"/>
              </a:spcBef>
              <a:spcAft>
                <a:spcPts val="0"/>
              </a:spcAft>
              <a:buNone/>
            </a:pPr>
            <a:r>
              <a:rPr lang="fr-FR" sz="3000">
                <a:solidFill>
                  <a:schemeClr val="dk1"/>
                </a:solidFill>
              </a:rPr>
              <a:t>• Tests et optimisation</a:t>
            </a:r>
            <a:endParaRPr sz="30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29268bdd6e8_1_0"/>
          <p:cNvSpPr txBox="1"/>
          <p:nvPr>
            <p:ph idx="12" type="sldNum"/>
          </p:nvPr>
        </p:nvSpPr>
        <p:spPr>
          <a:xfrm>
            <a:off x="2707642" y="6399615"/>
            <a:ext cx="20574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600"/>
              <a:buFont typeface="Arial"/>
              <a:buNone/>
            </a:pPr>
            <a:fld id="{00000000-1234-1234-1234-123412341234}" type="slidenum">
              <a:rPr lang="fr-FR"/>
              <a:t>‹#›</a:t>
            </a:fld>
            <a:endParaRPr/>
          </a:p>
        </p:txBody>
      </p:sp>
      <p:pic>
        <p:nvPicPr>
          <p:cNvPr id="294" name="Google Shape;294;g29268bdd6e8_1_0"/>
          <p:cNvPicPr preferRelativeResize="0"/>
          <p:nvPr/>
        </p:nvPicPr>
        <p:blipFill>
          <a:blip r:embed="rId3">
            <a:alphaModFix/>
          </a:blip>
          <a:stretch>
            <a:fillRect/>
          </a:stretch>
        </p:blipFill>
        <p:spPr>
          <a:xfrm>
            <a:off x="152400" y="2215225"/>
            <a:ext cx="8839201" cy="3426098"/>
          </a:xfrm>
          <a:prstGeom prst="rect">
            <a:avLst/>
          </a:prstGeom>
          <a:noFill/>
          <a:ln>
            <a:noFill/>
          </a:ln>
        </p:spPr>
      </p:pic>
      <p:sp>
        <p:nvSpPr>
          <p:cNvPr id="295" name="Google Shape;295;g29268bdd6e8_1_0"/>
          <p:cNvSpPr txBox="1"/>
          <p:nvPr/>
        </p:nvSpPr>
        <p:spPr>
          <a:xfrm>
            <a:off x="711325" y="620150"/>
            <a:ext cx="5398800" cy="10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3400">
                <a:latin typeface="Tahoma"/>
                <a:ea typeface="Tahoma"/>
                <a:cs typeface="Tahoma"/>
                <a:sym typeface="Tahoma"/>
              </a:rPr>
              <a:t>5</a:t>
            </a:r>
            <a:r>
              <a:rPr b="1" lang="fr-FR" sz="3400">
                <a:latin typeface="Tahoma"/>
                <a:ea typeface="Tahoma"/>
                <a:cs typeface="Tahoma"/>
                <a:sym typeface="Tahoma"/>
              </a:rPr>
              <a:t>. GANTT :</a:t>
            </a:r>
            <a:endParaRPr b="1" sz="3400">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29268bdd6e8_1_8"/>
          <p:cNvSpPr txBox="1"/>
          <p:nvPr>
            <p:ph idx="12" type="sldNum"/>
          </p:nvPr>
        </p:nvSpPr>
        <p:spPr>
          <a:xfrm>
            <a:off x="2707642" y="6399615"/>
            <a:ext cx="20574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600"/>
              <a:buFont typeface="Arial"/>
              <a:buNone/>
            </a:pPr>
            <a:fld id="{00000000-1234-1234-1234-123412341234}" type="slidenum">
              <a:rPr lang="fr-FR"/>
              <a:t>‹#›</a:t>
            </a:fld>
            <a:endParaRPr/>
          </a:p>
        </p:txBody>
      </p:sp>
      <p:pic>
        <p:nvPicPr>
          <p:cNvPr id="302" name="Google Shape;302;g29268bdd6e8_1_8"/>
          <p:cNvPicPr preferRelativeResize="0"/>
          <p:nvPr/>
        </p:nvPicPr>
        <p:blipFill>
          <a:blip r:embed="rId3">
            <a:alphaModFix/>
          </a:blip>
          <a:stretch>
            <a:fillRect/>
          </a:stretch>
        </p:blipFill>
        <p:spPr>
          <a:xfrm>
            <a:off x="152400" y="2359975"/>
            <a:ext cx="8839201" cy="3370108"/>
          </a:xfrm>
          <a:prstGeom prst="rect">
            <a:avLst/>
          </a:prstGeom>
          <a:noFill/>
          <a:ln>
            <a:noFill/>
          </a:ln>
        </p:spPr>
      </p:pic>
      <p:sp>
        <p:nvSpPr>
          <p:cNvPr id="303" name="Google Shape;303;g29268bdd6e8_1_8"/>
          <p:cNvSpPr txBox="1"/>
          <p:nvPr/>
        </p:nvSpPr>
        <p:spPr>
          <a:xfrm>
            <a:off x="711325" y="620150"/>
            <a:ext cx="5398800" cy="10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3400">
                <a:latin typeface="Tahoma"/>
                <a:ea typeface="Tahoma"/>
                <a:cs typeface="Tahoma"/>
                <a:sym typeface="Tahoma"/>
              </a:rPr>
              <a:t>5. GANTT :</a:t>
            </a:r>
            <a:endParaRPr b="1" sz="3400">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29268bdd6e8_1_99"/>
          <p:cNvSpPr txBox="1"/>
          <p:nvPr>
            <p:ph idx="12" type="sldNum"/>
          </p:nvPr>
        </p:nvSpPr>
        <p:spPr>
          <a:xfrm>
            <a:off x="2707642" y="6399615"/>
            <a:ext cx="20574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600"/>
              <a:buFont typeface="Arial"/>
              <a:buNone/>
            </a:pPr>
            <a:fld id="{00000000-1234-1234-1234-123412341234}" type="slidenum">
              <a:rPr lang="fr-FR"/>
              <a:t>‹#›</a:t>
            </a:fld>
            <a:endParaRPr/>
          </a:p>
        </p:txBody>
      </p:sp>
      <p:sp>
        <p:nvSpPr>
          <p:cNvPr id="310" name="Google Shape;310;g29268bdd6e8_1_99"/>
          <p:cNvSpPr txBox="1"/>
          <p:nvPr/>
        </p:nvSpPr>
        <p:spPr>
          <a:xfrm>
            <a:off x="2503125" y="3160600"/>
            <a:ext cx="5319900" cy="22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4100">
                <a:latin typeface="Tahoma"/>
                <a:ea typeface="Tahoma"/>
                <a:cs typeface="Tahoma"/>
                <a:sym typeface="Tahoma"/>
              </a:rPr>
              <a:t>CONCLUSION</a:t>
            </a:r>
            <a:endParaRPr b="1" sz="4100">
              <a:latin typeface="Tahoma"/>
              <a:ea typeface="Tahoma"/>
              <a:cs typeface="Tahoma"/>
              <a:sym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29268bdd6e8_1_107"/>
          <p:cNvSpPr txBox="1"/>
          <p:nvPr>
            <p:ph idx="12" type="sldNum"/>
          </p:nvPr>
        </p:nvSpPr>
        <p:spPr>
          <a:xfrm>
            <a:off x="2707642" y="6399615"/>
            <a:ext cx="20574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600"/>
              <a:buFont typeface="Arial"/>
              <a:buNone/>
            </a:pPr>
            <a:fld id="{00000000-1234-1234-1234-123412341234}" type="slidenum">
              <a:rPr lang="fr-FR"/>
              <a:t>‹#›</a:t>
            </a:fld>
            <a:endParaRPr/>
          </a:p>
        </p:txBody>
      </p:sp>
      <p:sp>
        <p:nvSpPr>
          <p:cNvPr id="317" name="Google Shape;317;g29268bdd6e8_1_107"/>
          <p:cNvSpPr txBox="1"/>
          <p:nvPr/>
        </p:nvSpPr>
        <p:spPr>
          <a:xfrm>
            <a:off x="1912050" y="3015850"/>
            <a:ext cx="5319900" cy="228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FR" sz="4100">
                <a:latin typeface="Tahoma"/>
                <a:ea typeface="Tahoma"/>
                <a:cs typeface="Tahoma"/>
                <a:sym typeface="Tahoma"/>
              </a:rPr>
              <a:t>Merci de votre attention</a:t>
            </a:r>
            <a:endParaRPr b="1" sz="4100">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91ea816254_0_5"/>
          <p:cNvSpPr txBox="1"/>
          <p:nvPr>
            <p:ph idx="12" type="sldNum"/>
          </p:nvPr>
        </p:nvSpPr>
        <p:spPr>
          <a:xfrm>
            <a:off x="2707642" y="6399615"/>
            <a:ext cx="2057400" cy="365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600"/>
              <a:buFont typeface="Arial"/>
              <a:buNone/>
            </a:pPr>
            <a:fld id="{00000000-1234-1234-1234-123412341234}" type="slidenum">
              <a:rPr lang="fr-FR"/>
              <a:t>‹#›</a:t>
            </a:fld>
            <a:endParaRPr/>
          </a:p>
        </p:txBody>
      </p:sp>
      <p:sp>
        <p:nvSpPr>
          <p:cNvPr id="185" name="Google Shape;185;g291ea816254_0_5"/>
          <p:cNvSpPr txBox="1"/>
          <p:nvPr/>
        </p:nvSpPr>
        <p:spPr>
          <a:xfrm>
            <a:off x="857250" y="875500"/>
            <a:ext cx="7660500" cy="49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3500">
                <a:latin typeface="Tahoma"/>
                <a:ea typeface="Tahoma"/>
                <a:cs typeface="Tahoma"/>
                <a:sym typeface="Tahoma"/>
              </a:rPr>
              <a:t>Sommaire :</a:t>
            </a:r>
            <a:endParaRPr b="1" sz="3500">
              <a:latin typeface="Tahoma"/>
              <a:ea typeface="Tahoma"/>
              <a:cs typeface="Tahoma"/>
              <a:sym typeface="Tahoma"/>
            </a:endParaRPr>
          </a:p>
          <a:p>
            <a:pPr indent="0" lvl="0" marL="0" rtl="0" algn="l">
              <a:spcBef>
                <a:spcPts val="0"/>
              </a:spcBef>
              <a:spcAft>
                <a:spcPts val="0"/>
              </a:spcAft>
              <a:buNone/>
            </a:pPr>
            <a:r>
              <a:t/>
            </a:r>
            <a:endParaRPr b="1" sz="3500">
              <a:latin typeface="Tahoma"/>
              <a:ea typeface="Tahoma"/>
              <a:cs typeface="Tahoma"/>
              <a:sym typeface="Tahoma"/>
            </a:endParaRPr>
          </a:p>
          <a:p>
            <a:pPr indent="-419100" lvl="0" marL="457200" rtl="0" algn="l">
              <a:spcBef>
                <a:spcPts val="0"/>
              </a:spcBef>
              <a:spcAft>
                <a:spcPts val="0"/>
              </a:spcAft>
              <a:buSzPts val="3000"/>
              <a:buFont typeface="Tahoma"/>
              <a:buAutoNum type="arabicPeriod"/>
            </a:pPr>
            <a:r>
              <a:rPr lang="fr-FR" sz="3000">
                <a:latin typeface="Tahoma"/>
                <a:ea typeface="Tahoma"/>
                <a:cs typeface="Tahoma"/>
                <a:sym typeface="Tahoma"/>
              </a:rPr>
              <a:t>Contexte </a:t>
            </a:r>
            <a:endParaRPr sz="3000">
              <a:latin typeface="Tahoma"/>
              <a:ea typeface="Tahoma"/>
              <a:cs typeface="Tahoma"/>
              <a:sym typeface="Tahoma"/>
            </a:endParaRPr>
          </a:p>
          <a:p>
            <a:pPr indent="0" lvl="0" marL="457200" rtl="0" algn="l">
              <a:spcBef>
                <a:spcPts val="0"/>
              </a:spcBef>
              <a:spcAft>
                <a:spcPts val="0"/>
              </a:spcAft>
              <a:buNone/>
            </a:pPr>
            <a:r>
              <a:t/>
            </a:r>
            <a:endParaRPr sz="3000">
              <a:latin typeface="Tahoma"/>
              <a:ea typeface="Tahoma"/>
              <a:cs typeface="Tahoma"/>
              <a:sym typeface="Tahoma"/>
            </a:endParaRPr>
          </a:p>
          <a:p>
            <a:pPr indent="-419100" lvl="0" marL="457200" rtl="0" algn="l">
              <a:spcBef>
                <a:spcPts val="0"/>
              </a:spcBef>
              <a:spcAft>
                <a:spcPts val="0"/>
              </a:spcAft>
              <a:buSzPts val="3000"/>
              <a:buFont typeface="Tahoma"/>
              <a:buAutoNum type="arabicPeriod"/>
            </a:pPr>
            <a:r>
              <a:rPr lang="fr-FR" sz="3000">
                <a:latin typeface="Tahoma"/>
                <a:ea typeface="Tahoma"/>
                <a:cs typeface="Tahoma"/>
                <a:sym typeface="Tahoma"/>
              </a:rPr>
              <a:t>Problématique</a:t>
            </a:r>
            <a:endParaRPr sz="3000">
              <a:latin typeface="Tahoma"/>
              <a:ea typeface="Tahoma"/>
              <a:cs typeface="Tahoma"/>
              <a:sym typeface="Tahoma"/>
            </a:endParaRPr>
          </a:p>
          <a:p>
            <a:pPr indent="0" lvl="0" marL="457200" rtl="0" algn="l">
              <a:spcBef>
                <a:spcPts val="0"/>
              </a:spcBef>
              <a:spcAft>
                <a:spcPts val="0"/>
              </a:spcAft>
              <a:buNone/>
            </a:pPr>
            <a:r>
              <a:t/>
            </a:r>
            <a:endParaRPr sz="3000">
              <a:latin typeface="Tahoma"/>
              <a:ea typeface="Tahoma"/>
              <a:cs typeface="Tahoma"/>
              <a:sym typeface="Tahoma"/>
            </a:endParaRPr>
          </a:p>
          <a:p>
            <a:pPr indent="-419100" lvl="0" marL="457200" rtl="0" algn="l">
              <a:spcBef>
                <a:spcPts val="0"/>
              </a:spcBef>
              <a:spcAft>
                <a:spcPts val="0"/>
              </a:spcAft>
              <a:buSzPts val="3000"/>
              <a:buFont typeface="Tahoma"/>
              <a:buAutoNum type="arabicPeriod"/>
            </a:pPr>
            <a:r>
              <a:rPr lang="fr-FR" sz="3000">
                <a:latin typeface="Tahoma"/>
                <a:ea typeface="Tahoma"/>
                <a:cs typeface="Tahoma"/>
                <a:sym typeface="Tahoma"/>
              </a:rPr>
              <a:t>Objectifs</a:t>
            </a:r>
            <a:endParaRPr sz="3000">
              <a:latin typeface="Tahoma"/>
              <a:ea typeface="Tahoma"/>
              <a:cs typeface="Tahoma"/>
              <a:sym typeface="Tahoma"/>
            </a:endParaRPr>
          </a:p>
          <a:p>
            <a:pPr indent="0" lvl="0" marL="457200" rtl="0" algn="l">
              <a:spcBef>
                <a:spcPts val="0"/>
              </a:spcBef>
              <a:spcAft>
                <a:spcPts val="0"/>
              </a:spcAft>
              <a:buNone/>
            </a:pPr>
            <a:r>
              <a:t/>
            </a:r>
            <a:endParaRPr sz="3000">
              <a:latin typeface="Tahoma"/>
              <a:ea typeface="Tahoma"/>
              <a:cs typeface="Tahoma"/>
              <a:sym typeface="Tahoma"/>
            </a:endParaRPr>
          </a:p>
          <a:p>
            <a:pPr indent="-419100" lvl="0" marL="457200" rtl="0" algn="l">
              <a:spcBef>
                <a:spcPts val="0"/>
              </a:spcBef>
              <a:spcAft>
                <a:spcPts val="0"/>
              </a:spcAft>
              <a:buSzPts val="3000"/>
              <a:buFont typeface="Tahoma"/>
              <a:buAutoNum type="arabicPeriod"/>
            </a:pPr>
            <a:r>
              <a:rPr lang="fr-FR" sz="3000">
                <a:latin typeface="Tahoma"/>
                <a:ea typeface="Tahoma"/>
                <a:cs typeface="Tahoma"/>
                <a:sym typeface="Tahoma"/>
              </a:rPr>
              <a:t>Tâches</a:t>
            </a:r>
            <a:r>
              <a:rPr lang="fr-FR" sz="3000">
                <a:latin typeface="Tahoma"/>
                <a:ea typeface="Tahoma"/>
                <a:cs typeface="Tahoma"/>
                <a:sym typeface="Tahoma"/>
              </a:rPr>
              <a:t> </a:t>
            </a:r>
            <a:endParaRPr sz="3000">
              <a:latin typeface="Tahoma"/>
              <a:ea typeface="Tahoma"/>
              <a:cs typeface="Tahoma"/>
              <a:sym typeface="Tahoma"/>
            </a:endParaRPr>
          </a:p>
          <a:p>
            <a:pPr indent="0" lvl="0" marL="457200" rtl="0" algn="l">
              <a:spcBef>
                <a:spcPts val="0"/>
              </a:spcBef>
              <a:spcAft>
                <a:spcPts val="0"/>
              </a:spcAft>
              <a:buNone/>
            </a:pPr>
            <a:r>
              <a:t/>
            </a:r>
            <a:endParaRPr sz="3000">
              <a:latin typeface="Tahoma"/>
              <a:ea typeface="Tahoma"/>
              <a:cs typeface="Tahoma"/>
              <a:sym typeface="Tahoma"/>
            </a:endParaRPr>
          </a:p>
          <a:p>
            <a:pPr indent="-419100" lvl="0" marL="457200" rtl="0" algn="l">
              <a:spcBef>
                <a:spcPts val="0"/>
              </a:spcBef>
              <a:spcAft>
                <a:spcPts val="0"/>
              </a:spcAft>
              <a:buSzPts val="3000"/>
              <a:buFont typeface="Tahoma"/>
              <a:buAutoNum type="arabicPeriod"/>
            </a:pPr>
            <a:r>
              <a:rPr lang="fr-FR" sz="3000">
                <a:latin typeface="Tahoma"/>
                <a:ea typeface="Tahoma"/>
                <a:cs typeface="Tahoma"/>
                <a:sym typeface="Tahoma"/>
              </a:rPr>
              <a:t>GANTT</a:t>
            </a:r>
            <a:endParaRPr sz="3000">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9268bdd6e8_0_5"/>
          <p:cNvSpPr txBox="1"/>
          <p:nvPr>
            <p:ph idx="12" type="sldNum"/>
          </p:nvPr>
        </p:nvSpPr>
        <p:spPr>
          <a:xfrm>
            <a:off x="2707642" y="6399615"/>
            <a:ext cx="20574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600"/>
              <a:buFont typeface="Arial"/>
              <a:buNone/>
            </a:pPr>
            <a:fld id="{00000000-1234-1234-1234-123412341234}" type="slidenum">
              <a:rPr lang="fr-FR"/>
              <a:t>‹#›</a:t>
            </a:fld>
            <a:endParaRPr/>
          </a:p>
        </p:txBody>
      </p:sp>
      <p:sp>
        <p:nvSpPr>
          <p:cNvPr id="192" name="Google Shape;192;g29268bdd6e8_0_5"/>
          <p:cNvSpPr txBox="1"/>
          <p:nvPr/>
        </p:nvSpPr>
        <p:spPr>
          <a:xfrm>
            <a:off x="711325" y="620150"/>
            <a:ext cx="5398800" cy="1057800"/>
          </a:xfrm>
          <a:prstGeom prst="rect">
            <a:avLst/>
          </a:prstGeom>
          <a:noFill/>
          <a:ln>
            <a:noFill/>
          </a:ln>
        </p:spPr>
        <p:txBody>
          <a:bodyPr anchorCtr="0" anchor="t" bIns="91425" lIns="91425" spcFirstLastPara="1" rIns="91425" wrap="square" tIns="91425">
            <a:noAutofit/>
          </a:bodyPr>
          <a:lstStyle/>
          <a:p>
            <a:pPr indent="-444500" lvl="0" marL="457200" rtl="0" algn="l">
              <a:spcBef>
                <a:spcPts val="0"/>
              </a:spcBef>
              <a:spcAft>
                <a:spcPts val="0"/>
              </a:spcAft>
              <a:buSzPts val="3400"/>
              <a:buFont typeface="Tahoma"/>
              <a:buAutoNum type="arabicPeriod"/>
            </a:pPr>
            <a:r>
              <a:rPr b="1" lang="fr-FR" sz="3400">
                <a:latin typeface="Tahoma"/>
                <a:ea typeface="Tahoma"/>
                <a:cs typeface="Tahoma"/>
                <a:sym typeface="Tahoma"/>
              </a:rPr>
              <a:t>Contexte</a:t>
            </a:r>
            <a:endParaRPr b="1" sz="3400">
              <a:latin typeface="Tahoma"/>
              <a:ea typeface="Tahoma"/>
              <a:cs typeface="Tahoma"/>
              <a:sym typeface="Tahoma"/>
            </a:endParaRPr>
          </a:p>
        </p:txBody>
      </p:sp>
      <p:sp>
        <p:nvSpPr>
          <p:cNvPr id="193" name="Google Shape;193;g29268bdd6e8_0_5"/>
          <p:cNvSpPr txBox="1"/>
          <p:nvPr/>
        </p:nvSpPr>
        <p:spPr>
          <a:xfrm>
            <a:off x="796500" y="1788650"/>
            <a:ext cx="7551000" cy="41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2100">
              <a:latin typeface="Tahoma"/>
              <a:ea typeface="Tahoma"/>
              <a:cs typeface="Tahoma"/>
              <a:sym typeface="Tahoma"/>
            </a:endParaRPr>
          </a:p>
          <a:p>
            <a:pPr indent="0" lvl="0" marL="0" rtl="0" algn="l">
              <a:spcBef>
                <a:spcPts val="0"/>
              </a:spcBef>
              <a:spcAft>
                <a:spcPts val="0"/>
              </a:spcAft>
              <a:buNone/>
            </a:pPr>
            <a:r>
              <a:t/>
            </a:r>
            <a:endParaRPr sz="2100">
              <a:latin typeface="Tahoma"/>
              <a:ea typeface="Tahoma"/>
              <a:cs typeface="Tahoma"/>
              <a:sym typeface="Tahoma"/>
            </a:endParaRPr>
          </a:p>
          <a:p>
            <a:pPr indent="-361950" lvl="0" marL="457200" rtl="0" algn="l">
              <a:spcBef>
                <a:spcPts val="0"/>
              </a:spcBef>
              <a:spcAft>
                <a:spcPts val="0"/>
              </a:spcAft>
              <a:buSzPts val="2100"/>
              <a:buFont typeface="Tahoma"/>
              <a:buChar char="●"/>
            </a:pPr>
            <a:r>
              <a:rPr lang="fr-FR" sz="2100">
                <a:latin typeface="Tahoma"/>
                <a:ea typeface="Tahoma"/>
                <a:cs typeface="Tahoma"/>
                <a:sym typeface="Tahoma"/>
              </a:rPr>
              <a:t>Une industrie en constante évolution</a:t>
            </a:r>
            <a:endParaRPr sz="2100">
              <a:latin typeface="Tahoma"/>
              <a:ea typeface="Tahoma"/>
              <a:cs typeface="Tahoma"/>
              <a:sym typeface="Tahoma"/>
            </a:endParaRPr>
          </a:p>
          <a:p>
            <a:pPr indent="0" lvl="0" marL="457200" rtl="0" algn="l">
              <a:spcBef>
                <a:spcPts val="0"/>
              </a:spcBef>
              <a:spcAft>
                <a:spcPts val="0"/>
              </a:spcAft>
              <a:buNone/>
            </a:pPr>
            <a:r>
              <a:t/>
            </a:r>
            <a:endParaRPr sz="2100">
              <a:latin typeface="Tahoma"/>
              <a:ea typeface="Tahoma"/>
              <a:cs typeface="Tahoma"/>
              <a:sym typeface="Tahoma"/>
            </a:endParaRPr>
          </a:p>
          <a:p>
            <a:pPr indent="-361950" lvl="0" marL="457200" rtl="0" algn="l">
              <a:spcBef>
                <a:spcPts val="0"/>
              </a:spcBef>
              <a:spcAft>
                <a:spcPts val="0"/>
              </a:spcAft>
              <a:buSzPts val="2100"/>
              <a:buFont typeface="Tahoma"/>
              <a:buChar char="●"/>
            </a:pPr>
            <a:r>
              <a:rPr lang="fr-FR" sz="2100">
                <a:latin typeface="Tahoma"/>
                <a:ea typeface="Tahoma"/>
                <a:cs typeface="Tahoma"/>
                <a:sym typeface="Tahoma"/>
              </a:rPr>
              <a:t>Exigences artistiques complexes</a:t>
            </a:r>
            <a:endParaRPr sz="2100">
              <a:latin typeface="Tahoma"/>
              <a:ea typeface="Tahoma"/>
              <a:cs typeface="Tahoma"/>
              <a:sym typeface="Tahoma"/>
            </a:endParaRPr>
          </a:p>
          <a:p>
            <a:pPr indent="0" lvl="0" marL="457200" rtl="0" algn="l">
              <a:spcBef>
                <a:spcPts val="0"/>
              </a:spcBef>
              <a:spcAft>
                <a:spcPts val="0"/>
              </a:spcAft>
              <a:buNone/>
            </a:pPr>
            <a:r>
              <a:t/>
            </a:r>
            <a:endParaRPr sz="2100">
              <a:latin typeface="Tahoma"/>
              <a:ea typeface="Tahoma"/>
              <a:cs typeface="Tahoma"/>
              <a:sym typeface="Tahoma"/>
            </a:endParaRPr>
          </a:p>
          <a:p>
            <a:pPr indent="-361950" lvl="0" marL="457200" rtl="0" algn="l">
              <a:spcBef>
                <a:spcPts val="0"/>
              </a:spcBef>
              <a:spcAft>
                <a:spcPts val="0"/>
              </a:spcAft>
              <a:buSzPts val="2100"/>
              <a:buFont typeface="Tahoma"/>
              <a:buChar char="●"/>
            </a:pPr>
            <a:r>
              <a:rPr lang="fr-FR" sz="2100">
                <a:latin typeface="Tahoma"/>
                <a:ea typeface="Tahoma"/>
                <a:cs typeface="Tahoma"/>
                <a:sym typeface="Tahoma"/>
              </a:rPr>
              <a:t>Nécessité d’automatisation</a:t>
            </a:r>
            <a:endParaRPr sz="2100">
              <a:latin typeface="Tahoma"/>
              <a:ea typeface="Tahoma"/>
              <a:cs typeface="Tahoma"/>
              <a:sym typeface="Tahoma"/>
            </a:endParaRPr>
          </a:p>
        </p:txBody>
      </p:sp>
      <p:pic>
        <p:nvPicPr>
          <p:cNvPr id="194" name="Google Shape;194;g29268bdd6e8_0_5"/>
          <p:cNvPicPr preferRelativeResize="0"/>
          <p:nvPr/>
        </p:nvPicPr>
        <p:blipFill>
          <a:blip r:embed="rId3">
            <a:alphaModFix/>
          </a:blip>
          <a:stretch>
            <a:fillRect/>
          </a:stretch>
        </p:blipFill>
        <p:spPr>
          <a:xfrm>
            <a:off x="5389300" y="2834900"/>
            <a:ext cx="3267825" cy="3267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9268bdd6e8_1_24"/>
          <p:cNvSpPr txBox="1"/>
          <p:nvPr>
            <p:ph idx="12" type="sldNum"/>
          </p:nvPr>
        </p:nvSpPr>
        <p:spPr>
          <a:xfrm>
            <a:off x="2707642" y="6399615"/>
            <a:ext cx="20574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600"/>
              <a:buFont typeface="Arial"/>
              <a:buNone/>
            </a:pPr>
            <a:fld id="{00000000-1234-1234-1234-123412341234}" type="slidenum">
              <a:rPr lang="fr-FR"/>
              <a:t>‹#›</a:t>
            </a:fld>
            <a:endParaRPr/>
          </a:p>
        </p:txBody>
      </p:sp>
      <p:sp>
        <p:nvSpPr>
          <p:cNvPr id="201" name="Google Shape;201;g29268bdd6e8_1_24"/>
          <p:cNvSpPr txBox="1"/>
          <p:nvPr/>
        </p:nvSpPr>
        <p:spPr>
          <a:xfrm>
            <a:off x="711325" y="620150"/>
            <a:ext cx="5398800" cy="1057800"/>
          </a:xfrm>
          <a:prstGeom prst="rect">
            <a:avLst/>
          </a:prstGeom>
          <a:noFill/>
          <a:ln>
            <a:noFill/>
          </a:ln>
        </p:spPr>
        <p:txBody>
          <a:bodyPr anchorCtr="0" anchor="t" bIns="91425" lIns="91425" spcFirstLastPara="1" rIns="91425" wrap="square" tIns="91425">
            <a:noAutofit/>
          </a:bodyPr>
          <a:lstStyle/>
          <a:p>
            <a:pPr indent="-444500" lvl="0" marL="457200" rtl="0" algn="l">
              <a:spcBef>
                <a:spcPts val="0"/>
              </a:spcBef>
              <a:spcAft>
                <a:spcPts val="0"/>
              </a:spcAft>
              <a:buSzPts val="3400"/>
              <a:buFont typeface="Tahoma"/>
              <a:buAutoNum type="arabicPeriod"/>
            </a:pPr>
            <a:r>
              <a:rPr b="1" lang="fr-FR" sz="3400">
                <a:latin typeface="Tahoma"/>
                <a:ea typeface="Tahoma"/>
                <a:cs typeface="Tahoma"/>
                <a:sym typeface="Tahoma"/>
              </a:rPr>
              <a:t>Contexte</a:t>
            </a:r>
            <a:endParaRPr b="1" sz="3400">
              <a:latin typeface="Tahoma"/>
              <a:ea typeface="Tahoma"/>
              <a:cs typeface="Tahoma"/>
              <a:sym typeface="Tahoma"/>
            </a:endParaRPr>
          </a:p>
        </p:txBody>
      </p:sp>
      <p:sp>
        <p:nvSpPr>
          <p:cNvPr id="202" name="Google Shape;202;g29268bdd6e8_1_24"/>
          <p:cNvSpPr txBox="1"/>
          <p:nvPr/>
        </p:nvSpPr>
        <p:spPr>
          <a:xfrm>
            <a:off x="796500" y="1028675"/>
            <a:ext cx="7551000" cy="41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latin typeface="Tahoma"/>
              <a:ea typeface="Tahoma"/>
              <a:cs typeface="Tahoma"/>
              <a:sym typeface="Tahoma"/>
            </a:endParaRPr>
          </a:p>
          <a:p>
            <a:pPr indent="0" lvl="0" marL="0" rtl="0" algn="ctr">
              <a:spcBef>
                <a:spcPts val="0"/>
              </a:spcBef>
              <a:spcAft>
                <a:spcPts val="0"/>
              </a:spcAft>
              <a:buNone/>
            </a:pPr>
            <a:r>
              <a:rPr b="1" lang="fr-FR" sz="2100">
                <a:latin typeface="Tahoma"/>
                <a:ea typeface="Tahoma"/>
                <a:cs typeface="Tahoma"/>
                <a:sym typeface="Tahoma"/>
              </a:rPr>
              <a:t>La génération procédurale comme solution</a:t>
            </a:r>
            <a:endParaRPr b="1" sz="2100">
              <a:latin typeface="Tahoma"/>
              <a:ea typeface="Tahoma"/>
              <a:cs typeface="Tahoma"/>
              <a:sym typeface="Tahoma"/>
            </a:endParaRPr>
          </a:p>
        </p:txBody>
      </p:sp>
      <p:pic>
        <p:nvPicPr>
          <p:cNvPr id="203" name="Google Shape;203;g29268bdd6e8_1_24"/>
          <p:cNvPicPr preferRelativeResize="0"/>
          <p:nvPr/>
        </p:nvPicPr>
        <p:blipFill>
          <a:blip r:embed="rId3">
            <a:alphaModFix/>
          </a:blip>
          <a:stretch>
            <a:fillRect/>
          </a:stretch>
        </p:blipFill>
        <p:spPr>
          <a:xfrm>
            <a:off x="711325" y="2111446"/>
            <a:ext cx="7278399" cy="451132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9268bdd6e8_1_34"/>
          <p:cNvSpPr txBox="1"/>
          <p:nvPr>
            <p:ph idx="12" type="sldNum"/>
          </p:nvPr>
        </p:nvSpPr>
        <p:spPr>
          <a:xfrm>
            <a:off x="2707642" y="6399615"/>
            <a:ext cx="20574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600"/>
              <a:buFont typeface="Arial"/>
              <a:buNone/>
            </a:pPr>
            <a:fld id="{00000000-1234-1234-1234-123412341234}" type="slidenum">
              <a:rPr lang="fr-FR"/>
              <a:t>‹#›</a:t>
            </a:fld>
            <a:endParaRPr/>
          </a:p>
        </p:txBody>
      </p:sp>
      <p:sp>
        <p:nvSpPr>
          <p:cNvPr id="210" name="Google Shape;210;g29268bdd6e8_1_34"/>
          <p:cNvSpPr txBox="1"/>
          <p:nvPr/>
        </p:nvSpPr>
        <p:spPr>
          <a:xfrm>
            <a:off x="711325" y="620150"/>
            <a:ext cx="5398800" cy="1057800"/>
          </a:xfrm>
          <a:prstGeom prst="rect">
            <a:avLst/>
          </a:prstGeom>
          <a:noFill/>
          <a:ln>
            <a:noFill/>
          </a:ln>
        </p:spPr>
        <p:txBody>
          <a:bodyPr anchorCtr="0" anchor="t" bIns="91425" lIns="91425" spcFirstLastPara="1" rIns="91425" wrap="square" tIns="91425">
            <a:noAutofit/>
          </a:bodyPr>
          <a:lstStyle/>
          <a:p>
            <a:pPr indent="-444500" lvl="0" marL="457200" rtl="0" algn="l">
              <a:spcBef>
                <a:spcPts val="0"/>
              </a:spcBef>
              <a:spcAft>
                <a:spcPts val="0"/>
              </a:spcAft>
              <a:buSzPts val="3400"/>
              <a:buFont typeface="Tahoma"/>
              <a:buAutoNum type="arabicPeriod"/>
            </a:pPr>
            <a:r>
              <a:rPr b="1" lang="fr-FR" sz="3400">
                <a:latin typeface="Tahoma"/>
                <a:ea typeface="Tahoma"/>
                <a:cs typeface="Tahoma"/>
                <a:sym typeface="Tahoma"/>
              </a:rPr>
              <a:t>Contexte</a:t>
            </a:r>
            <a:endParaRPr b="1" sz="3400">
              <a:latin typeface="Tahoma"/>
              <a:ea typeface="Tahoma"/>
              <a:cs typeface="Tahoma"/>
              <a:sym typeface="Tahoma"/>
            </a:endParaRPr>
          </a:p>
        </p:txBody>
      </p:sp>
      <p:sp>
        <p:nvSpPr>
          <p:cNvPr id="211" name="Google Shape;211;g29268bdd6e8_1_34"/>
          <p:cNvSpPr txBox="1"/>
          <p:nvPr/>
        </p:nvSpPr>
        <p:spPr>
          <a:xfrm>
            <a:off x="796500" y="1028675"/>
            <a:ext cx="7551000" cy="41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latin typeface="Tahoma"/>
              <a:ea typeface="Tahoma"/>
              <a:cs typeface="Tahoma"/>
              <a:sym typeface="Tahoma"/>
            </a:endParaRPr>
          </a:p>
          <a:p>
            <a:pPr indent="0" lvl="0" marL="0" rtl="0" algn="ctr">
              <a:spcBef>
                <a:spcPts val="0"/>
              </a:spcBef>
              <a:spcAft>
                <a:spcPts val="0"/>
              </a:spcAft>
              <a:buNone/>
            </a:pPr>
            <a:r>
              <a:rPr b="1" lang="fr-FR" sz="2100">
                <a:latin typeface="Tahoma"/>
                <a:ea typeface="Tahoma"/>
                <a:cs typeface="Tahoma"/>
                <a:sym typeface="Tahoma"/>
              </a:rPr>
              <a:t>Réduction de Paquet d’onde (WFC)</a:t>
            </a:r>
            <a:endParaRPr b="1" sz="2100">
              <a:latin typeface="Tahoma"/>
              <a:ea typeface="Tahoma"/>
              <a:cs typeface="Tahoma"/>
              <a:sym typeface="Tahoma"/>
            </a:endParaRPr>
          </a:p>
          <a:p>
            <a:pPr indent="0" lvl="0" marL="0" rtl="0" algn="ctr">
              <a:spcBef>
                <a:spcPts val="0"/>
              </a:spcBef>
              <a:spcAft>
                <a:spcPts val="0"/>
              </a:spcAft>
              <a:buNone/>
            </a:pPr>
            <a:r>
              <a:t/>
            </a:r>
            <a:endParaRPr b="1" sz="2100">
              <a:latin typeface="Tahoma"/>
              <a:ea typeface="Tahoma"/>
              <a:cs typeface="Tahoma"/>
              <a:sym typeface="Tahoma"/>
            </a:endParaRPr>
          </a:p>
          <a:p>
            <a:pPr indent="0" lvl="0" marL="0" rtl="0" algn="ctr">
              <a:spcBef>
                <a:spcPts val="0"/>
              </a:spcBef>
              <a:spcAft>
                <a:spcPts val="0"/>
              </a:spcAft>
              <a:buNone/>
            </a:pPr>
            <a:r>
              <a:t/>
            </a:r>
            <a:endParaRPr b="1" sz="2100">
              <a:latin typeface="Tahoma"/>
              <a:ea typeface="Tahoma"/>
              <a:cs typeface="Tahoma"/>
              <a:sym typeface="Tahoma"/>
            </a:endParaRPr>
          </a:p>
        </p:txBody>
      </p:sp>
      <p:pic>
        <p:nvPicPr>
          <p:cNvPr id="212" name="Google Shape;212;g29268bdd6e8_1_34"/>
          <p:cNvPicPr preferRelativeResize="0"/>
          <p:nvPr/>
        </p:nvPicPr>
        <p:blipFill rotWithShape="1">
          <a:blip r:embed="rId3">
            <a:alphaModFix/>
          </a:blip>
          <a:srcRect b="48683" l="0" r="0" t="0"/>
          <a:stretch/>
        </p:blipFill>
        <p:spPr>
          <a:xfrm>
            <a:off x="401443" y="2368875"/>
            <a:ext cx="3657582" cy="2528851"/>
          </a:xfrm>
          <a:prstGeom prst="rect">
            <a:avLst/>
          </a:prstGeom>
          <a:noFill/>
          <a:ln>
            <a:noFill/>
          </a:ln>
        </p:spPr>
      </p:pic>
      <p:pic>
        <p:nvPicPr>
          <p:cNvPr id="213" name="Google Shape;213;g29268bdd6e8_1_34"/>
          <p:cNvPicPr preferRelativeResize="0"/>
          <p:nvPr/>
        </p:nvPicPr>
        <p:blipFill rotWithShape="1">
          <a:blip r:embed="rId3">
            <a:alphaModFix/>
          </a:blip>
          <a:srcRect b="0" l="-2522" r="0" t="49932"/>
          <a:stretch/>
        </p:blipFill>
        <p:spPr>
          <a:xfrm>
            <a:off x="4873600" y="2368887"/>
            <a:ext cx="3843501" cy="2528826"/>
          </a:xfrm>
          <a:prstGeom prst="rect">
            <a:avLst/>
          </a:prstGeom>
          <a:noFill/>
          <a:ln>
            <a:noFill/>
          </a:ln>
        </p:spPr>
      </p:pic>
      <p:sp>
        <p:nvSpPr>
          <p:cNvPr id="214" name="Google Shape;214;g29268bdd6e8_1_34"/>
          <p:cNvSpPr txBox="1"/>
          <p:nvPr/>
        </p:nvSpPr>
        <p:spPr>
          <a:xfrm>
            <a:off x="1887900" y="5466125"/>
            <a:ext cx="49761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FR" sz="1800">
                <a:latin typeface="Tahoma"/>
                <a:ea typeface="Tahoma"/>
                <a:cs typeface="Tahoma"/>
                <a:sym typeface="Tahoma"/>
              </a:rPr>
              <a:t>Source : Physics Stack Exchange</a:t>
            </a:r>
            <a:endParaRPr sz="1800">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9268bdd6e8_1_46"/>
          <p:cNvSpPr txBox="1"/>
          <p:nvPr>
            <p:ph idx="12" type="sldNum"/>
          </p:nvPr>
        </p:nvSpPr>
        <p:spPr>
          <a:xfrm>
            <a:off x="2707642" y="6399615"/>
            <a:ext cx="20574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600"/>
              <a:buFont typeface="Arial"/>
              <a:buNone/>
            </a:pPr>
            <a:fld id="{00000000-1234-1234-1234-123412341234}" type="slidenum">
              <a:rPr lang="fr-FR"/>
              <a:t>‹#›</a:t>
            </a:fld>
            <a:endParaRPr/>
          </a:p>
        </p:txBody>
      </p:sp>
      <p:sp>
        <p:nvSpPr>
          <p:cNvPr id="221" name="Google Shape;221;g29268bdd6e8_1_46"/>
          <p:cNvSpPr txBox="1"/>
          <p:nvPr/>
        </p:nvSpPr>
        <p:spPr>
          <a:xfrm>
            <a:off x="711325" y="620150"/>
            <a:ext cx="5398800" cy="1057800"/>
          </a:xfrm>
          <a:prstGeom prst="rect">
            <a:avLst/>
          </a:prstGeom>
          <a:noFill/>
          <a:ln>
            <a:noFill/>
          </a:ln>
        </p:spPr>
        <p:txBody>
          <a:bodyPr anchorCtr="0" anchor="t" bIns="91425" lIns="91425" spcFirstLastPara="1" rIns="91425" wrap="square" tIns="91425">
            <a:noAutofit/>
          </a:bodyPr>
          <a:lstStyle/>
          <a:p>
            <a:pPr indent="-444500" lvl="0" marL="457200" rtl="0" algn="l">
              <a:spcBef>
                <a:spcPts val="0"/>
              </a:spcBef>
              <a:spcAft>
                <a:spcPts val="0"/>
              </a:spcAft>
              <a:buSzPts val="3400"/>
              <a:buFont typeface="Tahoma"/>
              <a:buAutoNum type="arabicPeriod"/>
            </a:pPr>
            <a:r>
              <a:rPr b="1" lang="fr-FR" sz="3400">
                <a:latin typeface="Tahoma"/>
                <a:ea typeface="Tahoma"/>
                <a:cs typeface="Tahoma"/>
                <a:sym typeface="Tahoma"/>
              </a:rPr>
              <a:t>Contexte</a:t>
            </a:r>
            <a:endParaRPr b="1" sz="3400">
              <a:latin typeface="Tahoma"/>
              <a:ea typeface="Tahoma"/>
              <a:cs typeface="Tahoma"/>
              <a:sym typeface="Tahoma"/>
            </a:endParaRPr>
          </a:p>
        </p:txBody>
      </p:sp>
      <p:sp>
        <p:nvSpPr>
          <p:cNvPr id="222" name="Google Shape;222;g29268bdd6e8_1_46"/>
          <p:cNvSpPr txBox="1"/>
          <p:nvPr/>
        </p:nvSpPr>
        <p:spPr>
          <a:xfrm>
            <a:off x="796500" y="1028675"/>
            <a:ext cx="7551000" cy="41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latin typeface="Tahoma"/>
              <a:ea typeface="Tahoma"/>
              <a:cs typeface="Tahoma"/>
              <a:sym typeface="Tahoma"/>
            </a:endParaRPr>
          </a:p>
          <a:p>
            <a:pPr indent="0" lvl="0" marL="0" rtl="0" algn="ctr">
              <a:spcBef>
                <a:spcPts val="0"/>
              </a:spcBef>
              <a:spcAft>
                <a:spcPts val="0"/>
              </a:spcAft>
              <a:buNone/>
            </a:pPr>
            <a:r>
              <a:rPr b="1" lang="fr-FR" sz="2100">
                <a:latin typeface="Tahoma"/>
                <a:ea typeface="Tahoma"/>
                <a:cs typeface="Tahoma"/>
                <a:sym typeface="Tahoma"/>
              </a:rPr>
              <a:t>Réduction de Paquet d’onde (WFC)</a:t>
            </a:r>
            <a:endParaRPr b="1" sz="2100">
              <a:latin typeface="Tahoma"/>
              <a:ea typeface="Tahoma"/>
              <a:cs typeface="Tahoma"/>
              <a:sym typeface="Tahoma"/>
            </a:endParaRPr>
          </a:p>
          <a:p>
            <a:pPr indent="0" lvl="0" marL="0" rtl="0" algn="ctr">
              <a:spcBef>
                <a:spcPts val="0"/>
              </a:spcBef>
              <a:spcAft>
                <a:spcPts val="0"/>
              </a:spcAft>
              <a:buNone/>
            </a:pPr>
            <a:r>
              <a:t/>
            </a:r>
            <a:endParaRPr b="1" sz="2100">
              <a:latin typeface="Tahoma"/>
              <a:ea typeface="Tahoma"/>
              <a:cs typeface="Tahoma"/>
              <a:sym typeface="Tahoma"/>
            </a:endParaRPr>
          </a:p>
          <a:p>
            <a:pPr indent="0" lvl="0" marL="0" rtl="0" algn="ctr">
              <a:spcBef>
                <a:spcPts val="0"/>
              </a:spcBef>
              <a:spcAft>
                <a:spcPts val="0"/>
              </a:spcAft>
              <a:buNone/>
            </a:pPr>
            <a:r>
              <a:t/>
            </a:r>
            <a:endParaRPr b="1" sz="2100">
              <a:latin typeface="Tahoma"/>
              <a:ea typeface="Tahoma"/>
              <a:cs typeface="Tahoma"/>
              <a:sym typeface="Tahoma"/>
            </a:endParaRPr>
          </a:p>
        </p:txBody>
      </p:sp>
      <p:pic>
        <p:nvPicPr>
          <p:cNvPr id="223" name="Google Shape;223;g29268bdd6e8_1_46"/>
          <p:cNvPicPr preferRelativeResize="0"/>
          <p:nvPr/>
        </p:nvPicPr>
        <p:blipFill>
          <a:blip r:embed="rId3">
            <a:alphaModFix/>
          </a:blip>
          <a:stretch>
            <a:fillRect/>
          </a:stretch>
        </p:blipFill>
        <p:spPr>
          <a:xfrm>
            <a:off x="796500" y="2108738"/>
            <a:ext cx="2057400" cy="4124325"/>
          </a:xfrm>
          <a:prstGeom prst="rect">
            <a:avLst/>
          </a:prstGeom>
          <a:noFill/>
          <a:ln>
            <a:noFill/>
          </a:ln>
        </p:spPr>
      </p:pic>
      <p:pic>
        <p:nvPicPr>
          <p:cNvPr id="224" name="Google Shape;224;g29268bdd6e8_1_46"/>
          <p:cNvPicPr preferRelativeResize="0"/>
          <p:nvPr/>
        </p:nvPicPr>
        <p:blipFill>
          <a:blip r:embed="rId4">
            <a:alphaModFix/>
          </a:blip>
          <a:stretch>
            <a:fillRect/>
          </a:stretch>
        </p:blipFill>
        <p:spPr>
          <a:xfrm>
            <a:off x="3913663" y="2327813"/>
            <a:ext cx="4010025" cy="3686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9268bdd6e8_1_58"/>
          <p:cNvSpPr txBox="1"/>
          <p:nvPr>
            <p:ph idx="12" type="sldNum"/>
          </p:nvPr>
        </p:nvSpPr>
        <p:spPr>
          <a:xfrm>
            <a:off x="2707642" y="6399615"/>
            <a:ext cx="20574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600"/>
              <a:buFont typeface="Arial"/>
              <a:buNone/>
            </a:pPr>
            <a:fld id="{00000000-1234-1234-1234-123412341234}" type="slidenum">
              <a:rPr lang="fr-FR"/>
              <a:t>‹#›</a:t>
            </a:fld>
            <a:endParaRPr/>
          </a:p>
        </p:txBody>
      </p:sp>
      <p:sp>
        <p:nvSpPr>
          <p:cNvPr id="231" name="Google Shape;231;g29268bdd6e8_1_58"/>
          <p:cNvSpPr txBox="1"/>
          <p:nvPr/>
        </p:nvSpPr>
        <p:spPr>
          <a:xfrm>
            <a:off x="711325" y="620150"/>
            <a:ext cx="5398800" cy="1057800"/>
          </a:xfrm>
          <a:prstGeom prst="rect">
            <a:avLst/>
          </a:prstGeom>
          <a:noFill/>
          <a:ln>
            <a:noFill/>
          </a:ln>
        </p:spPr>
        <p:txBody>
          <a:bodyPr anchorCtr="0" anchor="t" bIns="91425" lIns="91425" spcFirstLastPara="1" rIns="91425" wrap="square" tIns="91425">
            <a:noAutofit/>
          </a:bodyPr>
          <a:lstStyle/>
          <a:p>
            <a:pPr indent="-444500" lvl="0" marL="457200" rtl="0" algn="l">
              <a:spcBef>
                <a:spcPts val="0"/>
              </a:spcBef>
              <a:spcAft>
                <a:spcPts val="0"/>
              </a:spcAft>
              <a:buSzPts val="3400"/>
              <a:buFont typeface="Tahoma"/>
              <a:buAutoNum type="arabicPeriod"/>
            </a:pPr>
            <a:r>
              <a:rPr b="1" lang="fr-FR" sz="3400">
                <a:latin typeface="Tahoma"/>
                <a:ea typeface="Tahoma"/>
                <a:cs typeface="Tahoma"/>
                <a:sym typeface="Tahoma"/>
              </a:rPr>
              <a:t>Contexte</a:t>
            </a:r>
            <a:endParaRPr b="1" sz="3400">
              <a:latin typeface="Tahoma"/>
              <a:ea typeface="Tahoma"/>
              <a:cs typeface="Tahoma"/>
              <a:sym typeface="Tahoma"/>
            </a:endParaRPr>
          </a:p>
        </p:txBody>
      </p:sp>
      <p:sp>
        <p:nvSpPr>
          <p:cNvPr id="232" name="Google Shape;232;g29268bdd6e8_1_58"/>
          <p:cNvSpPr txBox="1"/>
          <p:nvPr/>
        </p:nvSpPr>
        <p:spPr>
          <a:xfrm>
            <a:off x="796500" y="1028675"/>
            <a:ext cx="7551000" cy="41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latin typeface="Tahoma"/>
              <a:ea typeface="Tahoma"/>
              <a:cs typeface="Tahoma"/>
              <a:sym typeface="Tahoma"/>
            </a:endParaRPr>
          </a:p>
          <a:p>
            <a:pPr indent="0" lvl="0" marL="0" rtl="0" algn="ctr">
              <a:spcBef>
                <a:spcPts val="0"/>
              </a:spcBef>
              <a:spcAft>
                <a:spcPts val="0"/>
              </a:spcAft>
              <a:buNone/>
            </a:pPr>
            <a:r>
              <a:rPr b="1" lang="fr-FR" sz="2100">
                <a:latin typeface="Tahoma"/>
                <a:ea typeface="Tahoma"/>
                <a:cs typeface="Tahoma"/>
                <a:sym typeface="Tahoma"/>
              </a:rPr>
              <a:t>Réduction de Paquet d’onde (WFC)</a:t>
            </a:r>
            <a:endParaRPr b="1" sz="2100">
              <a:latin typeface="Tahoma"/>
              <a:ea typeface="Tahoma"/>
              <a:cs typeface="Tahoma"/>
              <a:sym typeface="Tahoma"/>
            </a:endParaRPr>
          </a:p>
          <a:p>
            <a:pPr indent="0" lvl="0" marL="0" rtl="0" algn="ctr">
              <a:spcBef>
                <a:spcPts val="0"/>
              </a:spcBef>
              <a:spcAft>
                <a:spcPts val="0"/>
              </a:spcAft>
              <a:buNone/>
            </a:pPr>
            <a:r>
              <a:t/>
            </a:r>
            <a:endParaRPr b="1" sz="2100">
              <a:latin typeface="Tahoma"/>
              <a:ea typeface="Tahoma"/>
              <a:cs typeface="Tahoma"/>
              <a:sym typeface="Tahoma"/>
            </a:endParaRPr>
          </a:p>
          <a:p>
            <a:pPr indent="0" lvl="0" marL="0" rtl="0" algn="ctr">
              <a:spcBef>
                <a:spcPts val="0"/>
              </a:spcBef>
              <a:spcAft>
                <a:spcPts val="0"/>
              </a:spcAft>
              <a:buNone/>
            </a:pPr>
            <a:r>
              <a:t/>
            </a:r>
            <a:endParaRPr b="1" sz="2100">
              <a:latin typeface="Tahoma"/>
              <a:ea typeface="Tahoma"/>
              <a:cs typeface="Tahoma"/>
              <a:sym typeface="Tahoma"/>
            </a:endParaRPr>
          </a:p>
        </p:txBody>
      </p:sp>
      <p:pic>
        <p:nvPicPr>
          <p:cNvPr id="233" name="Google Shape;233;g29268bdd6e8_1_58"/>
          <p:cNvPicPr preferRelativeResize="0"/>
          <p:nvPr/>
        </p:nvPicPr>
        <p:blipFill>
          <a:blip r:embed="rId3">
            <a:alphaModFix/>
          </a:blip>
          <a:stretch>
            <a:fillRect/>
          </a:stretch>
        </p:blipFill>
        <p:spPr>
          <a:xfrm>
            <a:off x="796500" y="2108738"/>
            <a:ext cx="2057400" cy="4124325"/>
          </a:xfrm>
          <a:prstGeom prst="rect">
            <a:avLst/>
          </a:prstGeom>
          <a:noFill/>
          <a:ln>
            <a:noFill/>
          </a:ln>
        </p:spPr>
      </p:pic>
      <p:pic>
        <p:nvPicPr>
          <p:cNvPr id="234" name="Google Shape;234;g29268bdd6e8_1_58"/>
          <p:cNvPicPr preferRelativeResize="0"/>
          <p:nvPr/>
        </p:nvPicPr>
        <p:blipFill>
          <a:blip r:embed="rId4">
            <a:alphaModFix/>
          </a:blip>
          <a:stretch>
            <a:fillRect/>
          </a:stretch>
        </p:blipFill>
        <p:spPr>
          <a:xfrm>
            <a:off x="3710775" y="2265913"/>
            <a:ext cx="4038600" cy="381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9268bdd6e8_1_68"/>
          <p:cNvSpPr txBox="1"/>
          <p:nvPr>
            <p:ph idx="12" type="sldNum"/>
          </p:nvPr>
        </p:nvSpPr>
        <p:spPr>
          <a:xfrm>
            <a:off x="2707642" y="6399615"/>
            <a:ext cx="20574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600"/>
              <a:buFont typeface="Arial"/>
              <a:buNone/>
            </a:pPr>
            <a:fld id="{00000000-1234-1234-1234-123412341234}" type="slidenum">
              <a:rPr lang="fr-FR"/>
              <a:t>‹#›</a:t>
            </a:fld>
            <a:endParaRPr/>
          </a:p>
        </p:txBody>
      </p:sp>
      <p:sp>
        <p:nvSpPr>
          <p:cNvPr id="241" name="Google Shape;241;g29268bdd6e8_1_68"/>
          <p:cNvSpPr txBox="1"/>
          <p:nvPr/>
        </p:nvSpPr>
        <p:spPr>
          <a:xfrm>
            <a:off x="711325" y="620150"/>
            <a:ext cx="5398800" cy="1057800"/>
          </a:xfrm>
          <a:prstGeom prst="rect">
            <a:avLst/>
          </a:prstGeom>
          <a:noFill/>
          <a:ln>
            <a:noFill/>
          </a:ln>
        </p:spPr>
        <p:txBody>
          <a:bodyPr anchorCtr="0" anchor="t" bIns="91425" lIns="91425" spcFirstLastPara="1" rIns="91425" wrap="square" tIns="91425">
            <a:noAutofit/>
          </a:bodyPr>
          <a:lstStyle/>
          <a:p>
            <a:pPr indent="-444500" lvl="0" marL="457200" rtl="0" algn="l">
              <a:spcBef>
                <a:spcPts val="0"/>
              </a:spcBef>
              <a:spcAft>
                <a:spcPts val="0"/>
              </a:spcAft>
              <a:buSzPts val="3400"/>
              <a:buFont typeface="Tahoma"/>
              <a:buAutoNum type="arabicPeriod"/>
            </a:pPr>
            <a:r>
              <a:rPr b="1" lang="fr-FR" sz="3400">
                <a:latin typeface="Tahoma"/>
                <a:ea typeface="Tahoma"/>
                <a:cs typeface="Tahoma"/>
                <a:sym typeface="Tahoma"/>
              </a:rPr>
              <a:t>Contexte</a:t>
            </a:r>
            <a:endParaRPr b="1" sz="3400">
              <a:latin typeface="Tahoma"/>
              <a:ea typeface="Tahoma"/>
              <a:cs typeface="Tahoma"/>
              <a:sym typeface="Tahoma"/>
            </a:endParaRPr>
          </a:p>
        </p:txBody>
      </p:sp>
      <p:sp>
        <p:nvSpPr>
          <p:cNvPr id="242" name="Google Shape;242;g29268bdd6e8_1_68"/>
          <p:cNvSpPr txBox="1"/>
          <p:nvPr/>
        </p:nvSpPr>
        <p:spPr>
          <a:xfrm>
            <a:off x="796500" y="1028675"/>
            <a:ext cx="7551000" cy="41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latin typeface="Tahoma"/>
              <a:ea typeface="Tahoma"/>
              <a:cs typeface="Tahoma"/>
              <a:sym typeface="Tahoma"/>
            </a:endParaRPr>
          </a:p>
          <a:p>
            <a:pPr indent="0" lvl="0" marL="0" rtl="0" algn="ctr">
              <a:spcBef>
                <a:spcPts val="0"/>
              </a:spcBef>
              <a:spcAft>
                <a:spcPts val="0"/>
              </a:spcAft>
              <a:buNone/>
            </a:pPr>
            <a:r>
              <a:rPr b="1" lang="fr-FR" sz="2100">
                <a:latin typeface="Tahoma"/>
                <a:ea typeface="Tahoma"/>
                <a:cs typeface="Tahoma"/>
                <a:sym typeface="Tahoma"/>
              </a:rPr>
              <a:t>Réduction de Paquet d’onde (WFC)</a:t>
            </a:r>
            <a:endParaRPr b="1" sz="2100">
              <a:latin typeface="Tahoma"/>
              <a:ea typeface="Tahoma"/>
              <a:cs typeface="Tahoma"/>
              <a:sym typeface="Tahoma"/>
            </a:endParaRPr>
          </a:p>
          <a:p>
            <a:pPr indent="0" lvl="0" marL="0" rtl="0" algn="ctr">
              <a:spcBef>
                <a:spcPts val="0"/>
              </a:spcBef>
              <a:spcAft>
                <a:spcPts val="0"/>
              </a:spcAft>
              <a:buNone/>
            </a:pPr>
            <a:r>
              <a:t/>
            </a:r>
            <a:endParaRPr b="1" sz="2100">
              <a:latin typeface="Tahoma"/>
              <a:ea typeface="Tahoma"/>
              <a:cs typeface="Tahoma"/>
              <a:sym typeface="Tahoma"/>
            </a:endParaRPr>
          </a:p>
          <a:p>
            <a:pPr indent="0" lvl="0" marL="0" rtl="0" algn="ctr">
              <a:spcBef>
                <a:spcPts val="0"/>
              </a:spcBef>
              <a:spcAft>
                <a:spcPts val="0"/>
              </a:spcAft>
              <a:buNone/>
            </a:pPr>
            <a:r>
              <a:t/>
            </a:r>
            <a:endParaRPr b="1" sz="2100">
              <a:latin typeface="Tahoma"/>
              <a:ea typeface="Tahoma"/>
              <a:cs typeface="Tahoma"/>
              <a:sym typeface="Tahoma"/>
            </a:endParaRPr>
          </a:p>
        </p:txBody>
      </p:sp>
      <p:pic>
        <p:nvPicPr>
          <p:cNvPr id="243" name="Google Shape;243;g29268bdd6e8_1_68"/>
          <p:cNvPicPr preferRelativeResize="0"/>
          <p:nvPr/>
        </p:nvPicPr>
        <p:blipFill>
          <a:blip r:embed="rId3">
            <a:alphaModFix/>
          </a:blip>
          <a:stretch>
            <a:fillRect/>
          </a:stretch>
        </p:blipFill>
        <p:spPr>
          <a:xfrm>
            <a:off x="796500" y="2108738"/>
            <a:ext cx="2057400" cy="4124325"/>
          </a:xfrm>
          <a:prstGeom prst="rect">
            <a:avLst/>
          </a:prstGeom>
          <a:noFill/>
          <a:ln>
            <a:noFill/>
          </a:ln>
        </p:spPr>
      </p:pic>
      <p:pic>
        <p:nvPicPr>
          <p:cNvPr id="244" name="Google Shape;244;g29268bdd6e8_1_68"/>
          <p:cNvPicPr preferRelativeResize="0"/>
          <p:nvPr/>
        </p:nvPicPr>
        <p:blipFill>
          <a:blip r:embed="rId4">
            <a:alphaModFix/>
          </a:blip>
          <a:stretch>
            <a:fillRect/>
          </a:stretch>
        </p:blipFill>
        <p:spPr>
          <a:xfrm>
            <a:off x="3920300" y="2280188"/>
            <a:ext cx="3981450" cy="3781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29268bdd6e8_1_78"/>
          <p:cNvSpPr txBox="1"/>
          <p:nvPr>
            <p:ph idx="12" type="sldNum"/>
          </p:nvPr>
        </p:nvSpPr>
        <p:spPr>
          <a:xfrm>
            <a:off x="2707642" y="6399615"/>
            <a:ext cx="20574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600"/>
              <a:buFont typeface="Arial"/>
              <a:buNone/>
            </a:pPr>
            <a:fld id="{00000000-1234-1234-1234-123412341234}" type="slidenum">
              <a:rPr lang="fr-FR"/>
              <a:t>‹#›</a:t>
            </a:fld>
            <a:endParaRPr/>
          </a:p>
        </p:txBody>
      </p:sp>
      <p:sp>
        <p:nvSpPr>
          <p:cNvPr id="251" name="Google Shape;251;g29268bdd6e8_1_78"/>
          <p:cNvSpPr txBox="1"/>
          <p:nvPr/>
        </p:nvSpPr>
        <p:spPr>
          <a:xfrm>
            <a:off x="711325" y="620150"/>
            <a:ext cx="5398800" cy="1057800"/>
          </a:xfrm>
          <a:prstGeom prst="rect">
            <a:avLst/>
          </a:prstGeom>
          <a:noFill/>
          <a:ln>
            <a:noFill/>
          </a:ln>
        </p:spPr>
        <p:txBody>
          <a:bodyPr anchorCtr="0" anchor="t" bIns="91425" lIns="91425" spcFirstLastPara="1" rIns="91425" wrap="square" tIns="91425">
            <a:noAutofit/>
          </a:bodyPr>
          <a:lstStyle/>
          <a:p>
            <a:pPr indent="-444500" lvl="0" marL="457200" rtl="0" algn="l">
              <a:spcBef>
                <a:spcPts val="0"/>
              </a:spcBef>
              <a:spcAft>
                <a:spcPts val="0"/>
              </a:spcAft>
              <a:buSzPts val="3400"/>
              <a:buFont typeface="Tahoma"/>
              <a:buAutoNum type="arabicPeriod"/>
            </a:pPr>
            <a:r>
              <a:rPr b="1" lang="fr-FR" sz="3400">
                <a:latin typeface="Tahoma"/>
                <a:ea typeface="Tahoma"/>
                <a:cs typeface="Tahoma"/>
                <a:sym typeface="Tahoma"/>
              </a:rPr>
              <a:t>Contexte</a:t>
            </a:r>
            <a:endParaRPr b="1" sz="3400">
              <a:latin typeface="Tahoma"/>
              <a:ea typeface="Tahoma"/>
              <a:cs typeface="Tahoma"/>
              <a:sym typeface="Tahoma"/>
            </a:endParaRPr>
          </a:p>
        </p:txBody>
      </p:sp>
      <p:sp>
        <p:nvSpPr>
          <p:cNvPr id="252" name="Google Shape;252;g29268bdd6e8_1_78"/>
          <p:cNvSpPr txBox="1"/>
          <p:nvPr/>
        </p:nvSpPr>
        <p:spPr>
          <a:xfrm>
            <a:off x="796500" y="1028675"/>
            <a:ext cx="7551000" cy="41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latin typeface="Tahoma"/>
              <a:ea typeface="Tahoma"/>
              <a:cs typeface="Tahoma"/>
              <a:sym typeface="Tahoma"/>
            </a:endParaRPr>
          </a:p>
          <a:p>
            <a:pPr indent="0" lvl="0" marL="0" rtl="0" algn="ctr">
              <a:spcBef>
                <a:spcPts val="0"/>
              </a:spcBef>
              <a:spcAft>
                <a:spcPts val="0"/>
              </a:spcAft>
              <a:buNone/>
            </a:pPr>
            <a:r>
              <a:rPr b="1" lang="fr-FR" sz="2100">
                <a:latin typeface="Tahoma"/>
                <a:ea typeface="Tahoma"/>
                <a:cs typeface="Tahoma"/>
                <a:sym typeface="Tahoma"/>
              </a:rPr>
              <a:t>Réduction de Paquet d’onde (WFC)</a:t>
            </a:r>
            <a:endParaRPr b="1" sz="2100">
              <a:latin typeface="Tahoma"/>
              <a:ea typeface="Tahoma"/>
              <a:cs typeface="Tahoma"/>
              <a:sym typeface="Tahoma"/>
            </a:endParaRPr>
          </a:p>
          <a:p>
            <a:pPr indent="0" lvl="0" marL="0" rtl="0" algn="ctr">
              <a:spcBef>
                <a:spcPts val="0"/>
              </a:spcBef>
              <a:spcAft>
                <a:spcPts val="0"/>
              </a:spcAft>
              <a:buNone/>
            </a:pPr>
            <a:r>
              <a:t/>
            </a:r>
            <a:endParaRPr b="1" sz="2100">
              <a:latin typeface="Tahoma"/>
              <a:ea typeface="Tahoma"/>
              <a:cs typeface="Tahoma"/>
              <a:sym typeface="Tahoma"/>
            </a:endParaRPr>
          </a:p>
          <a:p>
            <a:pPr indent="0" lvl="0" marL="0" rtl="0" algn="ctr">
              <a:spcBef>
                <a:spcPts val="0"/>
              </a:spcBef>
              <a:spcAft>
                <a:spcPts val="0"/>
              </a:spcAft>
              <a:buNone/>
            </a:pPr>
            <a:r>
              <a:t/>
            </a:r>
            <a:endParaRPr b="1" sz="2100">
              <a:latin typeface="Tahoma"/>
              <a:ea typeface="Tahoma"/>
              <a:cs typeface="Tahoma"/>
              <a:sym typeface="Tahoma"/>
            </a:endParaRPr>
          </a:p>
        </p:txBody>
      </p:sp>
      <p:pic>
        <p:nvPicPr>
          <p:cNvPr id="253" name="Google Shape;253;g29268bdd6e8_1_78"/>
          <p:cNvPicPr preferRelativeResize="0"/>
          <p:nvPr/>
        </p:nvPicPr>
        <p:blipFill>
          <a:blip r:embed="rId3">
            <a:alphaModFix/>
          </a:blip>
          <a:stretch>
            <a:fillRect/>
          </a:stretch>
        </p:blipFill>
        <p:spPr>
          <a:xfrm>
            <a:off x="796500" y="2108738"/>
            <a:ext cx="2057400" cy="4124325"/>
          </a:xfrm>
          <a:prstGeom prst="rect">
            <a:avLst/>
          </a:prstGeom>
          <a:noFill/>
          <a:ln>
            <a:noFill/>
          </a:ln>
        </p:spPr>
      </p:pic>
      <p:pic>
        <p:nvPicPr>
          <p:cNvPr id="254" name="Google Shape;254;g29268bdd6e8_1_78"/>
          <p:cNvPicPr preferRelativeResize="0"/>
          <p:nvPr/>
        </p:nvPicPr>
        <p:blipFill>
          <a:blip r:embed="rId4">
            <a:alphaModFix/>
          </a:blip>
          <a:stretch>
            <a:fillRect/>
          </a:stretch>
        </p:blipFill>
        <p:spPr>
          <a:xfrm>
            <a:off x="4256500" y="2308763"/>
            <a:ext cx="3924300" cy="3724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2019-04-18T08:06:56Z</dcterms:created>
  <dc:creator>Bruno</dc:creator>
</cp:coreProperties>
</file>