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2"/>
    <p:restoredTop sz="94904"/>
  </p:normalViewPr>
  <p:slideViewPr>
    <p:cSldViewPr snapToGrid="0" snapToObjects="1">
      <p:cViewPr varScale="1">
        <p:scale>
          <a:sx n="102" d="100"/>
          <a:sy n="10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F3104-8746-6B43-A79E-0288FC24B762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6B5B8-352B-F54E-A79D-B6AF7154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 IMAGE</a:t>
            </a:r>
            <a:r>
              <a:rPr lang="en-US" baseline="0" dirty="0" smtClean="0"/>
              <a:t> OF A FRONT MOVING OVER A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6B5B8-352B-F54E-A79D-B6AF7154A9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6B5B8-352B-F54E-A79D-B6AF7154A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CAD897-D46E-4AD2-BD9B-49DD3E640873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9K4YVYzK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the computational load of  a novel kernel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Project,</a:t>
            </a:r>
            <a:br>
              <a:rPr lang="en-US" dirty="0" smtClean="0"/>
            </a:br>
            <a:r>
              <a:rPr lang="en-US" dirty="0" smtClean="0"/>
              <a:t>Warren </a:t>
            </a:r>
            <a:r>
              <a:rPr lang="en-US" dirty="0"/>
              <a:t>B</a:t>
            </a:r>
            <a:r>
              <a:rPr lang="en-US" dirty="0" smtClean="0"/>
              <a:t>oult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0638"/>
            <a:ext cx="10058400" cy="6301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Aims and approach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971312"/>
                <a:ext cx="10058400" cy="45939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Sequential data is an important area of research, vast amount of sequential data out there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lots of potential real world uses of sequential analysis techniques</a:t>
                </a:r>
              </a:p>
              <a:p>
                <a:r>
                  <a:rPr lang="en-US" dirty="0" smtClean="0"/>
                  <a:t>A novel method for sequential data analysis was proposed in [</a:t>
                </a:r>
                <a:r>
                  <a:rPr lang="en-US" dirty="0" err="1" smtClean="0"/>
                  <a:t>Baisero</a:t>
                </a:r>
                <a:r>
                  <a:rPr lang="en-US" dirty="0" smtClean="0"/>
                  <a:t>, 2015]; a kernel function on sequences revealing structural similarity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r-HR" sz="180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hr-HR" sz="1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hr-HR" sz="1800" i="1" dirty="0" smtClean="0">
                        <a:latin typeface="Cambria Math" charset="0"/>
                      </a:rPr>
                      <m:t>(</m:t>
                    </m:r>
                    <m:r>
                      <a:rPr lang="hr-HR" sz="1800" i="1" dirty="0" smtClean="0">
                        <a:latin typeface="Cambria Math" charset="0"/>
                      </a:rPr>
                      <m:t>𝑠</m:t>
                    </m:r>
                    <m:r>
                      <a:rPr lang="hr-HR" sz="1800" i="1" dirty="0">
                        <a:latin typeface="Cambria Math" charset="0"/>
                      </a:rPr>
                      <m:t>, </m:t>
                    </m:r>
                    <m:r>
                      <a:rPr lang="hr-HR" sz="1800" i="1" dirty="0">
                        <a:latin typeface="Cambria Math" charset="0"/>
                      </a:rPr>
                      <m:t>𝑡</m:t>
                    </m:r>
                    <m:r>
                      <a:rPr lang="hr-HR" sz="1800" i="1" dirty="0">
                        <a:latin typeface="Cambria Math" charset="0"/>
                      </a:rPr>
                      <m:t>) = </m:t>
                    </m:r>
                    <m:nary>
                      <m:naryPr>
                        <m:chr m:val="∑"/>
                        <m:ctrlPr>
                          <a:rPr lang="is-IS" sz="180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GB" sz="1800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GB" sz="1800" b="0" i="1" dirty="0" smtClean="0">
                            <a:latin typeface="Cambria Math" charset="0"/>
                          </a:rPr>
                          <m:t>|</m:t>
                        </m:r>
                        <m:r>
                          <a:rPr lang="en-GB" sz="1800" b="0" i="1" dirty="0" smtClean="0">
                            <a:latin typeface="Cambria Math" charset="0"/>
                          </a:rPr>
                          <m:t>𝑠</m:t>
                        </m:r>
                        <m:r>
                          <a:rPr lang="en-GB" sz="1800" b="0" i="1" dirty="0" smtClean="0">
                            <a:latin typeface="Cambria Math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1800" i="1" dirty="0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b="0" i="1" dirty="0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800" b="0" i="1" dirty="0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dirty="0" smtClean="0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sz="18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8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800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GB" sz="18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sz="18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sub>
                            </m:sSub>
                            <m:r>
                              <a:rPr lang="en-GB" sz="1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GB" sz="1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 smtClean="0"/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sub>
                    </m:sSub>
                    <m:d>
                      <m:dPr>
                        <m:ctrlPr>
                          <a:rPr lang="en-GB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GB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GB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sz="1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GB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8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  <m:r>
                          <a:rPr lang="en-GB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hv</m:t>
                            </m:r>
                          </m:sub>
                          <m:sup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GB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GB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−2−2</m:t>
                            </m:r>
                            <m:r>
                              <a:rPr lang="en-GB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p>
                        </m:sSubSup>
                        <m:f>
                          <m:fPr>
                            <m:ctrlPr>
                              <a:rPr lang="mr-I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−2−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−1−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−1−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GB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r>
                  <a:rPr lang="en-US" dirty="0" smtClean="0"/>
                  <a:t>This path kernel performs very well, but isn’t computationally feasible for any sequences of a realistic size, since it is either defined recursively or in terms of multiple factorials. </a:t>
                </a:r>
              </a:p>
              <a:p>
                <a:r>
                  <a:rPr lang="en-US" dirty="0"/>
                  <a:t>N</a:t>
                </a:r>
                <a:r>
                  <a:rPr lang="en-US" dirty="0" smtClean="0"/>
                  <a:t>eed to reduce the computational overheads, and if successful, use the new path kernel to perform classification on a variety of data.</a:t>
                </a:r>
              </a:p>
              <a:p>
                <a:r>
                  <a:rPr lang="en-US" dirty="0" smtClean="0"/>
                  <a:t>First, it is necessary to derive a version of the path kernel which requires far fewer calculations. Then, this kernel needs to be confirmed to indeed be a kernel. Then, this kernel needs to be written in code and tested on data.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971312"/>
                <a:ext cx="10058400" cy="4593967"/>
              </a:xfrm>
              <a:blipFill rotWithShape="0">
                <a:blip r:embed="rId2"/>
                <a:stretch>
                  <a:fillRect l="-364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5" y="5180376"/>
            <a:ext cx="2363180" cy="1637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15" y="5087804"/>
            <a:ext cx="5137265" cy="1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0638"/>
            <a:ext cx="10058400" cy="6301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Work done so far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6778"/>
            <a:ext cx="10058400" cy="459396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Done lots of reading of relevant literature, immersed myself in the various mathematical concepts involved, in order to fully understand how I can go about developing my solution</a:t>
            </a:r>
          </a:p>
          <a:p>
            <a:r>
              <a:rPr lang="en-US" sz="2100" dirty="0" smtClean="0"/>
              <a:t>Implemented a few kernels in code, to further my understanding of kernel methods and their application to data classification</a:t>
            </a:r>
          </a:p>
          <a:p>
            <a:r>
              <a:rPr lang="en-US" sz="2100" dirty="0" smtClean="0"/>
              <a:t>Implemented the path kernel proposed in [</a:t>
            </a:r>
            <a:r>
              <a:rPr lang="en-US" sz="2100" dirty="0" err="1" smtClean="0"/>
              <a:t>Baisero</a:t>
            </a:r>
            <a:r>
              <a:rPr lang="en-US" sz="2100" dirty="0" smtClean="0"/>
              <a:t>, 2015], and implemented kernel PCA in order to </a:t>
            </a:r>
            <a:r>
              <a:rPr lang="en-US" sz="2100" dirty="0" err="1" smtClean="0"/>
              <a:t>visualise</a:t>
            </a:r>
            <a:r>
              <a:rPr lang="en-US" sz="2100" dirty="0" smtClean="0"/>
              <a:t> the separating performance of path kernel</a:t>
            </a:r>
          </a:p>
          <a:p>
            <a:r>
              <a:rPr lang="en-US" sz="2100" dirty="0" smtClean="0"/>
              <a:t>Started doing research on possible ways to reduce computational complexity of kernel, mostly by only considering a subset of all alignments of the sequences, with most probable approach a ‘front’ based computation of the path matrix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09" y="4460144"/>
            <a:ext cx="2244271" cy="22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5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565988"/>
            <a:ext cx="9975273" cy="660908"/>
          </a:xfrm>
        </p:spPr>
        <p:txBody>
          <a:bodyPr>
            <a:normAutofit fontScale="90000"/>
          </a:bodyPr>
          <a:lstStyle/>
          <a:p>
            <a:r>
              <a:rPr lang="en-US" smtClean="0"/>
              <a:t>Next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31" y="1856956"/>
            <a:ext cx="9676014" cy="3305555"/>
          </a:xfrm>
        </p:spPr>
        <p:txBody>
          <a:bodyPr>
            <a:noAutofit/>
          </a:bodyPr>
          <a:lstStyle/>
          <a:p>
            <a:r>
              <a:rPr lang="en-US" sz="2400" dirty="0" smtClean="0"/>
              <a:t>First on the list is to finish deriving a mathematically valid function only considering a subset of the sequence alignments </a:t>
            </a:r>
            <a:r>
              <a:rPr lang="mr-IN" sz="2400" dirty="0" smtClean="0"/>
              <a:t>–</a:t>
            </a:r>
            <a:r>
              <a:rPr lang="en-US" sz="2400" dirty="0" smtClean="0"/>
              <a:t> hope to complete within next couple of weeks</a:t>
            </a:r>
          </a:p>
          <a:p>
            <a:r>
              <a:rPr lang="en-US" sz="2400" dirty="0" smtClean="0"/>
              <a:t>Then, the solution needs to implemented in Python, and tested on the experimental data to ensure classification performance still remains. If not, further tinkering with the </a:t>
            </a:r>
            <a:r>
              <a:rPr lang="en-US" sz="2400" dirty="0" err="1" smtClean="0"/>
              <a:t>maths</a:t>
            </a:r>
            <a:endParaRPr lang="en-US" sz="2400" dirty="0" smtClean="0"/>
          </a:p>
          <a:p>
            <a:r>
              <a:rPr lang="en-US" sz="2400" dirty="0" smtClean="0"/>
              <a:t>Once a valid and strong-performing new kernel function is obtained, can apply it to lots of new data and explore possibilities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50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739036"/>
            <a:ext cx="7729728" cy="826717"/>
          </a:xfrm>
        </p:spPr>
        <p:txBody>
          <a:bodyPr/>
          <a:lstStyle/>
          <a:p>
            <a:r>
              <a:rPr lang="en-US" dirty="0" smtClean="0"/>
              <a:t>YouTube </a:t>
            </a:r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</a:t>
            </a:r>
            <a:r>
              <a:rPr lang="en-US" smtClean="0">
                <a:hlinkClick r:id="rId2"/>
              </a:rPr>
              <a:t>=g9K4YVYzKUE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38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361</TotalTime>
  <Words>505</Words>
  <Application>Microsoft Macintosh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 Math</vt:lpstr>
      <vt:lpstr>Gill Sans MT</vt:lpstr>
      <vt:lpstr>Mangal</vt:lpstr>
      <vt:lpstr>Arial</vt:lpstr>
      <vt:lpstr>Parcel</vt:lpstr>
      <vt:lpstr>Reducing the computational load of  a novel kernel function</vt:lpstr>
      <vt:lpstr>Aims and approach</vt:lpstr>
      <vt:lpstr>Work done so far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the computational load of  a novel kernel function</dc:title>
  <dc:creator>Warren Boult</dc:creator>
  <cp:lastModifiedBy>Warren Boult</cp:lastModifiedBy>
  <cp:revision>18</cp:revision>
  <dcterms:created xsi:type="dcterms:W3CDTF">2017-02-07T13:40:43Z</dcterms:created>
  <dcterms:modified xsi:type="dcterms:W3CDTF">2017-02-10T14:25:39Z</dcterms:modified>
</cp:coreProperties>
</file>