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57853-5B51-42DE-B60A-CD27F9854FFA}">
  <a:tblStyle styleId="{24757853-5B51-42DE-B60A-CD27F9854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b979c9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b979c9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b979c9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b979c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Politics and Household Income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across the states from 1984 to 2016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H</a:t>
            </a:r>
            <a:r>
              <a:rPr b="1" lang="en" sz="1100"/>
              <a:t>0</a:t>
            </a:r>
            <a:r>
              <a:rPr b="1" lang="en" sz="2700"/>
              <a:t>: There is NOT a connection between a state’s votes and median household income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H</a:t>
            </a:r>
            <a:r>
              <a:rPr b="1" lang="en" sz="1100"/>
              <a:t>A</a:t>
            </a:r>
            <a:r>
              <a:rPr b="1" lang="en" sz="2700"/>
              <a:t>: There is a connection between a state’s vote and median household income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 = 0.05 </a:t>
            </a:r>
            <a:endParaRPr b="1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Median Income data came from US Census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1984 - 2019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Votes’ came from Harvard Dataverse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1976-2016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is adjusted for inflation</a:t>
            </a:r>
            <a:endParaRPr sz="18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{24757853-5B51-42DE-B60A-CD27F9854FFA}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5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Census data usually comes in csv but this one was ods at the time of extracting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/>
              <a:t>US Census </a:t>
            </a:r>
            <a:r>
              <a:rPr lang="en" sz="1900"/>
              <a:t>data was with headers, footers, inconsistencies, and adjusted for inflation values values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descr="Closeup from the side of a hand pushing a knob on an audio mixer" id="102" name="Google Shape;102;p17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70325" y="1340650"/>
            <a:ext cx="35580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Problems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108" name="Google Shape;108;p18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Encountered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Harvard data was double indexed so merging with Census data and extracting  the data proved difficult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Mann-Whitney Signed Rank Test because data was not normally distributed distribution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P-value turned out to be 1.849016140860898e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Because the p-value is less than 0.05, we can reject the null hypothesis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440325" y="2402825"/>
            <a:ext cx="564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-05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15650" y="1998100"/>
            <a:ext cx="81213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My data was not I.I.D.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Previous Elections may affect how the following election may play out and in a few states it looked like it might 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Initially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made the assumption that this will not change over time, it very well may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Was only able to get 1984-2016, so only 9 elections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Forgot to remove the USA row before calculation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8" y="17326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Next Steps?</a:t>
            </a:r>
            <a:endParaRPr sz="2800"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strong is the affect?</a:t>
            </a:r>
            <a:endParaRPr/>
          </a:p>
        </p:txBody>
      </p:sp>
      <p:cxnSp>
        <p:nvCxnSpPr>
          <p:cNvPr id="130" name="Google Shape;130;p21"/>
          <p:cNvCxnSpPr>
            <a:stCxn id="129" idx="2"/>
            <a:endCxn id="131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1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 depth State-by-State</a:t>
            </a:r>
            <a:endParaRPr/>
          </a:p>
        </p:txBody>
      </p:sp>
      <p:cxnSp>
        <p:nvCxnSpPr>
          <p:cNvPr id="132" name="Google Shape;132;p21"/>
          <p:cNvCxnSpPr>
            <a:stCxn id="131" idx="2"/>
            <a:endCxn id="133" idx="0"/>
          </p:cNvCxnSpPr>
          <p:nvPr/>
        </p:nvCxnSpPr>
        <p:spPr>
          <a:xfrm>
            <a:off x="6214450" y="3052776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1"/>
          <p:cNvSpPr txBox="1"/>
          <p:nvPr>
            <p:ph type="title"/>
          </p:nvPr>
        </p:nvSpPr>
        <p:spPr>
          <a:xfrm>
            <a:off x="4337501" y="3667157"/>
            <a:ext cx="3753900" cy="962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 of Other Relationships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