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9aa9cb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9aa9cb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9aa9cb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9aa9cb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9aa9c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9aa9c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9aa9cbb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9aa9cb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9aa9cb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9aa9cb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Red, White, Blue, and ...Green?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Census income and other data to predict future state voting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William Beedle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point?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the last election, both sides of the </a:t>
            </a:r>
            <a:r>
              <a:rPr lang="en"/>
              <a:t>political</a:t>
            </a:r>
            <a:r>
              <a:rPr lang="en"/>
              <a:t> aisle were surprised by how off the polls were about how close the states were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people even have begun to wonder if the polls are worth listening to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 others develop a better understanding on how external factors may affect a state’s voting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Income data came from US Census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1984 - 2019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51 rows for each state and the United States as a whole and 36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Votes’ came from Harvard Dataverse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1976-2016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13 columns and 3740 rows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adjusted for inflation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750" y="1787675"/>
            <a:ext cx="1568150" cy="15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300" y="3637075"/>
            <a:ext cx="25527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00050" y="2157000"/>
            <a:ext cx="28080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Distribution</a:t>
            </a:r>
            <a:endParaRPr sz="34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010600" y="1770900"/>
            <a:ext cx="43752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50" y="605150"/>
            <a:ext cx="5809800" cy="3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96" name="Google Shape;96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Median Income Change Overall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350" y="0"/>
            <a:ext cx="4558650" cy="25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675" y="2571750"/>
            <a:ext cx="4558651" cy="25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971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Accuracy = .56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Precision = .64		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Recall = </a:t>
            </a:r>
            <a:r>
              <a:rPr lang="en" sz="2100"/>
              <a:t>.82</a:t>
            </a:r>
            <a:endParaRPr sz="21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48" y="397175"/>
            <a:ext cx="5736475" cy="42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33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Feature Importance</a:t>
            </a:r>
            <a:endParaRPr sz="37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450" y="0"/>
            <a:ext cx="58495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8" y="17326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Next Steps?</a:t>
            </a:r>
            <a:endParaRPr sz="2800"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scope to use county data</a:t>
            </a:r>
            <a:endParaRPr/>
          </a:p>
        </p:txBody>
      </p:sp>
      <p:cxnSp>
        <p:nvCxnSpPr>
          <p:cNvPr id="119" name="Google Shape;119;p20"/>
          <p:cNvCxnSpPr>
            <a:stCxn id="118" idx="2"/>
            <a:endCxn id="120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to multiple unsupervised models</a:t>
            </a:r>
            <a:endParaRPr/>
          </a:p>
        </p:txBody>
      </p:sp>
      <p:cxnSp>
        <p:nvCxnSpPr>
          <p:cNvPr id="121" name="Google Shape;121;p20"/>
          <p:cNvCxnSpPr>
            <a:stCxn id="120" idx="2"/>
            <a:endCxn id="122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into web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