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18fda0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518fda0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518fda00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518fda00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18fda0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518fda0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518fda00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518fda00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518fda00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518fda00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55d15f5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55d15f5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Recommendations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Multifaceted</a:t>
            </a:r>
            <a:r>
              <a:rPr lang="en" sz="2400"/>
              <a:t> Product Recommender by Walker McFarlan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The Problem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Vendors are looking for interested consumers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Consumers are looking for products they will enjoy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The Solution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well designed recommender capable of creating accurate predictions for each user’s unique profile.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503625" y="402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The Data</a:t>
            </a:r>
            <a:endParaRPr sz="2400"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349250" y="1480150"/>
            <a:ext cx="3072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Amazon health product sales data collected from UCSD’s amazon repository from 2002 to 2014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346,355 unique purchases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38,609 unique users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18,534 unique products.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All products have been reviewed at least 5 times, all users have at least 5 reviews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975" y="901200"/>
            <a:ext cx="5655325" cy="399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375" y="1646438"/>
            <a:ext cx="4860401" cy="34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725" y="1646450"/>
            <a:ext cx="4860420" cy="34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3134650" y="297750"/>
            <a:ext cx="26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Distribution of Reviews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332625" y="919900"/>
            <a:ext cx="4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products are rated between 4 and 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reviewers rate products high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375" y="41525"/>
            <a:ext cx="4399850" cy="31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03275" y="523550"/>
            <a:ext cx="45069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 Recommender: Product Mean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Each product has their overall ratings averaged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Each user is recommended top 10 highest rated products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RMSE: 1.04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Products with very few reviews that average out to a 5 are over represented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approach can be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easily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manipulated scammers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Product Mean does not account for a users preference or any relationship between product to product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675" y="2997200"/>
            <a:ext cx="3070500" cy="18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300" y="-176875"/>
            <a:ext cx="4677600" cy="33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371600" y="558925"/>
            <a:ext cx="40257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Cold Start Problem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How do we recommend to new users without prior information about their shopping habits?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Cold Start Solution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Weighted Average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Each product has their overall score averaged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Products with less than 50 reviews are penalized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RMSE: 1.004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New users would have the top 10 currently highest rated products recommended to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575" y="2955375"/>
            <a:ext cx="3076025" cy="19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650" y="-70750"/>
            <a:ext cx="4095250" cy="27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371600" y="558925"/>
            <a:ext cx="40257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Predictive Model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 testing multiple models and approaches, an embedded neural network built on Keras architecture was selected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Collaborative Filtering, products and users are transformed with embedding layers designed to find similarities between products and users.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approach was more capable of dealing with non-linearity in the data and out performed traditional models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 tuning, an RMSE of 0.27 was achieved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8300" y="2605675"/>
            <a:ext cx="3111800" cy="2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Work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other amazon product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Upscale to larger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user data to integrate into modeling (age, sex,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to production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909550" y="1430725"/>
            <a:ext cx="3324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