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0e322357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0e322357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0e322357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0e322357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0e322357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0e322357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0e322357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0e322357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80850" y="188250"/>
            <a:ext cx="7694400" cy="838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Global Terrorism Analysis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37875" y="900575"/>
            <a:ext cx="8393400" cy="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43">
                <a:solidFill>
                  <a:srgbClr val="434343"/>
                </a:solidFill>
              </a:rPr>
              <a:t>An analysis of terrorism female education rates</a:t>
            </a:r>
            <a:endParaRPr sz="2143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658650" y="346700"/>
            <a:ext cx="182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Data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50" y="1229050"/>
            <a:ext cx="3812700" cy="10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400" y="2784675"/>
            <a:ext cx="284797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164225" y="1229050"/>
            <a:ext cx="35427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START dataset of 200,000+ global terrorist event from 1970 to 2018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Each event has many detailed indicators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effort to recover 1993 data is ongoing</a:t>
            </a:r>
            <a:endParaRPr sz="1500"/>
          </a:p>
        </p:txBody>
      </p:sp>
      <p:sp>
        <p:nvSpPr>
          <p:cNvPr id="64" name="Google Shape;64;p14"/>
          <p:cNvSpPr txBox="1"/>
          <p:nvPr/>
        </p:nvSpPr>
        <p:spPr>
          <a:xfrm>
            <a:off x="4284650" y="3016200"/>
            <a:ext cx="4422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World education statistics from  </a:t>
            </a:r>
            <a:r>
              <a:rPr lang="en" sz="1500"/>
              <a:t>163 countries and regions from  1965-2015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My primary interest was global education statistics for women in each of these 163 countries</a:t>
            </a:r>
            <a:endParaRPr sz="1500"/>
          </a:p>
        </p:txBody>
      </p:sp>
      <p:sp>
        <p:nvSpPr>
          <p:cNvPr id="65" name="Google Shape;65;p14"/>
          <p:cNvSpPr txBox="1"/>
          <p:nvPr/>
        </p:nvSpPr>
        <p:spPr>
          <a:xfrm>
            <a:off x="364700" y="2091675"/>
            <a:ext cx="402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National Consortium For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of Terrorism and Responses to Terrorism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804800" y="255325"/>
            <a:ext cx="553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rises and falls of terrorism</a:t>
            </a:r>
            <a:br>
              <a:rPr lang="en"/>
            </a:b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550" y="828025"/>
            <a:ext cx="7282900" cy="40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1150" y="445025"/>
            <a:ext cx="706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An Emerging Threat, an Evolution of Response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150" y="1017725"/>
            <a:ext cx="706170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1461075" y="352175"/>
            <a:ext cx="57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Education as an additional response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25" y="924875"/>
            <a:ext cx="7060425" cy="35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6819475" y="2902800"/>
            <a:ext cx="146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Test Conducted</a:t>
            </a:r>
            <a:endParaRPr sz="1300"/>
          </a:p>
        </p:txBody>
      </p:sp>
      <p:sp>
        <p:nvSpPr>
          <p:cNvPr id="85" name="Google Shape;85;p17"/>
          <p:cNvSpPr txBox="1"/>
          <p:nvPr/>
        </p:nvSpPr>
        <p:spPr>
          <a:xfrm>
            <a:off x="6638100" y="3195675"/>
            <a:ext cx="2505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Spearman R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Due to nonlinearity of data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Alpha of 0.05</a:t>
            </a:r>
            <a:endParaRPr sz="1100"/>
          </a:p>
        </p:txBody>
      </p:sp>
      <p:sp>
        <p:nvSpPr>
          <p:cNvPr id="86" name="Google Shape;86;p17"/>
          <p:cNvSpPr txBox="1"/>
          <p:nvPr/>
        </p:nvSpPr>
        <p:spPr>
          <a:xfrm>
            <a:off x="6472725" y="1915400"/>
            <a:ext cx="2443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H0: There is no statistically significant relationship </a:t>
            </a:r>
            <a:r>
              <a:rPr lang="en" sz="1000"/>
              <a:t>between</a:t>
            </a:r>
            <a:r>
              <a:rPr lang="en" sz="1000"/>
              <a:t> terrorism and the education of women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HA: There is a statistically significant relationship</a:t>
            </a:r>
            <a:endParaRPr sz="1000"/>
          </a:p>
        </p:txBody>
      </p:sp>
      <p:sp>
        <p:nvSpPr>
          <p:cNvPr id="87" name="Google Shape;87;p17"/>
          <p:cNvSpPr txBox="1"/>
          <p:nvPr/>
        </p:nvSpPr>
        <p:spPr>
          <a:xfrm>
            <a:off x="924675" y="4350925"/>
            <a:ext cx="219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Value:  0.010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Correlation:  -0.227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3966650" y="4350925"/>
            <a:ext cx="219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Value:  0.009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Correlation:  0.231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3631500" y="354400"/>
            <a:ext cx="1881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Questions?</a:t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