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4"/>
  </p:notesMasterIdLst>
  <p:handoutMasterIdLst>
    <p:handoutMasterId r:id="rId45"/>
  </p:handoutMasterIdLst>
  <p:sldIdLst>
    <p:sldId id="355" r:id="rId7"/>
    <p:sldId id="357" r:id="rId8"/>
    <p:sldId id="404" r:id="rId9"/>
    <p:sldId id="397" r:id="rId10"/>
    <p:sldId id="405" r:id="rId11"/>
    <p:sldId id="398" r:id="rId12"/>
    <p:sldId id="400" r:id="rId13"/>
    <p:sldId id="403" r:id="rId14"/>
    <p:sldId id="406" r:id="rId15"/>
    <p:sldId id="409" r:id="rId16"/>
    <p:sldId id="411" r:id="rId17"/>
    <p:sldId id="413" r:id="rId18"/>
    <p:sldId id="414" r:id="rId19"/>
    <p:sldId id="416" r:id="rId20"/>
    <p:sldId id="417" r:id="rId21"/>
    <p:sldId id="418" r:id="rId22"/>
    <p:sldId id="451" r:id="rId23"/>
    <p:sldId id="422" r:id="rId24"/>
    <p:sldId id="423" r:id="rId25"/>
    <p:sldId id="426" r:id="rId26"/>
    <p:sldId id="427" r:id="rId27"/>
    <p:sldId id="429" r:id="rId28"/>
    <p:sldId id="430" r:id="rId29"/>
    <p:sldId id="431" r:id="rId30"/>
    <p:sldId id="433" r:id="rId31"/>
    <p:sldId id="434" r:id="rId32"/>
    <p:sldId id="435" r:id="rId33"/>
    <p:sldId id="438" r:id="rId34"/>
    <p:sldId id="437" r:id="rId35"/>
    <p:sldId id="436" r:id="rId36"/>
    <p:sldId id="442" r:id="rId37"/>
    <p:sldId id="443" r:id="rId38"/>
    <p:sldId id="444" r:id="rId39"/>
    <p:sldId id="447" r:id="rId40"/>
    <p:sldId id="448" r:id="rId41"/>
    <p:sldId id="449" r:id="rId42"/>
    <p:sldId id="356" r:id="rId4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EE271-4D30-4C3B-B1AB-F0BF084A91F4}" v="2355" dt="2019-09-01T18:55:46.87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8272" autoAdjust="0"/>
  </p:normalViewPr>
  <p:slideViewPr>
    <p:cSldViewPr snapToGrid="0">
      <p:cViewPr varScale="1">
        <p:scale>
          <a:sx n="81" d="100"/>
          <a:sy n="81" d="100"/>
        </p:scale>
        <p:origin x="1251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di Wang" userId="750749e49dfd98cf" providerId="LiveId" clId="{918EE271-4D30-4C3B-B1AB-F0BF084A91F4}"/>
    <pc:docChg chg="undo custSel addSld delSld modSld">
      <pc:chgData name="Mengdi Wang" userId="750749e49dfd98cf" providerId="LiveId" clId="{918EE271-4D30-4C3B-B1AB-F0BF084A91F4}" dt="2019-09-01T18:55:46.875" v="16718" actId="20577"/>
      <pc:docMkLst>
        <pc:docMk/>
      </pc:docMkLst>
      <pc:sldChg chg="modSp modTransition">
        <pc:chgData name="Mengdi Wang" userId="750749e49dfd98cf" providerId="LiveId" clId="{918EE271-4D30-4C3B-B1AB-F0BF084A91F4}" dt="2019-08-28T11:29:00.329" v="15766" actId="20577"/>
        <pc:sldMkLst>
          <pc:docMk/>
          <pc:sldMk cId="0" sldId="355"/>
        </pc:sldMkLst>
        <pc:spChg chg="mod">
          <ac:chgData name="Mengdi Wang" userId="750749e49dfd98cf" providerId="LiveId" clId="{918EE271-4D30-4C3B-B1AB-F0BF084A91F4}" dt="2019-08-28T11:29:00.329" v="15766" actId="20577"/>
          <ac:spMkLst>
            <pc:docMk/>
            <pc:sldMk cId="0" sldId="355"/>
            <ac:spMk id="3" creationId="{00000000-0000-0000-0000-000000000000}"/>
          </ac:spMkLst>
        </pc:spChg>
      </pc:sldChg>
      <pc:sldChg chg="modSp modTransition">
        <pc:chgData name="Mengdi Wang" userId="750749e49dfd98cf" providerId="LiveId" clId="{918EE271-4D30-4C3B-B1AB-F0BF084A91F4}" dt="2019-08-26T21:31:59.171" v="14153" actId="20577"/>
        <pc:sldMkLst>
          <pc:docMk/>
          <pc:sldMk cId="0" sldId="356"/>
        </pc:sldMkLst>
        <pc:spChg chg="mod">
          <ac:chgData name="Mengdi Wang" userId="750749e49dfd98cf" providerId="LiveId" clId="{918EE271-4D30-4C3B-B1AB-F0BF084A91F4}" dt="2019-08-26T21:31:59.171" v="14153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Mengdi Wang" userId="750749e49dfd98cf" providerId="LiveId" clId="{918EE271-4D30-4C3B-B1AB-F0BF084A91F4}" dt="2019-08-26T21:31:19.924" v="14065" actId="20577"/>
          <ac:spMkLst>
            <pc:docMk/>
            <pc:sldMk cId="0" sldId="356"/>
            <ac:spMk id="5" creationId="{00000000-0000-0000-0000-000000000000}"/>
          </ac:spMkLst>
        </pc:spChg>
      </pc:sldChg>
      <pc:sldChg chg="addSp delSp modSp modTransition">
        <pc:chgData name="Mengdi Wang" userId="750749e49dfd98cf" providerId="LiveId" clId="{918EE271-4D30-4C3B-B1AB-F0BF084A91F4}" dt="2019-08-28T16:11:34.107" v="16185" actId="20577"/>
        <pc:sldMkLst>
          <pc:docMk/>
          <pc:sldMk cId="0" sldId="357"/>
        </pc:sldMkLst>
        <pc:spChg chg="add del">
          <ac:chgData name="Mengdi Wang" userId="750749e49dfd98cf" providerId="LiveId" clId="{918EE271-4D30-4C3B-B1AB-F0BF084A91F4}" dt="2019-08-26T15:19:17.373" v="1569"/>
          <ac:spMkLst>
            <pc:docMk/>
            <pc:sldMk cId="0" sldId="357"/>
            <ac:spMk id="2" creationId="{94AB6158-5DD2-4F7B-A1A7-3225F52CB982}"/>
          </ac:spMkLst>
        </pc:spChg>
        <pc:spChg chg="mod">
          <ac:chgData name="Mengdi Wang" userId="750749e49dfd98cf" providerId="LiveId" clId="{918EE271-4D30-4C3B-B1AB-F0BF084A91F4}" dt="2019-08-28T16:11:34.107" v="16185" actId="20577"/>
          <ac:spMkLst>
            <pc:docMk/>
            <pc:sldMk cId="0" sldId="357"/>
            <ac:spMk id="3" creationId="{00000000-0000-0000-0000-000000000000}"/>
          </ac:spMkLst>
        </pc:spChg>
        <pc:spChg chg="mod">
          <ac:chgData name="Mengdi Wang" userId="750749e49dfd98cf" providerId="LiveId" clId="{918EE271-4D30-4C3B-B1AB-F0BF084A91F4}" dt="2019-08-26T14:26:06.316" v="5" actId="20577"/>
          <ac:spMkLst>
            <pc:docMk/>
            <pc:sldMk cId="0" sldId="357"/>
            <ac:spMk id="7" creationId="{00000000-0000-0000-0000-000000000000}"/>
          </ac:spMkLst>
        </pc:spChg>
      </pc:sldChg>
      <pc:sldChg chg="delSp del modTransition">
        <pc:chgData name="Mengdi Wang" userId="750749e49dfd98cf" providerId="LiveId" clId="{918EE271-4D30-4C3B-B1AB-F0BF084A91F4}" dt="2019-08-26T21:30:37.733" v="13991" actId="2696"/>
        <pc:sldMkLst>
          <pc:docMk/>
          <pc:sldMk cId="0" sldId="369"/>
        </pc:sldMkLst>
        <pc:spChg chg="del">
          <ac:chgData name="Mengdi Wang" userId="750749e49dfd98cf" providerId="LiveId" clId="{918EE271-4D30-4C3B-B1AB-F0BF084A91F4}" dt="2019-08-26T15:21:15.584" v="1592" actId="478"/>
          <ac:spMkLst>
            <pc:docMk/>
            <pc:sldMk cId="0" sldId="369"/>
            <ac:spMk id="7" creationId="{00000000-0000-0000-0000-000000000000}"/>
          </ac:spMkLst>
        </pc:spChg>
      </pc:sldChg>
      <pc:sldChg chg="del modTransition">
        <pc:chgData name="Mengdi Wang" userId="750749e49dfd98cf" providerId="LiveId" clId="{918EE271-4D30-4C3B-B1AB-F0BF084A91F4}" dt="2019-08-26T21:30:38.462" v="13993" actId="2696"/>
        <pc:sldMkLst>
          <pc:docMk/>
          <pc:sldMk cId="0" sldId="370"/>
        </pc:sldMkLst>
      </pc:sldChg>
      <pc:sldChg chg="del modTransition">
        <pc:chgData name="Mengdi Wang" userId="750749e49dfd98cf" providerId="LiveId" clId="{918EE271-4D30-4C3B-B1AB-F0BF084A91F4}" dt="2019-08-26T21:30:39.041" v="13995" actId="2696"/>
        <pc:sldMkLst>
          <pc:docMk/>
          <pc:sldMk cId="0" sldId="371"/>
        </pc:sldMkLst>
      </pc:sldChg>
      <pc:sldChg chg="del modTransition">
        <pc:chgData name="Mengdi Wang" userId="750749e49dfd98cf" providerId="LiveId" clId="{918EE271-4D30-4C3B-B1AB-F0BF084A91F4}" dt="2019-08-26T21:30:39.284" v="13996" actId="2696"/>
        <pc:sldMkLst>
          <pc:docMk/>
          <pc:sldMk cId="0" sldId="372"/>
        </pc:sldMkLst>
      </pc:sldChg>
      <pc:sldChg chg="del modTransition">
        <pc:chgData name="Mengdi Wang" userId="750749e49dfd98cf" providerId="LiveId" clId="{918EE271-4D30-4C3B-B1AB-F0BF084A91F4}" dt="2019-08-26T21:30:39.526" v="13997" actId="2696"/>
        <pc:sldMkLst>
          <pc:docMk/>
          <pc:sldMk cId="0" sldId="373"/>
        </pc:sldMkLst>
      </pc:sldChg>
      <pc:sldChg chg="del modTransition">
        <pc:chgData name="Mengdi Wang" userId="750749e49dfd98cf" providerId="LiveId" clId="{918EE271-4D30-4C3B-B1AB-F0BF084A91F4}" dt="2019-08-26T21:30:40.225" v="13999" actId="2696"/>
        <pc:sldMkLst>
          <pc:docMk/>
          <pc:sldMk cId="0" sldId="375"/>
        </pc:sldMkLst>
      </pc:sldChg>
      <pc:sldChg chg="del modTransition">
        <pc:chgData name="Mengdi Wang" userId="750749e49dfd98cf" providerId="LiveId" clId="{918EE271-4D30-4C3B-B1AB-F0BF084A91F4}" dt="2019-08-26T21:30:40.552" v="14000" actId="2696"/>
        <pc:sldMkLst>
          <pc:docMk/>
          <pc:sldMk cId="0" sldId="376"/>
        </pc:sldMkLst>
      </pc:sldChg>
      <pc:sldChg chg="del modTransition">
        <pc:chgData name="Mengdi Wang" userId="750749e49dfd98cf" providerId="LiveId" clId="{918EE271-4D30-4C3B-B1AB-F0BF084A91F4}" dt="2019-08-26T21:30:42.630" v="14005" actId="2696"/>
        <pc:sldMkLst>
          <pc:docMk/>
          <pc:sldMk cId="0" sldId="377"/>
        </pc:sldMkLst>
      </pc:sldChg>
      <pc:sldChg chg="del modTransition">
        <pc:chgData name="Mengdi Wang" userId="750749e49dfd98cf" providerId="LiveId" clId="{918EE271-4D30-4C3B-B1AB-F0BF084A91F4}" dt="2019-08-26T21:30:42.231" v="14004" actId="2696"/>
        <pc:sldMkLst>
          <pc:docMk/>
          <pc:sldMk cId="0" sldId="378"/>
        </pc:sldMkLst>
      </pc:sldChg>
      <pc:sldChg chg="del modTransition">
        <pc:chgData name="Mengdi Wang" userId="750749e49dfd98cf" providerId="LiveId" clId="{918EE271-4D30-4C3B-B1AB-F0BF084A91F4}" dt="2019-08-26T21:30:43.509" v="14007" actId="2696"/>
        <pc:sldMkLst>
          <pc:docMk/>
          <pc:sldMk cId="0" sldId="379"/>
        </pc:sldMkLst>
      </pc:sldChg>
      <pc:sldChg chg="del modTransition">
        <pc:chgData name="Mengdi Wang" userId="750749e49dfd98cf" providerId="LiveId" clId="{918EE271-4D30-4C3B-B1AB-F0BF084A91F4}" dt="2019-08-26T21:30:44.221" v="14009" actId="2696"/>
        <pc:sldMkLst>
          <pc:docMk/>
          <pc:sldMk cId="0" sldId="380"/>
        </pc:sldMkLst>
      </pc:sldChg>
      <pc:sldChg chg="add del modTransition">
        <pc:chgData name="Mengdi Wang" userId="750749e49dfd98cf" providerId="LiveId" clId="{918EE271-4D30-4C3B-B1AB-F0BF084A91F4}" dt="2019-08-26T21:31:04.058" v="14020" actId="2696"/>
        <pc:sldMkLst>
          <pc:docMk/>
          <pc:sldMk cId="0" sldId="381"/>
        </pc:sldMkLst>
      </pc:sldChg>
      <pc:sldChg chg="del modTransition">
        <pc:chgData name="Mengdi Wang" userId="750749e49dfd98cf" providerId="LiveId" clId="{918EE271-4D30-4C3B-B1AB-F0BF084A91F4}" dt="2019-08-26T21:30:43.060" v="14006" actId="2696"/>
        <pc:sldMkLst>
          <pc:docMk/>
          <pc:sldMk cId="0" sldId="389"/>
        </pc:sldMkLst>
      </pc:sldChg>
      <pc:sldChg chg="del modTransition">
        <pc:chgData name="Mengdi Wang" userId="750749e49dfd98cf" providerId="LiveId" clId="{918EE271-4D30-4C3B-B1AB-F0BF084A91F4}" dt="2019-08-26T21:30:41.752" v="14003" actId="2696"/>
        <pc:sldMkLst>
          <pc:docMk/>
          <pc:sldMk cId="0" sldId="390"/>
        </pc:sldMkLst>
      </pc:sldChg>
      <pc:sldChg chg="del modTransition">
        <pc:chgData name="Mengdi Wang" userId="750749e49dfd98cf" providerId="LiveId" clId="{918EE271-4D30-4C3B-B1AB-F0BF084A91F4}" dt="2019-08-26T21:30:41.460" v="14002" actId="2696"/>
        <pc:sldMkLst>
          <pc:docMk/>
          <pc:sldMk cId="0" sldId="391"/>
        </pc:sldMkLst>
      </pc:sldChg>
      <pc:sldChg chg="del modTransition">
        <pc:chgData name="Mengdi Wang" userId="750749e49dfd98cf" providerId="LiveId" clId="{918EE271-4D30-4C3B-B1AB-F0BF084A91F4}" dt="2019-08-26T21:30:38.701" v="13994" actId="2696"/>
        <pc:sldMkLst>
          <pc:docMk/>
          <pc:sldMk cId="0" sldId="392"/>
        </pc:sldMkLst>
      </pc:sldChg>
      <pc:sldChg chg="del modTransition">
        <pc:chgData name="Mengdi Wang" userId="750749e49dfd98cf" providerId="LiveId" clId="{918EE271-4D30-4C3B-B1AB-F0BF084A91F4}" dt="2019-08-26T21:30:40.859" v="14001" actId="2696"/>
        <pc:sldMkLst>
          <pc:docMk/>
          <pc:sldMk cId="0" sldId="393"/>
        </pc:sldMkLst>
      </pc:sldChg>
      <pc:sldChg chg="del modTransition">
        <pc:chgData name="Mengdi Wang" userId="750749e49dfd98cf" providerId="LiveId" clId="{918EE271-4D30-4C3B-B1AB-F0BF084A91F4}" dt="2019-08-26T21:30:39.861" v="13998" actId="2696"/>
        <pc:sldMkLst>
          <pc:docMk/>
          <pc:sldMk cId="0" sldId="394"/>
        </pc:sldMkLst>
      </pc:sldChg>
      <pc:sldChg chg="del modTransition">
        <pc:chgData name="Mengdi Wang" userId="750749e49dfd98cf" providerId="LiveId" clId="{918EE271-4D30-4C3B-B1AB-F0BF084A91F4}" dt="2019-08-26T21:30:43.930" v="14008" actId="2696"/>
        <pc:sldMkLst>
          <pc:docMk/>
          <pc:sldMk cId="0" sldId="395"/>
        </pc:sldMkLst>
      </pc:sldChg>
      <pc:sldChg chg="modSp add del modTransition">
        <pc:chgData name="Mengdi Wang" userId="750749e49dfd98cf" providerId="LiveId" clId="{918EE271-4D30-4C3B-B1AB-F0BF084A91F4}" dt="2019-08-26T15:19:41.388" v="1573" actId="2696"/>
        <pc:sldMkLst>
          <pc:docMk/>
          <pc:sldMk cId="435771667" sldId="396"/>
        </pc:sldMkLst>
        <pc:spChg chg="mod">
          <ac:chgData name="Mengdi Wang" userId="750749e49dfd98cf" providerId="LiveId" clId="{918EE271-4D30-4C3B-B1AB-F0BF084A91F4}" dt="2019-08-26T14:36:01.742" v="344" actId="207"/>
          <ac:spMkLst>
            <pc:docMk/>
            <pc:sldMk cId="435771667" sldId="396"/>
            <ac:spMk id="3" creationId="{00000000-0000-0000-0000-000000000000}"/>
          </ac:spMkLst>
        </pc:spChg>
      </pc:sldChg>
      <pc:sldChg chg="addSp delSp modSp add modAnim">
        <pc:chgData name="Mengdi Wang" userId="750749e49dfd98cf" providerId="LiveId" clId="{918EE271-4D30-4C3B-B1AB-F0BF084A91F4}" dt="2019-09-01T18:55:46.875" v="16718" actId="20577"/>
        <pc:sldMkLst>
          <pc:docMk/>
          <pc:sldMk cId="626461510" sldId="397"/>
        </pc:sldMkLst>
        <pc:spChg chg="mod">
          <ac:chgData name="Mengdi Wang" userId="750749e49dfd98cf" providerId="LiveId" clId="{918EE271-4D30-4C3B-B1AB-F0BF084A91F4}" dt="2019-09-01T18:55:46.875" v="16718" actId="20577"/>
          <ac:spMkLst>
            <pc:docMk/>
            <pc:sldMk cId="626461510" sldId="397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6T14:38:18.256" v="362" actId="20577"/>
          <ac:spMkLst>
            <pc:docMk/>
            <pc:sldMk cId="626461510" sldId="397"/>
            <ac:spMk id="3" creationId="{00000000-0000-0000-0000-000000000000}"/>
          </ac:spMkLst>
        </pc:spChg>
        <pc:spChg chg="del mod">
          <ac:chgData name="Mengdi Wang" userId="750749e49dfd98cf" providerId="LiveId" clId="{918EE271-4D30-4C3B-B1AB-F0BF084A91F4}" dt="2019-08-26T14:38:03.329" v="350" actId="478"/>
          <ac:spMkLst>
            <pc:docMk/>
            <pc:sldMk cId="626461510" sldId="397"/>
            <ac:spMk id="4" creationId="{00000000-0000-0000-0000-000000000000}"/>
          </ac:spMkLst>
        </pc:spChg>
        <pc:spChg chg="del">
          <ac:chgData name="Mengdi Wang" userId="750749e49dfd98cf" providerId="LiveId" clId="{918EE271-4D30-4C3B-B1AB-F0BF084A91F4}" dt="2019-08-26T14:37:59.202" v="348" actId="478"/>
          <ac:spMkLst>
            <pc:docMk/>
            <pc:sldMk cId="626461510" sldId="397"/>
            <ac:spMk id="7" creationId="{00000000-0000-0000-0000-000000000000}"/>
          </ac:spMkLst>
        </pc:spChg>
        <pc:spChg chg="add mod">
          <ac:chgData name="Mengdi Wang" userId="750749e49dfd98cf" providerId="LiveId" clId="{918EE271-4D30-4C3B-B1AB-F0BF084A91F4}" dt="2019-08-28T21:02:32.869" v="16584" actId="1076"/>
          <ac:spMkLst>
            <pc:docMk/>
            <pc:sldMk cId="626461510" sldId="397"/>
            <ac:spMk id="7" creationId="{24B0618F-9ED7-49B4-8A21-9BD302CCAB98}"/>
          </ac:spMkLst>
        </pc:spChg>
        <pc:picChg chg="add mod">
          <ac:chgData name="Mengdi Wang" userId="750749e49dfd98cf" providerId="LiveId" clId="{918EE271-4D30-4C3B-B1AB-F0BF084A91F4}" dt="2019-08-28T21:02:36.166" v="16585" actId="1076"/>
          <ac:picMkLst>
            <pc:docMk/>
            <pc:sldMk cId="626461510" sldId="397"/>
            <ac:picMk id="6" creationId="{C44D7832-98FC-45BD-BBB6-E88DDED73B7C}"/>
          </ac:picMkLst>
        </pc:picChg>
      </pc:sldChg>
      <pc:sldChg chg="addSp modSp add">
        <pc:chgData name="Mengdi Wang" userId="750749e49dfd98cf" providerId="LiveId" clId="{918EE271-4D30-4C3B-B1AB-F0BF084A91F4}" dt="2019-08-26T14:50:58.265" v="781" actId="1076"/>
        <pc:sldMkLst>
          <pc:docMk/>
          <pc:sldMk cId="812121690" sldId="398"/>
        </pc:sldMkLst>
        <pc:spChg chg="mod">
          <ac:chgData name="Mengdi Wang" userId="750749e49dfd98cf" providerId="LiveId" clId="{918EE271-4D30-4C3B-B1AB-F0BF084A91F4}" dt="2019-08-26T14:49:50.245" v="779" actId="20577"/>
          <ac:spMkLst>
            <pc:docMk/>
            <pc:sldMk cId="812121690" sldId="398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6T14:47:54.035" v="623" actId="20577"/>
          <ac:spMkLst>
            <pc:docMk/>
            <pc:sldMk cId="812121690" sldId="398"/>
            <ac:spMk id="3" creationId="{00000000-0000-0000-0000-000000000000}"/>
          </ac:spMkLst>
        </pc:spChg>
        <pc:picChg chg="add mod">
          <ac:chgData name="Mengdi Wang" userId="750749e49dfd98cf" providerId="LiveId" clId="{918EE271-4D30-4C3B-B1AB-F0BF084A91F4}" dt="2019-08-26T14:50:58.265" v="781" actId="1076"/>
          <ac:picMkLst>
            <pc:docMk/>
            <pc:sldMk cId="812121690" sldId="398"/>
            <ac:picMk id="5" creationId="{0141D385-7F68-416D-95E2-C540B96E17F4}"/>
          </ac:picMkLst>
        </pc:picChg>
      </pc:sldChg>
      <pc:sldChg chg="modSp add del">
        <pc:chgData name="Mengdi Wang" userId="750749e49dfd98cf" providerId="LiveId" clId="{918EE271-4D30-4C3B-B1AB-F0BF084A91F4}" dt="2019-08-26T15:19:49.828" v="1574" actId="2696"/>
        <pc:sldMkLst>
          <pc:docMk/>
          <pc:sldMk cId="556876581" sldId="399"/>
        </pc:sldMkLst>
        <pc:spChg chg="mod">
          <ac:chgData name="Mengdi Wang" userId="750749e49dfd98cf" providerId="LiveId" clId="{918EE271-4D30-4C3B-B1AB-F0BF084A91F4}" dt="2019-08-26T14:44:25.211" v="596" actId="207"/>
          <ac:spMkLst>
            <pc:docMk/>
            <pc:sldMk cId="556876581" sldId="399"/>
            <ac:spMk id="3" creationId="{00000000-0000-0000-0000-000000000000}"/>
          </ac:spMkLst>
        </pc:spChg>
      </pc:sldChg>
      <pc:sldChg chg="add del">
        <pc:chgData name="Mengdi Wang" userId="750749e49dfd98cf" providerId="LiveId" clId="{918EE271-4D30-4C3B-B1AB-F0BF084A91F4}" dt="2019-08-26T14:42:18.392" v="564"/>
        <pc:sldMkLst>
          <pc:docMk/>
          <pc:sldMk cId="3250306629" sldId="399"/>
        </pc:sldMkLst>
      </pc:sldChg>
      <pc:sldChg chg="add del">
        <pc:chgData name="Mengdi Wang" userId="750749e49dfd98cf" providerId="LiveId" clId="{918EE271-4D30-4C3B-B1AB-F0BF084A91F4}" dt="2019-08-26T14:42:24.224" v="567"/>
        <pc:sldMkLst>
          <pc:docMk/>
          <pc:sldMk cId="4265511727" sldId="399"/>
        </pc:sldMkLst>
      </pc:sldChg>
      <pc:sldChg chg="addSp modSp add modAnim">
        <pc:chgData name="Mengdi Wang" userId="750749e49dfd98cf" providerId="LiveId" clId="{918EE271-4D30-4C3B-B1AB-F0BF084A91F4}" dt="2019-08-26T15:06:45.107" v="1142" actId="20577"/>
        <pc:sldMkLst>
          <pc:docMk/>
          <pc:sldMk cId="537668748" sldId="400"/>
        </pc:sldMkLst>
        <pc:spChg chg="mod">
          <ac:chgData name="Mengdi Wang" userId="750749e49dfd98cf" providerId="LiveId" clId="{918EE271-4D30-4C3B-B1AB-F0BF084A91F4}" dt="2019-08-26T15:06:45.107" v="1142" actId="20577"/>
          <ac:spMkLst>
            <pc:docMk/>
            <pc:sldMk cId="537668748" sldId="400"/>
            <ac:spMk id="2" creationId="{00000000-0000-0000-0000-000000000000}"/>
          </ac:spMkLst>
        </pc:spChg>
        <pc:picChg chg="mod">
          <ac:chgData name="Mengdi Wang" userId="750749e49dfd98cf" providerId="LiveId" clId="{918EE271-4D30-4C3B-B1AB-F0BF084A91F4}" dt="2019-08-26T14:53:14.115" v="783" actId="1076"/>
          <ac:picMkLst>
            <pc:docMk/>
            <pc:sldMk cId="537668748" sldId="400"/>
            <ac:picMk id="5" creationId="{0141D385-7F68-416D-95E2-C540B96E17F4}"/>
          </ac:picMkLst>
        </pc:picChg>
        <pc:picChg chg="add mod">
          <ac:chgData name="Mengdi Wang" userId="750749e49dfd98cf" providerId="LiveId" clId="{918EE271-4D30-4C3B-B1AB-F0BF084A91F4}" dt="2019-08-26T15:06:42.629" v="1140" actId="1038"/>
          <ac:picMkLst>
            <pc:docMk/>
            <pc:sldMk cId="537668748" sldId="400"/>
            <ac:picMk id="6" creationId="{07A0BE71-1CAD-4A60-A10E-2B686FBF48D9}"/>
          </ac:picMkLst>
        </pc:picChg>
        <pc:picChg chg="add mod">
          <ac:chgData name="Mengdi Wang" userId="750749e49dfd98cf" providerId="LiveId" clId="{918EE271-4D30-4C3B-B1AB-F0BF084A91F4}" dt="2019-08-26T15:06:42.629" v="1140" actId="1038"/>
          <ac:picMkLst>
            <pc:docMk/>
            <pc:sldMk cId="537668748" sldId="400"/>
            <ac:picMk id="8" creationId="{FF00AA90-D59B-46C6-9DE3-99FF805462F1}"/>
          </ac:picMkLst>
        </pc:picChg>
        <pc:picChg chg="add mod">
          <ac:chgData name="Mengdi Wang" userId="750749e49dfd98cf" providerId="LiveId" clId="{918EE271-4D30-4C3B-B1AB-F0BF084A91F4}" dt="2019-08-26T15:06:42.629" v="1140" actId="1038"/>
          <ac:picMkLst>
            <pc:docMk/>
            <pc:sldMk cId="537668748" sldId="400"/>
            <ac:picMk id="10" creationId="{AF8B67AA-A8D2-4A33-81F1-027C71D92294}"/>
          </ac:picMkLst>
        </pc:picChg>
        <pc:picChg chg="add mod">
          <ac:chgData name="Mengdi Wang" userId="750749e49dfd98cf" providerId="LiveId" clId="{918EE271-4D30-4C3B-B1AB-F0BF084A91F4}" dt="2019-08-26T15:06:42.629" v="1140" actId="1038"/>
          <ac:picMkLst>
            <pc:docMk/>
            <pc:sldMk cId="537668748" sldId="400"/>
            <ac:picMk id="12" creationId="{C5BFA868-DED6-4654-BCF8-4D6BB89A7417}"/>
          </ac:picMkLst>
        </pc:picChg>
      </pc:sldChg>
      <pc:sldChg chg="delSp modSp add del">
        <pc:chgData name="Mengdi Wang" userId="750749e49dfd98cf" providerId="LiveId" clId="{918EE271-4D30-4C3B-B1AB-F0BF084A91F4}" dt="2019-08-26T15:06:55.444" v="1143" actId="2696"/>
        <pc:sldMkLst>
          <pc:docMk/>
          <pc:sldMk cId="1698778521" sldId="401"/>
        </pc:sldMkLst>
        <pc:spChg chg="mod">
          <ac:chgData name="Mengdi Wang" userId="750749e49dfd98cf" providerId="LiveId" clId="{918EE271-4D30-4C3B-B1AB-F0BF084A91F4}" dt="2019-08-26T15:06:25.572" v="1112" actId="20577"/>
          <ac:spMkLst>
            <pc:docMk/>
            <pc:sldMk cId="1698778521" sldId="401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15:06:09.593" v="1075" actId="478"/>
          <ac:picMkLst>
            <pc:docMk/>
            <pc:sldMk cId="1698778521" sldId="401"/>
            <ac:picMk id="6" creationId="{07A0BE71-1CAD-4A60-A10E-2B686FBF48D9}"/>
          </ac:picMkLst>
        </pc:picChg>
      </pc:sldChg>
      <pc:sldChg chg="delSp modSp add del modAnim">
        <pc:chgData name="Mengdi Wang" userId="750749e49dfd98cf" providerId="LiveId" clId="{918EE271-4D30-4C3B-B1AB-F0BF084A91F4}" dt="2019-08-26T15:10:10.234" v="1383" actId="2696"/>
        <pc:sldMkLst>
          <pc:docMk/>
          <pc:sldMk cId="2176372996" sldId="401"/>
        </pc:sldMkLst>
        <pc:spChg chg="mod">
          <ac:chgData name="Mengdi Wang" userId="750749e49dfd98cf" providerId="LiveId" clId="{918EE271-4D30-4C3B-B1AB-F0BF084A91F4}" dt="2019-08-26T15:08:12.890" v="1231" actId="20577"/>
          <ac:spMkLst>
            <pc:docMk/>
            <pc:sldMk cId="2176372996" sldId="401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15:07:21.299" v="1153" actId="478"/>
          <ac:picMkLst>
            <pc:docMk/>
            <pc:sldMk cId="2176372996" sldId="401"/>
            <ac:picMk id="6" creationId="{07A0BE71-1CAD-4A60-A10E-2B686FBF48D9}"/>
          </ac:picMkLst>
        </pc:picChg>
      </pc:sldChg>
      <pc:sldChg chg="add del">
        <pc:chgData name="Mengdi Wang" userId="750749e49dfd98cf" providerId="LiveId" clId="{918EE271-4D30-4C3B-B1AB-F0BF084A91F4}" dt="2019-08-26T15:04:32.459" v="1061"/>
        <pc:sldMkLst>
          <pc:docMk/>
          <pc:sldMk cId="3849434837" sldId="401"/>
        </pc:sldMkLst>
      </pc:sldChg>
      <pc:sldChg chg="delSp modSp add del">
        <pc:chgData name="Mengdi Wang" userId="750749e49dfd98cf" providerId="LiveId" clId="{918EE271-4D30-4C3B-B1AB-F0BF084A91F4}" dt="2019-08-26T15:10:12.504" v="1384" actId="2696"/>
        <pc:sldMkLst>
          <pc:docMk/>
          <pc:sldMk cId="398384638" sldId="402"/>
        </pc:sldMkLst>
        <pc:spChg chg="mod">
          <ac:chgData name="Mengdi Wang" userId="750749e49dfd98cf" providerId="LiveId" clId="{918EE271-4D30-4C3B-B1AB-F0BF084A91F4}" dt="2019-08-26T15:08:35.449" v="1245" actId="20577"/>
          <ac:spMkLst>
            <pc:docMk/>
            <pc:sldMk cId="398384638" sldId="402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15:08:24.858" v="1235" actId="478"/>
          <ac:picMkLst>
            <pc:docMk/>
            <pc:sldMk cId="398384638" sldId="402"/>
            <ac:picMk id="8" creationId="{FF00AA90-D59B-46C6-9DE3-99FF805462F1}"/>
          </ac:picMkLst>
        </pc:picChg>
      </pc:sldChg>
      <pc:sldChg chg="add del">
        <pc:chgData name="Mengdi Wang" userId="750749e49dfd98cf" providerId="LiveId" clId="{918EE271-4D30-4C3B-B1AB-F0BF084A91F4}" dt="2019-08-26T15:08:20.060" v="1234" actId="2696"/>
        <pc:sldMkLst>
          <pc:docMk/>
          <pc:sldMk cId="2390574441" sldId="403"/>
        </pc:sldMkLst>
      </pc:sldChg>
      <pc:sldChg chg="delSp modSp add modAnim">
        <pc:chgData name="Mengdi Wang" userId="750749e49dfd98cf" providerId="LiveId" clId="{918EE271-4D30-4C3B-B1AB-F0BF084A91F4}" dt="2019-08-28T17:52:46.917" v="16485" actId="20577"/>
        <pc:sldMkLst>
          <pc:docMk/>
          <pc:sldMk cId="3142935046" sldId="403"/>
        </pc:sldMkLst>
        <pc:spChg chg="mod">
          <ac:chgData name="Mengdi Wang" userId="750749e49dfd98cf" providerId="LiveId" clId="{918EE271-4D30-4C3B-B1AB-F0BF084A91F4}" dt="2019-08-28T17:52:46.917" v="16485" actId="20577"/>
          <ac:spMkLst>
            <pc:docMk/>
            <pc:sldMk cId="3142935046" sldId="403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15:08:47.939" v="1247" actId="478"/>
          <ac:picMkLst>
            <pc:docMk/>
            <pc:sldMk cId="3142935046" sldId="403"/>
            <ac:picMk id="10" creationId="{AF8B67AA-A8D2-4A33-81F1-027C71D92294}"/>
          </ac:picMkLst>
        </pc:picChg>
        <pc:picChg chg="del">
          <ac:chgData name="Mengdi Wang" userId="750749e49dfd98cf" providerId="LiveId" clId="{918EE271-4D30-4C3B-B1AB-F0BF084A91F4}" dt="2019-08-26T15:09:50.006" v="1368" actId="478"/>
          <ac:picMkLst>
            <pc:docMk/>
            <pc:sldMk cId="3142935046" sldId="403"/>
            <ac:picMk id="12" creationId="{C5BFA868-DED6-4654-BCF8-4D6BB89A7417}"/>
          </ac:picMkLst>
        </pc:picChg>
      </pc:sldChg>
      <pc:sldChg chg="addSp delSp modSp add">
        <pc:chgData name="Mengdi Wang" userId="750749e49dfd98cf" providerId="LiveId" clId="{918EE271-4D30-4C3B-B1AB-F0BF084A91F4}" dt="2019-08-28T16:12:11.519" v="16209" actId="6549"/>
        <pc:sldMkLst>
          <pc:docMk/>
          <pc:sldMk cId="260121821" sldId="404"/>
        </pc:sldMkLst>
        <pc:spChg chg="mod">
          <ac:chgData name="Mengdi Wang" userId="750749e49dfd98cf" providerId="LiveId" clId="{918EE271-4D30-4C3B-B1AB-F0BF084A91F4}" dt="2019-08-28T16:12:11.519" v="16209" actId="6549"/>
          <ac:spMkLst>
            <pc:docMk/>
            <pc:sldMk cId="260121821" sldId="404"/>
            <ac:spMk id="3" creationId="{00000000-0000-0000-0000-000000000000}"/>
          </ac:spMkLst>
        </pc:spChg>
        <pc:spChg chg="add del">
          <ac:chgData name="Mengdi Wang" userId="750749e49dfd98cf" providerId="LiveId" clId="{918EE271-4D30-4C3B-B1AB-F0BF084A91F4}" dt="2019-08-27T10:24:00.117" v="14212" actId="478"/>
          <ac:spMkLst>
            <pc:docMk/>
            <pc:sldMk cId="260121821" sldId="404"/>
            <ac:spMk id="4" creationId="{3F0313BE-CF76-4564-8F6A-1844A00681E3}"/>
          </ac:spMkLst>
        </pc:spChg>
      </pc:sldChg>
      <pc:sldChg chg="modSp add del">
        <pc:chgData name="Mengdi Wang" userId="750749e49dfd98cf" providerId="LiveId" clId="{918EE271-4D30-4C3B-B1AB-F0BF084A91F4}" dt="2019-08-26T15:14:58.040" v="1535" actId="2696"/>
        <pc:sldMkLst>
          <pc:docMk/>
          <pc:sldMk cId="434739253" sldId="404"/>
        </pc:sldMkLst>
        <pc:spChg chg="mod">
          <ac:chgData name="Mengdi Wang" userId="750749e49dfd98cf" providerId="LiveId" clId="{918EE271-4D30-4C3B-B1AB-F0BF084A91F4}" dt="2019-08-26T15:12:29.218" v="1407" actId="20577"/>
          <ac:spMkLst>
            <pc:docMk/>
            <pc:sldMk cId="434739253" sldId="404"/>
            <ac:spMk id="2" creationId="{00000000-0000-0000-0000-000000000000}"/>
          </ac:spMkLst>
        </pc:spChg>
      </pc:sldChg>
      <pc:sldChg chg="add del">
        <pc:chgData name="Mengdi Wang" userId="750749e49dfd98cf" providerId="LiveId" clId="{918EE271-4D30-4C3B-B1AB-F0BF084A91F4}" dt="2019-08-26T15:10:20.363" v="1385" actId="2696"/>
        <pc:sldMkLst>
          <pc:docMk/>
          <pc:sldMk cId="2999323810" sldId="404"/>
        </pc:sldMkLst>
      </pc:sldChg>
      <pc:sldChg chg="modSp add">
        <pc:chgData name="Mengdi Wang" userId="750749e49dfd98cf" providerId="LiveId" clId="{918EE271-4D30-4C3B-B1AB-F0BF084A91F4}" dt="2019-08-28T16:12:28.457" v="16238" actId="6549"/>
        <pc:sldMkLst>
          <pc:docMk/>
          <pc:sldMk cId="1069894701" sldId="405"/>
        </pc:sldMkLst>
        <pc:spChg chg="mod">
          <ac:chgData name="Mengdi Wang" userId="750749e49dfd98cf" providerId="LiveId" clId="{918EE271-4D30-4C3B-B1AB-F0BF084A91F4}" dt="2019-08-28T16:12:28.457" v="16238" actId="6549"/>
          <ac:spMkLst>
            <pc:docMk/>
            <pc:sldMk cId="1069894701" sldId="405"/>
            <ac:spMk id="3" creationId="{00000000-0000-0000-0000-000000000000}"/>
          </ac:spMkLst>
        </pc:spChg>
      </pc:sldChg>
      <pc:sldChg chg="modSp add del">
        <pc:chgData name="Mengdi Wang" userId="750749e49dfd98cf" providerId="LiveId" clId="{918EE271-4D30-4C3B-B1AB-F0BF084A91F4}" dt="2019-08-26T15:14:00.230" v="1465" actId="2696"/>
        <pc:sldMkLst>
          <pc:docMk/>
          <pc:sldMk cId="1979509601" sldId="405"/>
        </pc:sldMkLst>
        <pc:spChg chg="mod">
          <ac:chgData name="Mengdi Wang" userId="750749e49dfd98cf" providerId="LiveId" clId="{918EE271-4D30-4C3B-B1AB-F0BF084A91F4}" dt="2019-08-26T15:13:45.673" v="1462" actId="20577"/>
          <ac:spMkLst>
            <pc:docMk/>
            <pc:sldMk cId="1979509601" sldId="405"/>
            <ac:spMk id="2" creationId="{00000000-0000-0000-0000-000000000000}"/>
          </ac:spMkLst>
        </pc:spChg>
      </pc:sldChg>
      <pc:sldChg chg="modSp add">
        <pc:chgData name="Mengdi Wang" userId="750749e49dfd98cf" providerId="LiveId" clId="{918EE271-4D30-4C3B-B1AB-F0BF084A91F4}" dt="2019-08-28T16:12:44.066" v="16250" actId="20577"/>
        <pc:sldMkLst>
          <pc:docMk/>
          <pc:sldMk cId="1142714532" sldId="406"/>
        </pc:sldMkLst>
        <pc:spChg chg="mod">
          <ac:chgData name="Mengdi Wang" userId="750749e49dfd98cf" providerId="LiveId" clId="{918EE271-4D30-4C3B-B1AB-F0BF084A91F4}" dt="2019-08-28T16:12:44.066" v="16250" actId="20577"/>
          <ac:spMkLst>
            <pc:docMk/>
            <pc:sldMk cId="1142714532" sldId="406"/>
            <ac:spMk id="3" creationId="{00000000-0000-0000-0000-000000000000}"/>
          </ac:spMkLst>
        </pc:spChg>
      </pc:sldChg>
      <pc:sldChg chg="add del">
        <pc:chgData name="Mengdi Wang" userId="750749e49dfd98cf" providerId="LiveId" clId="{918EE271-4D30-4C3B-B1AB-F0BF084A91F4}" dt="2019-08-26T15:21:03.478" v="1589" actId="2696"/>
        <pc:sldMkLst>
          <pc:docMk/>
          <pc:sldMk cId="1683571216" sldId="407"/>
        </pc:sldMkLst>
      </pc:sldChg>
      <pc:sldChg chg="add del">
        <pc:chgData name="Mengdi Wang" userId="750749e49dfd98cf" providerId="LiveId" clId="{918EE271-4D30-4C3B-B1AB-F0BF084A91F4}" dt="2019-08-26T15:20:53.359" v="1586" actId="2696"/>
        <pc:sldMkLst>
          <pc:docMk/>
          <pc:sldMk cId="1986418840" sldId="407"/>
        </pc:sldMkLst>
      </pc:sldChg>
      <pc:sldChg chg="add del">
        <pc:chgData name="Mengdi Wang" userId="750749e49dfd98cf" providerId="LiveId" clId="{918EE271-4D30-4C3B-B1AB-F0BF084A91F4}" dt="2019-08-26T21:30:38.189" v="13992" actId="2696"/>
        <pc:sldMkLst>
          <pc:docMk/>
          <pc:sldMk cId="2123052480" sldId="407"/>
        </pc:sldMkLst>
      </pc:sldChg>
      <pc:sldChg chg="add del">
        <pc:chgData name="Mengdi Wang" userId="750749e49dfd98cf" providerId="LiveId" clId="{918EE271-4D30-4C3B-B1AB-F0BF084A91F4}" dt="2019-08-26T15:20:42.574" v="1584" actId="2696"/>
        <pc:sldMkLst>
          <pc:docMk/>
          <pc:sldMk cId="2474360981" sldId="407"/>
        </pc:sldMkLst>
      </pc:sldChg>
      <pc:sldChg chg="modSp add del">
        <pc:chgData name="Mengdi Wang" userId="750749e49dfd98cf" providerId="LiveId" clId="{918EE271-4D30-4C3B-B1AB-F0BF084A91F4}" dt="2019-08-26T15:22:48.767" v="1738" actId="2696"/>
        <pc:sldMkLst>
          <pc:docMk/>
          <pc:sldMk cId="3558908460" sldId="408"/>
        </pc:sldMkLst>
        <pc:spChg chg="mod">
          <ac:chgData name="Mengdi Wang" userId="750749e49dfd98cf" providerId="LiveId" clId="{918EE271-4D30-4C3B-B1AB-F0BF084A91F4}" dt="2019-08-26T15:22:38.953" v="1736" actId="20577"/>
          <ac:spMkLst>
            <pc:docMk/>
            <pc:sldMk cId="3558908460" sldId="408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6T15:21:45.247" v="1643" actId="20577"/>
          <ac:spMkLst>
            <pc:docMk/>
            <pc:sldMk cId="3558908460" sldId="408"/>
            <ac:spMk id="3" creationId="{00000000-0000-0000-0000-000000000000}"/>
          </ac:spMkLst>
        </pc:spChg>
      </pc:sldChg>
      <pc:sldChg chg="addSp delSp modSp add">
        <pc:chgData name="Mengdi Wang" userId="750749e49dfd98cf" providerId="LiveId" clId="{918EE271-4D30-4C3B-B1AB-F0BF084A91F4}" dt="2019-08-26T15:25:19.126" v="1852" actId="1076"/>
        <pc:sldMkLst>
          <pc:docMk/>
          <pc:sldMk cId="23736031" sldId="409"/>
        </pc:sldMkLst>
        <pc:spChg chg="mod">
          <ac:chgData name="Mengdi Wang" userId="750749e49dfd98cf" providerId="LiveId" clId="{918EE271-4D30-4C3B-B1AB-F0BF084A91F4}" dt="2019-08-26T15:25:03.033" v="1850" actId="20577"/>
          <ac:spMkLst>
            <pc:docMk/>
            <pc:sldMk cId="23736031" sldId="409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6T15:22:59.314" v="1758" actId="20577"/>
          <ac:spMkLst>
            <pc:docMk/>
            <pc:sldMk cId="23736031" sldId="409"/>
            <ac:spMk id="3" creationId="{00000000-0000-0000-0000-000000000000}"/>
          </ac:spMkLst>
        </pc:spChg>
        <pc:picChg chg="del">
          <ac:chgData name="Mengdi Wang" userId="750749e49dfd98cf" providerId="LiveId" clId="{918EE271-4D30-4C3B-B1AB-F0BF084A91F4}" dt="2019-08-26T15:23:50.142" v="1801" actId="478"/>
          <ac:picMkLst>
            <pc:docMk/>
            <pc:sldMk cId="23736031" sldId="409"/>
            <ac:picMk id="5" creationId="{0141D385-7F68-416D-95E2-C540B96E17F4}"/>
          </ac:picMkLst>
        </pc:picChg>
        <pc:picChg chg="add mod">
          <ac:chgData name="Mengdi Wang" userId="750749e49dfd98cf" providerId="LiveId" clId="{918EE271-4D30-4C3B-B1AB-F0BF084A91F4}" dt="2019-08-26T15:25:19.126" v="1852" actId="1076"/>
          <ac:picMkLst>
            <pc:docMk/>
            <pc:sldMk cId="23736031" sldId="409"/>
            <ac:picMk id="6" creationId="{B69CA49E-E7D8-47C2-9AA6-70822BCF8945}"/>
          </ac:picMkLst>
        </pc:picChg>
      </pc:sldChg>
      <pc:sldChg chg="delSp modSp add del modTransition modAnim">
        <pc:chgData name="Mengdi Wang" userId="750749e49dfd98cf" providerId="LiveId" clId="{918EE271-4D30-4C3B-B1AB-F0BF084A91F4}" dt="2019-08-27T10:51:14.251" v="14674" actId="2696"/>
        <pc:sldMkLst>
          <pc:docMk/>
          <pc:sldMk cId="93520617" sldId="410"/>
        </pc:sldMkLst>
        <pc:spChg chg="mod">
          <ac:chgData name="Mengdi Wang" userId="750749e49dfd98cf" providerId="LiveId" clId="{918EE271-4D30-4C3B-B1AB-F0BF084A91F4}" dt="2019-08-26T19:01:57.803" v="10146" actId="20577"/>
          <ac:spMkLst>
            <pc:docMk/>
            <pc:sldMk cId="93520617" sldId="410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15:25:56.421" v="1907" actId="478"/>
          <ac:picMkLst>
            <pc:docMk/>
            <pc:sldMk cId="93520617" sldId="410"/>
            <ac:picMk id="6" creationId="{B69CA49E-E7D8-47C2-9AA6-70822BCF8945}"/>
          </ac:picMkLst>
        </pc:picChg>
      </pc:sldChg>
      <pc:sldChg chg="addSp delSp modSp add">
        <pc:chgData name="Mengdi Wang" userId="750749e49dfd98cf" providerId="LiveId" clId="{918EE271-4D30-4C3B-B1AB-F0BF084A91F4}" dt="2019-08-28T16:48:51.803" v="16429" actId="20577"/>
        <pc:sldMkLst>
          <pc:docMk/>
          <pc:sldMk cId="239251452" sldId="411"/>
        </pc:sldMkLst>
        <pc:spChg chg="mod">
          <ac:chgData name="Mengdi Wang" userId="750749e49dfd98cf" providerId="LiveId" clId="{918EE271-4D30-4C3B-B1AB-F0BF084A91F4}" dt="2019-08-28T16:48:51.803" v="16429" actId="20577"/>
          <ac:spMkLst>
            <pc:docMk/>
            <pc:sldMk cId="239251452" sldId="411"/>
            <ac:spMk id="2" creationId="{00000000-0000-0000-0000-000000000000}"/>
          </ac:spMkLst>
        </pc:spChg>
        <pc:picChg chg="add del mod">
          <ac:chgData name="Mengdi Wang" userId="750749e49dfd98cf" providerId="LiveId" clId="{918EE271-4D30-4C3B-B1AB-F0BF084A91F4}" dt="2019-08-26T15:39:26.984" v="2152" actId="478"/>
          <ac:picMkLst>
            <pc:docMk/>
            <pc:sldMk cId="239251452" sldId="411"/>
            <ac:picMk id="5" creationId="{34DDB8A5-CA76-49F9-BF99-813F2C9046C2}"/>
          </ac:picMkLst>
        </pc:picChg>
      </pc:sldChg>
      <pc:sldChg chg="modSp add del modTransition">
        <pc:chgData name="Mengdi Wang" userId="750749e49dfd98cf" providerId="LiveId" clId="{918EE271-4D30-4C3B-B1AB-F0BF084A91F4}" dt="2019-08-27T10:51:17.193" v="14675" actId="2696"/>
        <pc:sldMkLst>
          <pc:docMk/>
          <pc:sldMk cId="2640392237" sldId="412"/>
        </pc:sldMkLst>
        <pc:spChg chg="mod">
          <ac:chgData name="Mengdi Wang" userId="750749e49dfd98cf" providerId="LiveId" clId="{918EE271-4D30-4C3B-B1AB-F0BF084A91F4}" dt="2019-08-26T15:39:34.722" v="2154" actId="20577"/>
          <ac:spMkLst>
            <pc:docMk/>
            <pc:sldMk cId="2640392237" sldId="412"/>
            <ac:spMk id="3" creationId="{00000000-0000-0000-0000-000000000000}"/>
          </ac:spMkLst>
        </pc:spChg>
      </pc:sldChg>
      <pc:sldChg chg="modSp add">
        <pc:chgData name="Mengdi Wang" userId="750749e49dfd98cf" providerId="LiveId" clId="{918EE271-4D30-4C3B-B1AB-F0BF084A91F4}" dt="2019-08-28T16:12:58.370" v="16260" actId="20577"/>
        <pc:sldMkLst>
          <pc:docMk/>
          <pc:sldMk cId="1397261004" sldId="413"/>
        </pc:sldMkLst>
        <pc:spChg chg="mod">
          <ac:chgData name="Mengdi Wang" userId="750749e49dfd98cf" providerId="LiveId" clId="{918EE271-4D30-4C3B-B1AB-F0BF084A91F4}" dt="2019-08-28T16:12:58.370" v="16260" actId="20577"/>
          <ac:spMkLst>
            <pc:docMk/>
            <pc:sldMk cId="1397261004" sldId="413"/>
            <ac:spMk id="3" creationId="{00000000-0000-0000-0000-000000000000}"/>
          </ac:spMkLst>
        </pc:spChg>
      </pc:sldChg>
      <pc:sldChg chg="addSp modSp add">
        <pc:chgData name="Mengdi Wang" userId="750749e49dfd98cf" providerId="LiveId" clId="{918EE271-4D30-4C3B-B1AB-F0BF084A91F4}" dt="2019-08-28T13:04:45.737" v="16034" actId="20577"/>
        <pc:sldMkLst>
          <pc:docMk/>
          <pc:sldMk cId="884302843" sldId="414"/>
        </pc:sldMkLst>
        <pc:spChg chg="mod">
          <ac:chgData name="Mengdi Wang" userId="750749e49dfd98cf" providerId="LiveId" clId="{918EE271-4D30-4C3B-B1AB-F0BF084A91F4}" dt="2019-08-28T13:04:45.737" v="16034" actId="20577"/>
          <ac:spMkLst>
            <pc:docMk/>
            <pc:sldMk cId="884302843" sldId="414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7T10:39:11.314" v="14425" actId="20577"/>
          <ac:spMkLst>
            <pc:docMk/>
            <pc:sldMk cId="884302843" sldId="414"/>
            <ac:spMk id="3" creationId="{00000000-0000-0000-0000-000000000000}"/>
          </ac:spMkLst>
        </pc:spChg>
        <pc:picChg chg="add mod">
          <ac:chgData name="Mengdi Wang" userId="750749e49dfd98cf" providerId="LiveId" clId="{918EE271-4D30-4C3B-B1AB-F0BF084A91F4}" dt="2019-08-26T15:51:38.014" v="2495" actId="1076"/>
          <ac:picMkLst>
            <pc:docMk/>
            <pc:sldMk cId="884302843" sldId="414"/>
            <ac:picMk id="5" creationId="{3CA28F8F-9268-4AC6-926C-A39FE805E884}"/>
          </ac:picMkLst>
        </pc:picChg>
      </pc:sldChg>
      <pc:sldChg chg="add del">
        <pc:chgData name="Mengdi Wang" userId="750749e49dfd98cf" providerId="LiveId" clId="{918EE271-4D30-4C3B-B1AB-F0BF084A91F4}" dt="2019-08-26T16:27:33.526" v="4183" actId="2696"/>
        <pc:sldMkLst>
          <pc:docMk/>
          <pc:sldMk cId="3528140048" sldId="415"/>
        </pc:sldMkLst>
      </pc:sldChg>
      <pc:sldChg chg="addSp delSp modSp add">
        <pc:chgData name="Mengdi Wang" userId="750749e49dfd98cf" providerId="LiveId" clId="{918EE271-4D30-4C3B-B1AB-F0BF084A91F4}" dt="2019-08-27T19:21:09.308" v="15566" actId="20577"/>
        <pc:sldMkLst>
          <pc:docMk/>
          <pc:sldMk cId="2679714681" sldId="416"/>
        </pc:sldMkLst>
        <pc:spChg chg="mod">
          <ac:chgData name="Mengdi Wang" userId="750749e49dfd98cf" providerId="LiveId" clId="{918EE271-4D30-4C3B-B1AB-F0BF084A91F4}" dt="2019-08-27T19:21:09.308" v="15566" actId="20577"/>
          <ac:spMkLst>
            <pc:docMk/>
            <pc:sldMk cId="2679714681" sldId="416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7T10:40:47.098" v="14435"/>
          <ac:spMkLst>
            <pc:docMk/>
            <pc:sldMk cId="2679714681" sldId="416"/>
            <ac:spMk id="3" creationId="{00000000-0000-0000-0000-000000000000}"/>
          </ac:spMkLst>
        </pc:spChg>
        <pc:picChg chg="del">
          <ac:chgData name="Mengdi Wang" userId="750749e49dfd98cf" providerId="LiveId" clId="{918EE271-4D30-4C3B-B1AB-F0BF084A91F4}" dt="2019-08-26T15:57:33.510" v="2589" actId="478"/>
          <ac:picMkLst>
            <pc:docMk/>
            <pc:sldMk cId="2679714681" sldId="416"/>
            <ac:picMk id="5" creationId="{3CA28F8F-9268-4AC6-926C-A39FE805E884}"/>
          </ac:picMkLst>
        </pc:picChg>
        <pc:picChg chg="add del mod">
          <ac:chgData name="Mengdi Wang" userId="750749e49dfd98cf" providerId="LiveId" clId="{918EE271-4D30-4C3B-B1AB-F0BF084A91F4}" dt="2019-08-26T16:02:19.915" v="2679" actId="478"/>
          <ac:picMkLst>
            <pc:docMk/>
            <pc:sldMk cId="2679714681" sldId="416"/>
            <ac:picMk id="6" creationId="{E127DFB0-FB30-44A7-A503-3E3714B344E5}"/>
          </ac:picMkLst>
        </pc:picChg>
        <pc:picChg chg="add mod">
          <ac:chgData name="Mengdi Wang" userId="750749e49dfd98cf" providerId="LiveId" clId="{918EE271-4D30-4C3B-B1AB-F0BF084A91F4}" dt="2019-08-26T16:05:36.749" v="2774" actId="1037"/>
          <ac:picMkLst>
            <pc:docMk/>
            <pc:sldMk cId="2679714681" sldId="416"/>
            <ac:picMk id="8" creationId="{FEE2F50E-2E34-49BE-B8F0-737C56870EA2}"/>
          </ac:picMkLst>
        </pc:picChg>
      </pc:sldChg>
      <pc:sldChg chg="addSp delSp modSp add">
        <pc:chgData name="Mengdi Wang" userId="750749e49dfd98cf" providerId="LiveId" clId="{918EE271-4D30-4C3B-B1AB-F0BF084A91F4}" dt="2019-08-28T19:57:30.087" v="16517" actId="27309"/>
        <pc:sldMkLst>
          <pc:docMk/>
          <pc:sldMk cId="1858597054" sldId="417"/>
        </pc:sldMkLst>
        <pc:spChg chg="mod">
          <ac:chgData name="Mengdi Wang" userId="750749e49dfd98cf" providerId="LiveId" clId="{918EE271-4D30-4C3B-B1AB-F0BF084A91F4}" dt="2019-08-27T19:21:14.386" v="15568" actId="20577"/>
          <ac:spMkLst>
            <pc:docMk/>
            <pc:sldMk cId="1858597054" sldId="417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7T10:40:50.026" v="14436"/>
          <ac:spMkLst>
            <pc:docMk/>
            <pc:sldMk cId="1858597054" sldId="417"/>
            <ac:spMk id="3" creationId="{00000000-0000-0000-0000-000000000000}"/>
          </ac:spMkLst>
        </pc:spChg>
        <pc:graphicFrameChg chg="add del modGraphic">
          <ac:chgData name="Mengdi Wang" userId="750749e49dfd98cf" providerId="LiveId" clId="{918EE271-4D30-4C3B-B1AB-F0BF084A91F4}" dt="2019-08-28T19:57:30.087" v="16517" actId="27309"/>
          <ac:graphicFrameMkLst>
            <pc:docMk/>
            <pc:sldMk cId="1858597054" sldId="417"/>
            <ac:graphicFrameMk id="7" creationId="{5801B327-DA7E-45B2-99C2-6D85A3B05EC1}"/>
          </ac:graphicFrameMkLst>
        </pc:graphicFrameChg>
        <pc:picChg chg="add mod">
          <ac:chgData name="Mengdi Wang" userId="750749e49dfd98cf" providerId="LiveId" clId="{918EE271-4D30-4C3B-B1AB-F0BF084A91F4}" dt="2019-08-26T16:05:19.258" v="2770" actId="1076"/>
          <ac:picMkLst>
            <pc:docMk/>
            <pc:sldMk cId="1858597054" sldId="417"/>
            <ac:picMk id="5" creationId="{753A5A56-208F-49F4-A6A7-6FED0A60DEC1}"/>
          </ac:picMkLst>
        </pc:picChg>
        <pc:picChg chg="del">
          <ac:chgData name="Mengdi Wang" userId="750749e49dfd98cf" providerId="LiveId" clId="{918EE271-4D30-4C3B-B1AB-F0BF084A91F4}" dt="2019-08-26T15:59:27.658" v="2635" actId="478"/>
          <ac:picMkLst>
            <pc:docMk/>
            <pc:sldMk cId="1858597054" sldId="417"/>
            <ac:picMk id="6" creationId="{E127DFB0-FB30-44A7-A503-3E3714B344E5}"/>
          </ac:picMkLst>
        </pc:picChg>
      </pc:sldChg>
      <pc:sldChg chg="addSp delSp modSp add">
        <pc:chgData name="Mengdi Wang" userId="750749e49dfd98cf" providerId="LiveId" clId="{918EE271-4D30-4C3B-B1AB-F0BF084A91F4}" dt="2019-08-28T16:49:02.054" v="16441" actId="20577"/>
        <pc:sldMkLst>
          <pc:docMk/>
          <pc:sldMk cId="2244962569" sldId="418"/>
        </pc:sldMkLst>
        <pc:spChg chg="mod">
          <ac:chgData name="Mengdi Wang" userId="750749e49dfd98cf" providerId="LiveId" clId="{918EE271-4D30-4C3B-B1AB-F0BF084A91F4}" dt="2019-08-27T10:47:19.349" v="14556" actId="403"/>
          <ac:spMkLst>
            <pc:docMk/>
            <pc:sldMk cId="2244962569" sldId="418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7T10:40:53.633" v="14437"/>
          <ac:spMkLst>
            <pc:docMk/>
            <pc:sldMk cId="2244962569" sldId="418"/>
            <ac:spMk id="3" creationId="{00000000-0000-0000-0000-000000000000}"/>
          </ac:spMkLst>
        </pc:spChg>
        <pc:spChg chg="add mod">
          <ac:chgData name="Mengdi Wang" userId="750749e49dfd98cf" providerId="LiveId" clId="{918EE271-4D30-4C3B-B1AB-F0BF084A91F4}" dt="2019-08-28T16:49:02.054" v="16441" actId="20577"/>
          <ac:spMkLst>
            <pc:docMk/>
            <pc:sldMk cId="2244962569" sldId="418"/>
            <ac:spMk id="5" creationId="{EC85CE6F-9163-4ABD-BAE1-5E89E09B10EE}"/>
          </ac:spMkLst>
        </pc:spChg>
        <pc:picChg chg="del">
          <ac:chgData name="Mengdi Wang" userId="750749e49dfd98cf" providerId="LiveId" clId="{918EE271-4D30-4C3B-B1AB-F0BF084A91F4}" dt="2019-08-26T16:01:29.128" v="2673" actId="478"/>
          <ac:picMkLst>
            <pc:docMk/>
            <pc:sldMk cId="2244962569" sldId="418"/>
            <ac:picMk id="5" creationId="{753A5A56-208F-49F4-A6A7-6FED0A60DEC1}"/>
          </ac:picMkLst>
        </pc:picChg>
        <pc:picChg chg="add del mod">
          <ac:chgData name="Mengdi Wang" userId="750749e49dfd98cf" providerId="LiveId" clId="{918EE271-4D30-4C3B-B1AB-F0BF084A91F4}" dt="2019-08-26T16:12:31.747" v="2933" actId="478"/>
          <ac:picMkLst>
            <pc:docMk/>
            <pc:sldMk cId="2244962569" sldId="418"/>
            <ac:picMk id="6" creationId="{105516B4-C5B0-4B4C-A449-0EBE290D9E99}"/>
          </ac:picMkLst>
        </pc:picChg>
        <pc:picChg chg="add mod">
          <ac:chgData name="Mengdi Wang" userId="750749e49dfd98cf" providerId="LiveId" clId="{918EE271-4D30-4C3B-B1AB-F0BF084A91F4}" dt="2019-08-26T16:13:12.506" v="2937" actId="1076"/>
          <ac:picMkLst>
            <pc:docMk/>
            <pc:sldMk cId="2244962569" sldId="418"/>
            <ac:picMk id="8" creationId="{836529DB-972B-4036-A05D-8B39BEE3BCAE}"/>
          </ac:picMkLst>
        </pc:picChg>
      </pc:sldChg>
      <pc:sldChg chg="addSp delSp modSp add del modTransition">
        <pc:chgData name="Mengdi Wang" userId="750749e49dfd98cf" providerId="LiveId" clId="{918EE271-4D30-4C3B-B1AB-F0BF084A91F4}" dt="2019-08-27T10:50:57.558" v="14671" actId="2696"/>
        <pc:sldMkLst>
          <pc:docMk/>
          <pc:sldMk cId="532369071" sldId="419"/>
        </pc:sldMkLst>
        <pc:spChg chg="mod">
          <ac:chgData name="Mengdi Wang" userId="750749e49dfd98cf" providerId="LiveId" clId="{918EE271-4D30-4C3B-B1AB-F0BF084A91F4}" dt="2019-08-26T16:28:09.970" v="4204" actId="5793"/>
          <ac:spMkLst>
            <pc:docMk/>
            <pc:sldMk cId="532369071" sldId="419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7T10:41:19.744" v="14438"/>
          <ac:spMkLst>
            <pc:docMk/>
            <pc:sldMk cId="532369071" sldId="419"/>
            <ac:spMk id="3" creationId="{00000000-0000-0000-0000-000000000000}"/>
          </ac:spMkLst>
        </pc:spChg>
        <pc:picChg chg="add mod">
          <ac:chgData name="Mengdi Wang" userId="750749e49dfd98cf" providerId="LiveId" clId="{918EE271-4D30-4C3B-B1AB-F0BF084A91F4}" dt="2019-08-26T16:09:46.325" v="2920" actId="1076"/>
          <ac:picMkLst>
            <pc:docMk/>
            <pc:sldMk cId="532369071" sldId="419"/>
            <ac:picMk id="5" creationId="{BAFB4602-2834-49BD-A442-695B0B9344F0}"/>
          </ac:picMkLst>
        </pc:picChg>
        <pc:picChg chg="del">
          <ac:chgData name="Mengdi Wang" userId="750749e49dfd98cf" providerId="LiveId" clId="{918EE271-4D30-4C3B-B1AB-F0BF084A91F4}" dt="2019-08-26T16:05:56.091" v="2776" actId="478"/>
          <ac:picMkLst>
            <pc:docMk/>
            <pc:sldMk cId="532369071" sldId="419"/>
            <ac:picMk id="6" creationId="{105516B4-C5B0-4B4C-A449-0EBE290D9E99}"/>
          </ac:picMkLst>
        </pc:picChg>
      </pc:sldChg>
      <pc:sldChg chg="addSp delSp modSp add del modTransition">
        <pc:chgData name="Mengdi Wang" userId="750749e49dfd98cf" providerId="LiveId" clId="{918EE271-4D30-4C3B-B1AB-F0BF084A91F4}" dt="2019-08-27T10:51:02.083" v="14672" actId="2696"/>
        <pc:sldMkLst>
          <pc:docMk/>
          <pc:sldMk cId="1027820930" sldId="420"/>
        </pc:sldMkLst>
        <pc:spChg chg="mod">
          <ac:chgData name="Mengdi Wang" userId="750749e49dfd98cf" providerId="LiveId" clId="{918EE271-4D30-4C3B-B1AB-F0BF084A91F4}" dt="2019-08-26T19:05:51.119" v="10175" actId="6549"/>
          <ac:spMkLst>
            <pc:docMk/>
            <pc:sldMk cId="1027820930" sldId="420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7T10:41:23.231" v="14439"/>
          <ac:spMkLst>
            <pc:docMk/>
            <pc:sldMk cId="1027820930" sldId="420"/>
            <ac:spMk id="3" creationId="{00000000-0000-0000-0000-000000000000}"/>
          </ac:spMkLst>
        </pc:spChg>
        <pc:picChg chg="del">
          <ac:chgData name="Mengdi Wang" userId="750749e49dfd98cf" providerId="LiveId" clId="{918EE271-4D30-4C3B-B1AB-F0BF084A91F4}" dt="2019-08-26T16:12:02.071" v="2932" actId="478"/>
          <ac:picMkLst>
            <pc:docMk/>
            <pc:sldMk cId="1027820930" sldId="420"/>
            <ac:picMk id="5" creationId="{BAFB4602-2834-49BD-A442-695B0B9344F0}"/>
          </ac:picMkLst>
        </pc:picChg>
        <pc:picChg chg="add mod">
          <ac:chgData name="Mengdi Wang" userId="750749e49dfd98cf" providerId="LiveId" clId="{918EE271-4D30-4C3B-B1AB-F0BF084A91F4}" dt="2019-08-26T16:16:42.896" v="3147" actId="1076"/>
          <ac:picMkLst>
            <pc:docMk/>
            <pc:sldMk cId="1027820930" sldId="420"/>
            <ac:picMk id="6" creationId="{04D10A58-1E3A-4EF0-B957-724228D46F57}"/>
          </ac:picMkLst>
        </pc:picChg>
      </pc:sldChg>
      <pc:sldChg chg="delSp modSp add del modTransition">
        <pc:chgData name="Mengdi Wang" userId="750749e49dfd98cf" providerId="LiveId" clId="{918EE271-4D30-4C3B-B1AB-F0BF084A91F4}" dt="2019-08-27T10:51:05.157" v="14673" actId="2696"/>
        <pc:sldMkLst>
          <pc:docMk/>
          <pc:sldMk cId="3794178072" sldId="421"/>
        </pc:sldMkLst>
        <pc:spChg chg="mod">
          <ac:chgData name="Mengdi Wang" userId="750749e49dfd98cf" providerId="LiveId" clId="{918EE271-4D30-4C3B-B1AB-F0BF084A91F4}" dt="2019-08-26T16:23:29.107" v="4034" actId="20577"/>
          <ac:spMkLst>
            <pc:docMk/>
            <pc:sldMk cId="3794178072" sldId="421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16:20:23.668" v="3687" actId="478"/>
          <ac:picMkLst>
            <pc:docMk/>
            <pc:sldMk cId="3794178072" sldId="421"/>
            <ac:picMk id="6" creationId="{04D10A58-1E3A-4EF0-B957-724228D46F57}"/>
          </ac:picMkLst>
        </pc:picChg>
      </pc:sldChg>
      <pc:sldChg chg="addSp delSp modSp add">
        <pc:chgData name="Mengdi Wang" userId="750749e49dfd98cf" providerId="LiveId" clId="{918EE271-4D30-4C3B-B1AB-F0BF084A91F4}" dt="2019-08-28T16:13:20.691" v="16285" actId="20577"/>
        <pc:sldMkLst>
          <pc:docMk/>
          <pc:sldMk cId="599208229" sldId="422"/>
        </pc:sldMkLst>
        <pc:spChg chg="mod">
          <ac:chgData name="Mengdi Wang" userId="750749e49dfd98cf" providerId="LiveId" clId="{918EE271-4D30-4C3B-B1AB-F0BF084A91F4}" dt="2019-08-28T16:10:23.311" v="16167" actId="20577"/>
          <ac:spMkLst>
            <pc:docMk/>
            <pc:sldMk cId="599208229" sldId="422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8T16:13:20.691" v="16285" actId="20577"/>
          <ac:spMkLst>
            <pc:docMk/>
            <pc:sldMk cId="599208229" sldId="422"/>
            <ac:spMk id="3" creationId="{00000000-0000-0000-0000-000000000000}"/>
          </ac:spMkLst>
        </pc:spChg>
        <pc:picChg chg="add mod">
          <ac:chgData name="Mengdi Wang" userId="750749e49dfd98cf" providerId="LiveId" clId="{918EE271-4D30-4C3B-B1AB-F0BF084A91F4}" dt="2019-08-27T19:35:17.483" v="15594" actId="1035"/>
          <ac:picMkLst>
            <pc:docMk/>
            <pc:sldMk cId="599208229" sldId="422"/>
            <ac:picMk id="5" creationId="{2174EB46-9578-43A2-ABF8-1D5FAA24D853}"/>
          </ac:picMkLst>
        </pc:picChg>
        <pc:picChg chg="add del mod">
          <ac:chgData name="Mengdi Wang" userId="750749e49dfd98cf" providerId="LiveId" clId="{918EE271-4D30-4C3B-B1AB-F0BF084A91F4}" dt="2019-08-26T16:32:22.915" v="4284" actId="478"/>
          <ac:picMkLst>
            <pc:docMk/>
            <pc:sldMk cId="599208229" sldId="422"/>
            <ac:picMk id="7" creationId="{A73A5E4B-F3BE-473E-882A-621AE90728AF}"/>
          </ac:picMkLst>
        </pc:picChg>
      </pc:sldChg>
      <pc:sldChg chg="delSp modSp add modAnim">
        <pc:chgData name="Mengdi Wang" userId="750749e49dfd98cf" providerId="LiveId" clId="{918EE271-4D30-4C3B-B1AB-F0BF084A91F4}" dt="2019-08-28T16:13:36.944" v="16300" actId="20577"/>
        <pc:sldMkLst>
          <pc:docMk/>
          <pc:sldMk cId="1577877109" sldId="423"/>
        </pc:sldMkLst>
        <pc:spChg chg="mod">
          <ac:chgData name="Mengdi Wang" userId="750749e49dfd98cf" providerId="LiveId" clId="{918EE271-4D30-4C3B-B1AB-F0BF084A91F4}" dt="2019-08-27T19:50:07.980" v="15650" actId="20577"/>
          <ac:spMkLst>
            <pc:docMk/>
            <pc:sldMk cId="1577877109" sldId="423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8T16:13:36.944" v="16300" actId="20577"/>
          <ac:spMkLst>
            <pc:docMk/>
            <pc:sldMk cId="1577877109" sldId="423"/>
            <ac:spMk id="3" creationId="{00000000-0000-0000-0000-000000000000}"/>
          </ac:spMkLst>
        </pc:spChg>
        <pc:picChg chg="del">
          <ac:chgData name="Mengdi Wang" userId="750749e49dfd98cf" providerId="LiveId" clId="{918EE271-4D30-4C3B-B1AB-F0BF084A91F4}" dt="2019-08-26T16:32:46.022" v="4336" actId="478"/>
          <ac:picMkLst>
            <pc:docMk/>
            <pc:sldMk cId="1577877109" sldId="423"/>
            <ac:picMk id="5" creationId="{2174EB46-9578-43A2-ABF8-1D5FAA24D853}"/>
          </ac:picMkLst>
        </pc:picChg>
      </pc:sldChg>
      <pc:sldChg chg="modSp add del modTransition modAnim">
        <pc:chgData name="Mengdi Wang" userId="750749e49dfd98cf" providerId="LiveId" clId="{918EE271-4D30-4C3B-B1AB-F0BF084A91F4}" dt="2019-08-27T10:51:25.486" v="14676" actId="2696"/>
        <pc:sldMkLst>
          <pc:docMk/>
          <pc:sldMk cId="2990863858" sldId="424"/>
        </pc:sldMkLst>
        <pc:spChg chg="mod">
          <ac:chgData name="Mengdi Wang" userId="750749e49dfd98cf" providerId="LiveId" clId="{918EE271-4D30-4C3B-B1AB-F0BF084A91F4}" dt="2019-08-26T16:44:40.289" v="5179" actId="20577"/>
          <ac:spMkLst>
            <pc:docMk/>
            <pc:sldMk cId="2990863858" sldId="424"/>
            <ac:spMk id="2" creationId="{00000000-0000-0000-0000-000000000000}"/>
          </ac:spMkLst>
        </pc:spChg>
      </pc:sldChg>
      <pc:sldChg chg="modSp add del modTransition">
        <pc:chgData name="Mengdi Wang" userId="750749e49dfd98cf" providerId="LiveId" clId="{918EE271-4D30-4C3B-B1AB-F0BF084A91F4}" dt="2019-08-27T10:51:30.958" v="14677" actId="2696"/>
        <pc:sldMkLst>
          <pc:docMk/>
          <pc:sldMk cId="4287789113" sldId="425"/>
        </pc:sldMkLst>
        <pc:spChg chg="mod">
          <ac:chgData name="Mengdi Wang" userId="750749e49dfd98cf" providerId="LiveId" clId="{918EE271-4D30-4C3B-B1AB-F0BF084A91F4}" dt="2019-08-26T16:47:59.530" v="5471" actId="20577"/>
          <ac:spMkLst>
            <pc:docMk/>
            <pc:sldMk cId="4287789113" sldId="425"/>
            <ac:spMk id="2" creationId="{00000000-0000-0000-0000-000000000000}"/>
          </ac:spMkLst>
        </pc:spChg>
      </pc:sldChg>
      <pc:sldChg chg="modSp add">
        <pc:chgData name="Mengdi Wang" userId="750749e49dfd98cf" providerId="LiveId" clId="{918EE271-4D30-4C3B-B1AB-F0BF084A91F4}" dt="2019-08-28T16:13:49.242" v="16331" actId="6549"/>
        <pc:sldMkLst>
          <pc:docMk/>
          <pc:sldMk cId="674157938" sldId="426"/>
        </pc:sldMkLst>
        <pc:spChg chg="mod">
          <ac:chgData name="Mengdi Wang" userId="750749e49dfd98cf" providerId="LiveId" clId="{918EE271-4D30-4C3B-B1AB-F0BF084A91F4}" dt="2019-08-28T16:13:49.242" v="16331" actId="6549"/>
          <ac:spMkLst>
            <pc:docMk/>
            <pc:sldMk cId="674157938" sldId="426"/>
            <ac:spMk id="3" creationId="{00000000-0000-0000-0000-000000000000}"/>
          </ac:spMkLst>
        </pc:spChg>
      </pc:sldChg>
      <pc:sldChg chg="modSp add modAnim">
        <pc:chgData name="Mengdi Wang" userId="750749e49dfd98cf" providerId="LiveId" clId="{918EE271-4D30-4C3B-B1AB-F0BF084A91F4}" dt="2019-08-28T20:04:11.819" v="16574" actId="20577"/>
        <pc:sldMkLst>
          <pc:docMk/>
          <pc:sldMk cId="2332090145" sldId="427"/>
        </pc:sldMkLst>
        <pc:spChg chg="mod">
          <ac:chgData name="Mengdi Wang" userId="750749e49dfd98cf" providerId="LiveId" clId="{918EE271-4D30-4C3B-B1AB-F0BF084A91F4}" dt="2019-08-28T20:04:11.819" v="16574" actId="20577"/>
          <ac:spMkLst>
            <pc:docMk/>
            <pc:sldMk cId="2332090145" sldId="427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6T16:52:40.051" v="5517" actId="20577"/>
          <ac:spMkLst>
            <pc:docMk/>
            <pc:sldMk cId="2332090145" sldId="427"/>
            <ac:spMk id="3" creationId="{00000000-0000-0000-0000-000000000000}"/>
          </ac:spMkLst>
        </pc:spChg>
      </pc:sldChg>
      <pc:sldChg chg="modSp add del modAnim">
        <pc:chgData name="Mengdi Wang" userId="750749e49dfd98cf" providerId="LiveId" clId="{918EE271-4D30-4C3B-B1AB-F0BF084A91F4}" dt="2019-08-27T10:55:23.999" v="14993" actId="2696"/>
        <pc:sldMkLst>
          <pc:docMk/>
          <pc:sldMk cId="1181211332" sldId="428"/>
        </pc:sldMkLst>
        <pc:spChg chg="mod">
          <ac:chgData name="Mengdi Wang" userId="750749e49dfd98cf" providerId="LiveId" clId="{918EE271-4D30-4C3B-B1AB-F0BF084A91F4}" dt="2019-08-26T19:08:48.783" v="10188" actId="20577"/>
          <ac:spMkLst>
            <pc:docMk/>
            <pc:sldMk cId="1181211332" sldId="428"/>
            <ac:spMk id="2" creationId="{00000000-0000-0000-0000-000000000000}"/>
          </ac:spMkLst>
        </pc:spChg>
      </pc:sldChg>
      <pc:sldChg chg="modSp add">
        <pc:chgData name="Mengdi Wang" userId="750749e49dfd98cf" providerId="LiveId" clId="{918EE271-4D30-4C3B-B1AB-F0BF084A91F4}" dt="2019-08-28T16:14:03.343" v="16341" actId="20577"/>
        <pc:sldMkLst>
          <pc:docMk/>
          <pc:sldMk cId="106542518" sldId="429"/>
        </pc:sldMkLst>
        <pc:spChg chg="mod">
          <ac:chgData name="Mengdi Wang" userId="750749e49dfd98cf" providerId="LiveId" clId="{918EE271-4D30-4C3B-B1AB-F0BF084A91F4}" dt="2019-08-28T16:14:03.343" v="16341" actId="20577"/>
          <ac:spMkLst>
            <pc:docMk/>
            <pc:sldMk cId="106542518" sldId="429"/>
            <ac:spMk id="3" creationId="{00000000-0000-0000-0000-000000000000}"/>
          </ac:spMkLst>
        </pc:spChg>
      </pc:sldChg>
      <pc:sldChg chg="modSp add modAnim">
        <pc:chgData name="Mengdi Wang" userId="750749e49dfd98cf" providerId="LiveId" clId="{918EE271-4D30-4C3B-B1AB-F0BF084A91F4}" dt="2019-08-28T13:37:52.675" v="16039" actId="20577"/>
        <pc:sldMkLst>
          <pc:docMk/>
          <pc:sldMk cId="3713450643" sldId="430"/>
        </pc:sldMkLst>
        <pc:spChg chg="mod">
          <ac:chgData name="Mengdi Wang" userId="750749e49dfd98cf" providerId="LiveId" clId="{918EE271-4D30-4C3B-B1AB-F0BF084A91F4}" dt="2019-08-28T13:37:52.675" v="16039" actId="20577"/>
          <ac:spMkLst>
            <pc:docMk/>
            <pc:sldMk cId="3713450643" sldId="430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6T17:19:32.722" v="6712" actId="20577"/>
          <ac:spMkLst>
            <pc:docMk/>
            <pc:sldMk cId="3713450643" sldId="430"/>
            <ac:spMk id="3" creationId="{00000000-0000-0000-0000-000000000000}"/>
          </ac:spMkLst>
        </pc:spChg>
      </pc:sldChg>
      <pc:sldChg chg="addSp delSp modSp add">
        <pc:chgData name="Mengdi Wang" userId="750749e49dfd98cf" providerId="LiveId" clId="{918EE271-4D30-4C3B-B1AB-F0BF084A91F4}" dt="2019-08-26T19:10:12.390" v="10231" actId="1035"/>
        <pc:sldMkLst>
          <pc:docMk/>
          <pc:sldMk cId="1923779509" sldId="431"/>
        </pc:sldMkLst>
        <pc:spChg chg="mod">
          <ac:chgData name="Mengdi Wang" userId="750749e49dfd98cf" providerId="LiveId" clId="{918EE271-4D30-4C3B-B1AB-F0BF084A91F4}" dt="2019-08-26T18:26:20.740" v="7723" actId="20577"/>
          <ac:spMkLst>
            <pc:docMk/>
            <pc:sldMk cId="1923779509" sldId="431"/>
            <ac:spMk id="2" creationId="{00000000-0000-0000-0000-000000000000}"/>
          </ac:spMkLst>
        </pc:spChg>
        <pc:graphicFrameChg chg="del mod modGraphic">
          <ac:chgData name="Mengdi Wang" userId="750749e49dfd98cf" providerId="LiveId" clId="{918EE271-4D30-4C3B-B1AB-F0BF084A91F4}" dt="2019-08-26T17:53:19.210" v="7219" actId="478"/>
          <ac:graphicFrameMkLst>
            <pc:docMk/>
            <pc:sldMk cId="1923779509" sldId="431"/>
            <ac:graphicFrameMk id="4" creationId="{82574889-F9FB-4504-B208-44C1FC7E4137}"/>
          </ac:graphicFrameMkLst>
        </pc:graphicFrameChg>
        <pc:graphicFrameChg chg="add mod modGraphic">
          <ac:chgData name="Mengdi Wang" userId="750749e49dfd98cf" providerId="LiveId" clId="{918EE271-4D30-4C3B-B1AB-F0BF084A91F4}" dt="2019-08-26T18:19:13.184" v="7445" actId="113"/>
          <ac:graphicFrameMkLst>
            <pc:docMk/>
            <pc:sldMk cId="1923779509" sldId="431"/>
            <ac:graphicFrameMk id="5" creationId="{415E9386-2179-4D56-B2B9-15231EFBBF36}"/>
          </ac:graphicFrameMkLst>
        </pc:graphicFrameChg>
        <pc:graphicFrameChg chg="add del mod modGraphic">
          <ac:chgData name="Mengdi Wang" userId="750749e49dfd98cf" providerId="LiveId" clId="{918EE271-4D30-4C3B-B1AB-F0BF084A91F4}" dt="2019-08-26T18:22:55.045" v="7502" actId="478"/>
          <ac:graphicFrameMkLst>
            <pc:docMk/>
            <pc:sldMk cId="1923779509" sldId="431"/>
            <ac:graphicFrameMk id="6" creationId="{6084AB43-901E-4865-82B9-BA3BD7D2B2B9}"/>
          </ac:graphicFrameMkLst>
        </pc:graphicFrameChg>
        <pc:graphicFrameChg chg="add mod modGraphic">
          <ac:chgData name="Mengdi Wang" userId="750749e49dfd98cf" providerId="LiveId" clId="{918EE271-4D30-4C3B-B1AB-F0BF084A91F4}" dt="2019-08-26T18:24:12.960" v="7663" actId="20577"/>
          <ac:graphicFrameMkLst>
            <pc:docMk/>
            <pc:sldMk cId="1923779509" sldId="431"/>
            <ac:graphicFrameMk id="7" creationId="{6A12E333-D5FD-4B73-BD3E-05F4D95B5F70}"/>
          </ac:graphicFrameMkLst>
        </pc:graphicFrameChg>
        <pc:graphicFrameChg chg="add mod modGraphic">
          <ac:chgData name="Mengdi Wang" userId="750749e49dfd98cf" providerId="LiveId" clId="{918EE271-4D30-4C3B-B1AB-F0BF084A91F4}" dt="2019-08-26T19:10:12.390" v="10231" actId="1035"/>
          <ac:graphicFrameMkLst>
            <pc:docMk/>
            <pc:sldMk cId="1923779509" sldId="431"/>
            <ac:graphicFrameMk id="8" creationId="{3251BFE9-CE8C-41B6-9843-8B7B87E5C4EB}"/>
          </ac:graphicFrameMkLst>
        </pc:graphicFrameChg>
      </pc:sldChg>
      <pc:sldChg chg="add del">
        <pc:chgData name="Mengdi Wang" userId="750749e49dfd98cf" providerId="LiveId" clId="{918EE271-4D30-4C3B-B1AB-F0BF084A91F4}" dt="2019-08-26T18:26:38.965" v="7726" actId="2696"/>
        <pc:sldMkLst>
          <pc:docMk/>
          <pc:sldMk cId="1463386929" sldId="432"/>
        </pc:sldMkLst>
      </pc:sldChg>
      <pc:sldChg chg="addSp modSp add">
        <pc:chgData name="Mengdi Wang" userId="750749e49dfd98cf" providerId="LiveId" clId="{918EE271-4D30-4C3B-B1AB-F0BF084A91F4}" dt="2019-08-26T18:30:48.994" v="7987" actId="1076"/>
        <pc:sldMkLst>
          <pc:docMk/>
          <pc:sldMk cId="409338864" sldId="433"/>
        </pc:sldMkLst>
        <pc:spChg chg="mod">
          <ac:chgData name="Mengdi Wang" userId="750749e49dfd98cf" providerId="LiveId" clId="{918EE271-4D30-4C3B-B1AB-F0BF084A91F4}" dt="2019-08-26T18:30:01.724" v="7983" actId="20577"/>
          <ac:spMkLst>
            <pc:docMk/>
            <pc:sldMk cId="409338864" sldId="433"/>
            <ac:spMk id="2" creationId="{00000000-0000-0000-0000-000000000000}"/>
          </ac:spMkLst>
        </pc:spChg>
        <pc:picChg chg="add mod">
          <ac:chgData name="Mengdi Wang" userId="750749e49dfd98cf" providerId="LiveId" clId="{918EE271-4D30-4C3B-B1AB-F0BF084A91F4}" dt="2019-08-26T18:30:48.994" v="7987" actId="1076"/>
          <ac:picMkLst>
            <pc:docMk/>
            <pc:sldMk cId="409338864" sldId="433"/>
            <ac:picMk id="5" creationId="{819C6E6F-01DC-4ED2-A0EB-EC0BACCFF1D9}"/>
          </ac:picMkLst>
        </pc:picChg>
      </pc:sldChg>
      <pc:sldChg chg="addSp delSp modSp add">
        <pc:chgData name="Mengdi Wang" userId="750749e49dfd98cf" providerId="LiveId" clId="{918EE271-4D30-4C3B-B1AB-F0BF084A91F4}" dt="2019-08-26T18:34:27.020" v="8205" actId="1076"/>
        <pc:sldMkLst>
          <pc:docMk/>
          <pc:sldMk cId="2792659318" sldId="434"/>
        </pc:sldMkLst>
        <pc:spChg chg="mod">
          <ac:chgData name="Mengdi Wang" userId="750749e49dfd98cf" providerId="LiveId" clId="{918EE271-4D30-4C3B-B1AB-F0BF084A91F4}" dt="2019-08-26T18:34:03.070" v="8202" actId="20577"/>
          <ac:spMkLst>
            <pc:docMk/>
            <pc:sldMk cId="2792659318" sldId="434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18:34:23.301" v="8204" actId="478"/>
          <ac:picMkLst>
            <pc:docMk/>
            <pc:sldMk cId="2792659318" sldId="434"/>
            <ac:picMk id="5" creationId="{819C6E6F-01DC-4ED2-A0EB-EC0BACCFF1D9}"/>
          </ac:picMkLst>
        </pc:picChg>
        <pc:picChg chg="add mod">
          <ac:chgData name="Mengdi Wang" userId="750749e49dfd98cf" providerId="LiveId" clId="{918EE271-4D30-4C3B-B1AB-F0BF084A91F4}" dt="2019-08-26T18:34:27.020" v="8205" actId="1076"/>
          <ac:picMkLst>
            <pc:docMk/>
            <pc:sldMk cId="2792659318" sldId="434"/>
            <ac:picMk id="6" creationId="{2F09CB15-0A74-4A40-A9E1-4D84B088AB74}"/>
          </ac:picMkLst>
        </pc:picChg>
      </pc:sldChg>
      <pc:sldChg chg="modSp add">
        <pc:chgData name="Mengdi Wang" userId="750749e49dfd98cf" providerId="LiveId" clId="{918EE271-4D30-4C3B-B1AB-F0BF084A91F4}" dt="2019-08-28T16:14:25.731" v="16354" actId="20577"/>
        <pc:sldMkLst>
          <pc:docMk/>
          <pc:sldMk cId="4095464397" sldId="435"/>
        </pc:sldMkLst>
        <pc:spChg chg="mod">
          <ac:chgData name="Mengdi Wang" userId="750749e49dfd98cf" providerId="LiveId" clId="{918EE271-4D30-4C3B-B1AB-F0BF084A91F4}" dt="2019-08-28T16:14:25.731" v="16354" actId="20577"/>
          <ac:spMkLst>
            <pc:docMk/>
            <pc:sldMk cId="4095464397" sldId="435"/>
            <ac:spMk id="3" creationId="{00000000-0000-0000-0000-000000000000}"/>
          </ac:spMkLst>
        </pc:spChg>
      </pc:sldChg>
      <pc:sldChg chg="modSp add">
        <pc:chgData name="Mengdi Wang" userId="750749e49dfd98cf" providerId="LiveId" clId="{918EE271-4D30-4C3B-B1AB-F0BF084A91F4}" dt="2019-08-28T18:24:31.647" v="16498" actId="6549"/>
        <pc:sldMkLst>
          <pc:docMk/>
          <pc:sldMk cId="1185386118" sldId="436"/>
        </pc:sldMkLst>
        <pc:spChg chg="mod">
          <ac:chgData name="Mengdi Wang" userId="750749e49dfd98cf" providerId="LiveId" clId="{918EE271-4D30-4C3B-B1AB-F0BF084A91F4}" dt="2019-08-28T18:24:31.647" v="16498" actId="6549"/>
          <ac:spMkLst>
            <pc:docMk/>
            <pc:sldMk cId="1185386118" sldId="436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6T18:36:08.779" v="8237" actId="20577"/>
          <ac:spMkLst>
            <pc:docMk/>
            <pc:sldMk cId="1185386118" sldId="436"/>
            <ac:spMk id="3" creationId="{00000000-0000-0000-0000-000000000000}"/>
          </ac:spMkLst>
        </pc:spChg>
      </pc:sldChg>
      <pc:sldChg chg="modSp add del">
        <pc:chgData name="Mengdi Wang" userId="750749e49dfd98cf" providerId="LiveId" clId="{918EE271-4D30-4C3B-B1AB-F0BF084A91F4}" dt="2019-08-28T19:16:41.002" v="16513" actId="2696"/>
        <pc:sldMkLst>
          <pc:docMk/>
          <pc:sldMk cId="287311698" sldId="437"/>
        </pc:sldMkLst>
        <pc:spChg chg="mod">
          <ac:chgData name="Mengdi Wang" userId="750749e49dfd98cf" providerId="LiveId" clId="{918EE271-4D30-4C3B-B1AB-F0BF084A91F4}" dt="2019-08-26T20:10:51.344" v="10237" actId="20577"/>
          <ac:spMkLst>
            <pc:docMk/>
            <pc:sldMk cId="287311698" sldId="437"/>
            <ac:spMk id="2" creationId="{00000000-0000-0000-0000-000000000000}"/>
          </ac:spMkLst>
        </pc:spChg>
      </pc:sldChg>
      <pc:sldChg chg="add">
        <pc:chgData name="Mengdi Wang" userId="750749e49dfd98cf" providerId="LiveId" clId="{918EE271-4D30-4C3B-B1AB-F0BF084A91F4}" dt="2019-08-28T19:16:44.099" v="16514"/>
        <pc:sldMkLst>
          <pc:docMk/>
          <pc:sldMk cId="2662629004" sldId="437"/>
        </pc:sldMkLst>
      </pc:sldChg>
      <pc:sldChg chg="modSp add">
        <pc:chgData name="Mengdi Wang" userId="750749e49dfd98cf" providerId="LiveId" clId="{918EE271-4D30-4C3B-B1AB-F0BF084A91F4}" dt="2019-08-28T22:02:03.318" v="16715" actId="20577"/>
        <pc:sldMkLst>
          <pc:docMk/>
          <pc:sldMk cId="603191536" sldId="438"/>
        </pc:sldMkLst>
        <pc:spChg chg="mod">
          <ac:chgData name="Mengdi Wang" userId="750749e49dfd98cf" providerId="LiveId" clId="{918EE271-4D30-4C3B-B1AB-F0BF084A91F4}" dt="2019-08-28T22:02:03.318" v="16715" actId="20577"/>
          <ac:spMkLst>
            <pc:docMk/>
            <pc:sldMk cId="603191536" sldId="438"/>
            <ac:spMk id="2" creationId="{00000000-0000-0000-0000-000000000000}"/>
          </ac:spMkLst>
        </pc:spChg>
      </pc:sldChg>
      <pc:sldChg chg="modSp add del">
        <pc:chgData name="Mengdi Wang" userId="750749e49dfd98cf" providerId="LiveId" clId="{918EE271-4D30-4C3B-B1AB-F0BF084A91F4}" dt="2019-08-29T07:40:01.372" v="16716" actId="2696"/>
        <pc:sldMkLst>
          <pc:docMk/>
          <pc:sldMk cId="1263691292" sldId="439"/>
        </pc:sldMkLst>
        <pc:spChg chg="mod">
          <ac:chgData name="Mengdi Wang" userId="750749e49dfd98cf" providerId="LiveId" clId="{918EE271-4D30-4C3B-B1AB-F0BF084A91F4}" dt="2019-08-28T20:09:15.454" v="16575" actId="20577"/>
          <ac:spMkLst>
            <pc:docMk/>
            <pc:sldMk cId="1263691292" sldId="439"/>
            <ac:spMk id="2" creationId="{00000000-0000-0000-0000-000000000000}"/>
          </ac:spMkLst>
        </pc:spChg>
      </pc:sldChg>
      <pc:sldChg chg="addSp delSp modSp add">
        <pc:chgData name="Mengdi Wang" userId="750749e49dfd98cf" providerId="LiveId" clId="{918EE271-4D30-4C3B-B1AB-F0BF084A91F4}" dt="2019-08-28T13:38:28.887" v="16046" actId="20577"/>
        <pc:sldMkLst>
          <pc:docMk/>
          <pc:sldMk cId="1150948543" sldId="440"/>
        </pc:sldMkLst>
        <pc:spChg chg="mod">
          <ac:chgData name="Mengdi Wang" userId="750749e49dfd98cf" providerId="LiveId" clId="{918EE271-4D30-4C3B-B1AB-F0BF084A91F4}" dt="2019-08-28T13:38:28.887" v="16046" actId="20577"/>
          <ac:spMkLst>
            <pc:docMk/>
            <pc:sldMk cId="1150948543" sldId="440"/>
            <ac:spMk id="2" creationId="{00000000-0000-0000-0000-000000000000}"/>
          </ac:spMkLst>
        </pc:spChg>
        <pc:graphicFrameChg chg="add">
          <ac:chgData name="Mengdi Wang" userId="750749e49dfd98cf" providerId="LiveId" clId="{918EE271-4D30-4C3B-B1AB-F0BF084A91F4}" dt="2019-08-27T11:00:03.418" v="15001"/>
          <ac:graphicFrameMkLst>
            <pc:docMk/>
            <pc:sldMk cId="1150948543" sldId="440"/>
            <ac:graphicFrameMk id="8" creationId="{2146268A-827F-44BA-B853-ED658374CB7E}"/>
          </ac:graphicFrameMkLst>
        </pc:graphicFrameChg>
        <pc:graphicFrameChg chg="add">
          <ac:chgData name="Mengdi Wang" userId="750749e49dfd98cf" providerId="LiveId" clId="{918EE271-4D30-4C3B-B1AB-F0BF084A91F4}" dt="2019-08-27T11:00:37.187" v="15008"/>
          <ac:graphicFrameMkLst>
            <pc:docMk/>
            <pc:sldMk cId="1150948543" sldId="440"/>
            <ac:graphicFrameMk id="9" creationId="{D3D67990-4B53-4C54-99C8-3F6C363D89B3}"/>
          </ac:graphicFrameMkLst>
        </pc:graphicFrameChg>
        <pc:picChg chg="add del mod">
          <ac:chgData name="Mengdi Wang" userId="750749e49dfd98cf" providerId="LiveId" clId="{918EE271-4D30-4C3B-B1AB-F0BF084A91F4}" dt="2019-08-27T11:00:33.057" v="15007" actId="478"/>
          <ac:picMkLst>
            <pc:docMk/>
            <pc:sldMk cId="1150948543" sldId="440"/>
            <ac:picMk id="5" creationId="{8EE8580A-C988-4AD6-8B02-BE6CA468B37F}"/>
          </ac:picMkLst>
        </pc:picChg>
        <pc:picChg chg="add mod">
          <ac:chgData name="Mengdi Wang" userId="750749e49dfd98cf" providerId="LiveId" clId="{918EE271-4D30-4C3B-B1AB-F0BF084A91F4}" dt="2019-08-27T11:00:31.102" v="15006" actId="1076"/>
          <ac:picMkLst>
            <pc:docMk/>
            <pc:sldMk cId="1150948543" sldId="440"/>
            <ac:picMk id="6" creationId="{DA13C739-4336-4349-8E7A-A60B0A2E4395}"/>
          </ac:picMkLst>
        </pc:picChg>
        <pc:picChg chg="add del mod">
          <ac:chgData name="Mengdi Wang" userId="750749e49dfd98cf" providerId="LiveId" clId="{918EE271-4D30-4C3B-B1AB-F0BF084A91F4}" dt="2019-08-27T11:00:02.870" v="15000" actId="478"/>
          <ac:picMkLst>
            <pc:docMk/>
            <pc:sldMk cId="1150948543" sldId="440"/>
            <ac:picMk id="7" creationId="{F0E2657C-75C2-4712-A342-05F08BCEE532}"/>
          </ac:picMkLst>
        </pc:picChg>
        <pc:picChg chg="add mod">
          <ac:chgData name="Mengdi Wang" userId="750749e49dfd98cf" providerId="LiveId" clId="{918EE271-4D30-4C3B-B1AB-F0BF084A91F4}" dt="2019-08-27T11:01:34.406" v="15014" actId="1076"/>
          <ac:picMkLst>
            <pc:docMk/>
            <pc:sldMk cId="1150948543" sldId="440"/>
            <ac:picMk id="10" creationId="{7642A695-0BD2-41CE-BE5D-DCC547A62EE8}"/>
          </ac:picMkLst>
        </pc:picChg>
      </pc:sldChg>
      <pc:sldChg chg="addSp delSp modSp add del">
        <pc:chgData name="Mengdi Wang" userId="750749e49dfd98cf" providerId="LiveId" clId="{918EE271-4D30-4C3B-B1AB-F0BF084A91F4}" dt="2019-08-26T20:17:17.505" v="10272" actId="2696"/>
        <pc:sldMkLst>
          <pc:docMk/>
          <pc:sldMk cId="1367686642" sldId="440"/>
        </pc:sldMkLst>
        <pc:spChg chg="del mod">
          <ac:chgData name="Mengdi Wang" userId="750749e49dfd98cf" providerId="LiveId" clId="{918EE271-4D30-4C3B-B1AB-F0BF084A91F4}" dt="2019-08-26T20:15:19.890" v="10246" actId="931"/>
          <ac:spMkLst>
            <pc:docMk/>
            <pc:sldMk cId="1367686642" sldId="440"/>
            <ac:spMk id="2" creationId="{00000000-0000-0000-0000-000000000000}"/>
          </ac:spMkLst>
        </pc:spChg>
        <pc:picChg chg="add mod">
          <ac:chgData name="Mengdi Wang" userId="750749e49dfd98cf" providerId="LiveId" clId="{918EE271-4D30-4C3B-B1AB-F0BF084A91F4}" dt="2019-08-26T20:16:41.295" v="10269" actId="1076"/>
          <ac:picMkLst>
            <pc:docMk/>
            <pc:sldMk cId="1367686642" sldId="440"/>
            <ac:picMk id="5" creationId="{E5D7B6DE-BC1E-46D9-BE0B-E6A4E9EE0764}"/>
          </ac:picMkLst>
        </pc:picChg>
        <pc:picChg chg="add mod">
          <ac:chgData name="Mengdi Wang" userId="750749e49dfd98cf" providerId="LiveId" clId="{918EE271-4D30-4C3B-B1AB-F0BF084A91F4}" dt="2019-08-26T20:17:06.387" v="10271" actId="1076"/>
          <ac:picMkLst>
            <pc:docMk/>
            <pc:sldMk cId="1367686642" sldId="440"/>
            <ac:picMk id="7" creationId="{32BF66BB-3585-447A-B0EC-1990424032DA}"/>
          </ac:picMkLst>
        </pc:picChg>
      </pc:sldChg>
      <pc:sldChg chg="addSp delSp modSp add mod">
        <pc:chgData name="Mengdi Wang" userId="750749e49dfd98cf" providerId="LiveId" clId="{918EE271-4D30-4C3B-B1AB-F0BF084A91F4}" dt="2019-08-28T13:50:48.837" v="16056" actId="1076"/>
        <pc:sldMkLst>
          <pc:docMk/>
          <pc:sldMk cId="4117613754" sldId="441"/>
        </pc:sldMkLst>
        <pc:spChg chg="mod">
          <ac:chgData name="Mengdi Wang" userId="750749e49dfd98cf" providerId="LiveId" clId="{918EE271-4D30-4C3B-B1AB-F0BF084A91F4}" dt="2019-08-27T21:23:18.905" v="15762" actId="20577"/>
          <ac:spMkLst>
            <pc:docMk/>
            <pc:sldMk cId="4117613754" sldId="441"/>
            <ac:spMk id="2" creationId="{00000000-0000-0000-0000-000000000000}"/>
          </ac:spMkLst>
        </pc:spChg>
        <pc:graphicFrameChg chg="add">
          <ac:chgData name="Mengdi Wang" userId="750749e49dfd98cf" providerId="LiveId" clId="{918EE271-4D30-4C3B-B1AB-F0BF084A91F4}" dt="2019-08-28T13:50:24.746" v="16049"/>
          <ac:graphicFrameMkLst>
            <pc:docMk/>
            <pc:sldMk cId="4117613754" sldId="441"/>
            <ac:graphicFrameMk id="6" creationId="{49C8C6D6-D952-411B-8513-51F0FCDD956F}"/>
          </ac:graphicFrameMkLst>
        </pc:graphicFrameChg>
        <pc:picChg chg="add del mod">
          <ac:chgData name="Mengdi Wang" userId="750749e49dfd98cf" providerId="LiveId" clId="{918EE271-4D30-4C3B-B1AB-F0BF084A91F4}" dt="2019-08-28T13:50:24.169" v="16047" actId="478"/>
          <ac:picMkLst>
            <pc:docMk/>
            <pc:sldMk cId="4117613754" sldId="441"/>
            <ac:picMk id="5" creationId="{7A6E61D4-811C-45FC-B189-0F5ED7608469}"/>
          </ac:picMkLst>
        </pc:picChg>
        <pc:picChg chg="del">
          <ac:chgData name="Mengdi Wang" userId="750749e49dfd98cf" providerId="LiveId" clId="{918EE271-4D30-4C3B-B1AB-F0BF084A91F4}" dt="2019-08-26T20:21:18.838" v="10516" actId="478"/>
          <ac:picMkLst>
            <pc:docMk/>
            <pc:sldMk cId="4117613754" sldId="441"/>
            <ac:picMk id="5" creationId="{8EE8580A-C988-4AD6-8B02-BE6CA468B37F}"/>
          </ac:picMkLst>
        </pc:picChg>
        <pc:picChg chg="add mod">
          <ac:chgData name="Mengdi Wang" userId="750749e49dfd98cf" providerId="LiveId" clId="{918EE271-4D30-4C3B-B1AB-F0BF084A91F4}" dt="2019-08-28T13:50:48.837" v="16056" actId="1076"/>
          <ac:picMkLst>
            <pc:docMk/>
            <pc:sldMk cId="4117613754" sldId="441"/>
            <ac:picMk id="7" creationId="{7062C2D3-DAAE-4967-903C-00CE5A2E5171}"/>
          </ac:picMkLst>
        </pc:picChg>
        <pc:picChg chg="del">
          <ac:chgData name="Mengdi Wang" userId="750749e49dfd98cf" providerId="LiveId" clId="{918EE271-4D30-4C3B-B1AB-F0BF084A91F4}" dt="2019-08-26T20:21:16.593" v="10515" actId="478"/>
          <ac:picMkLst>
            <pc:docMk/>
            <pc:sldMk cId="4117613754" sldId="441"/>
            <ac:picMk id="7" creationId="{F0E2657C-75C2-4712-A342-05F08BCEE532}"/>
          </ac:picMkLst>
        </pc:picChg>
      </pc:sldChg>
      <pc:sldChg chg="addSp delSp modSp add">
        <pc:chgData name="Mengdi Wang" userId="750749e49dfd98cf" providerId="LiveId" clId="{918EE271-4D30-4C3B-B1AB-F0BF084A91F4}" dt="2019-08-28T20:13:46.260" v="16583" actId="14734"/>
        <pc:sldMkLst>
          <pc:docMk/>
          <pc:sldMk cId="236112899" sldId="442"/>
        </pc:sldMkLst>
        <pc:spChg chg="mod">
          <ac:chgData name="Mengdi Wang" userId="750749e49dfd98cf" providerId="LiveId" clId="{918EE271-4D30-4C3B-B1AB-F0BF084A91F4}" dt="2019-08-26T20:55:34.337" v="11742" actId="20577"/>
          <ac:spMkLst>
            <pc:docMk/>
            <pc:sldMk cId="236112899" sldId="442"/>
            <ac:spMk id="2" creationId="{00000000-0000-0000-0000-000000000000}"/>
          </ac:spMkLst>
        </pc:spChg>
        <pc:graphicFrameChg chg="add mod modGraphic">
          <ac:chgData name="Mengdi Wang" userId="750749e49dfd98cf" providerId="LiveId" clId="{918EE271-4D30-4C3B-B1AB-F0BF084A91F4}" dt="2019-08-28T20:13:46.260" v="16583" actId="14734"/>
          <ac:graphicFrameMkLst>
            <pc:docMk/>
            <pc:sldMk cId="236112899" sldId="442"/>
            <ac:graphicFrameMk id="4" creationId="{2DC16B93-00F8-49BD-883F-8C801FE745D4}"/>
          </ac:graphicFrameMkLst>
        </pc:graphicFrameChg>
        <pc:picChg chg="del">
          <ac:chgData name="Mengdi Wang" userId="750749e49dfd98cf" providerId="LiveId" clId="{918EE271-4D30-4C3B-B1AB-F0BF084A91F4}" dt="2019-08-26T20:24:37.834" v="10829" actId="478"/>
          <ac:picMkLst>
            <pc:docMk/>
            <pc:sldMk cId="236112899" sldId="442"/>
            <ac:picMk id="5" creationId="{7A6E61D4-811C-45FC-B189-0F5ED7608469}"/>
          </ac:picMkLst>
        </pc:picChg>
      </pc:sldChg>
      <pc:sldChg chg="addSp delSp modSp add mod">
        <pc:chgData name="Mengdi Wang" userId="750749e49dfd98cf" providerId="LiveId" clId="{918EE271-4D30-4C3B-B1AB-F0BF084A91F4}" dt="2019-08-28T14:30:48.196" v="16076" actId="1076"/>
        <pc:sldMkLst>
          <pc:docMk/>
          <pc:sldMk cId="3453805278" sldId="443"/>
        </pc:sldMkLst>
        <pc:spChg chg="mod">
          <ac:chgData name="Mengdi Wang" userId="750749e49dfd98cf" providerId="LiveId" clId="{918EE271-4D30-4C3B-B1AB-F0BF084A91F4}" dt="2019-08-26T20:57:01.506" v="11769" actId="20577"/>
          <ac:spMkLst>
            <pc:docMk/>
            <pc:sldMk cId="3453805278" sldId="443"/>
            <ac:spMk id="2" creationId="{00000000-0000-0000-0000-000000000000}"/>
          </ac:spMkLst>
        </pc:spChg>
        <pc:graphicFrameChg chg="del">
          <ac:chgData name="Mengdi Wang" userId="750749e49dfd98cf" providerId="LiveId" clId="{918EE271-4D30-4C3B-B1AB-F0BF084A91F4}" dt="2019-08-26T20:52:24.162" v="11662" actId="478"/>
          <ac:graphicFrameMkLst>
            <pc:docMk/>
            <pc:sldMk cId="3453805278" sldId="443"/>
            <ac:graphicFrameMk id="4" creationId="{2DC16B93-00F8-49BD-883F-8C801FE745D4}"/>
          </ac:graphicFrameMkLst>
        </pc:graphicFrameChg>
        <pc:graphicFrameChg chg="add">
          <ac:chgData name="Mengdi Wang" userId="750749e49dfd98cf" providerId="LiveId" clId="{918EE271-4D30-4C3B-B1AB-F0BF084A91F4}" dt="2019-08-28T14:29:42.373" v="16059"/>
          <ac:graphicFrameMkLst>
            <pc:docMk/>
            <pc:sldMk cId="3453805278" sldId="443"/>
            <ac:graphicFrameMk id="7" creationId="{60273A6B-4F52-4C7B-8273-D66BA8088201}"/>
          </ac:graphicFrameMkLst>
        </pc:graphicFrameChg>
        <pc:graphicFrameChg chg="add del mod">
          <ac:chgData name="Mengdi Wang" userId="750749e49dfd98cf" providerId="LiveId" clId="{918EE271-4D30-4C3B-B1AB-F0BF084A91F4}" dt="2019-08-28T14:30:30.081" v="16070" actId="478"/>
          <ac:graphicFrameMkLst>
            <pc:docMk/>
            <pc:sldMk cId="3453805278" sldId="443"/>
            <ac:graphicFrameMk id="8" creationId="{60273A6B-4F52-4C7B-8273-D66BA8088201}"/>
          </ac:graphicFrameMkLst>
        </pc:graphicFrameChg>
        <pc:graphicFrameChg chg="add">
          <ac:chgData name="Mengdi Wang" userId="750749e49dfd98cf" providerId="LiveId" clId="{918EE271-4D30-4C3B-B1AB-F0BF084A91F4}" dt="2019-08-28T14:30:30.811" v="16072"/>
          <ac:graphicFrameMkLst>
            <pc:docMk/>
            <pc:sldMk cId="3453805278" sldId="443"/>
            <ac:graphicFrameMk id="9" creationId="{60273A6B-4F52-4C7B-8273-D66BA8088201}"/>
          </ac:graphicFrameMkLst>
        </pc:graphicFrameChg>
        <pc:picChg chg="add del mod">
          <ac:chgData name="Mengdi Wang" userId="750749e49dfd98cf" providerId="LiveId" clId="{918EE271-4D30-4C3B-B1AB-F0BF084A91F4}" dt="2019-08-28T14:30:19.896" v="16063" actId="478"/>
          <ac:picMkLst>
            <pc:docMk/>
            <pc:sldMk cId="3453805278" sldId="443"/>
            <ac:picMk id="5" creationId="{675F5D17-78CD-44A0-A592-0E65BA243632}"/>
          </ac:picMkLst>
        </pc:picChg>
        <pc:picChg chg="add del mod">
          <ac:chgData name="Mengdi Wang" userId="750749e49dfd98cf" providerId="LiveId" clId="{918EE271-4D30-4C3B-B1AB-F0BF084A91F4}" dt="2019-08-28T14:29:41.778" v="16057" actId="478"/>
          <ac:picMkLst>
            <pc:docMk/>
            <pc:sldMk cId="3453805278" sldId="443"/>
            <ac:picMk id="6" creationId="{12EC3F02-E765-4AD5-BA24-F27DFBAB25C2}"/>
          </ac:picMkLst>
        </pc:picChg>
        <pc:picChg chg="add mod">
          <ac:chgData name="Mengdi Wang" userId="750749e49dfd98cf" providerId="LiveId" clId="{918EE271-4D30-4C3B-B1AB-F0BF084A91F4}" dt="2019-08-28T14:30:48.196" v="16076" actId="1076"/>
          <ac:picMkLst>
            <pc:docMk/>
            <pc:sldMk cId="3453805278" sldId="443"/>
            <ac:picMk id="10" creationId="{E58D2E73-FCE3-493E-BAB1-9BE034A3554D}"/>
          </ac:picMkLst>
        </pc:picChg>
      </pc:sldChg>
      <pc:sldChg chg="addSp delSp modSp add mod">
        <pc:chgData name="Mengdi Wang" userId="750749e49dfd98cf" providerId="LiveId" clId="{918EE271-4D30-4C3B-B1AB-F0BF084A91F4}" dt="2019-08-28T14:36:42.046" v="16091" actId="1076"/>
        <pc:sldMkLst>
          <pc:docMk/>
          <pc:sldMk cId="1423420603" sldId="444"/>
        </pc:sldMkLst>
        <pc:spChg chg="add del mod">
          <ac:chgData name="Mengdi Wang" userId="750749e49dfd98cf" providerId="LiveId" clId="{918EE271-4D30-4C3B-B1AB-F0BF084A91F4}" dt="2019-08-26T21:02:09.527" v="12355" actId="20577"/>
          <ac:spMkLst>
            <pc:docMk/>
            <pc:sldMk cId="1423420603" sldId="444"/>
            <ac:spMk id="2" creationId="{00000000-0000-0000-0000-000000000000}"/>
          </ac:spMkLst>
        </pc:spChg>
        <pc:spChg chg="add del mod">
          <ac:chgData name="Mengdi Wang" userId="750749e49dfd98cf" providerId="LiveId" clId="{918EE271-4D30-4C3B-B1AB-F0BF084A91F4}" dt="2019-08-26T20:57:10.730" v="11771" actId="478"/>
          <ac:spMkLst>
            <pc:docMk/>
            <pc:sldMk cId="1423420603" sldId="444"/>
            <ac:spMk id="5" creationId="{F85704C1-E37D-4D3E-80EF-5D2F9B95EC5B}"/>
          </ac:spMkLst>
        </pc:spChg>
        <pc:graphicFrameChg chg="add">
          <ac:chgData name="Mengdi Wang" userId="750749e49dfd98cf" providerId="LiveId" clId="{918EE271-4D30-4C3B-B1AB-F0BF084A91F4}" dt="2019-08-28T14:31:57.473" v="16079"/>
          <ac:graphicFrameMkLst>
            <pc:docMk/>
            <pc:sldMk cId="1423420603" sldId="444"/>
            <ac:graphicFrameMk id="6" creationId="{BF9E3C33-1456-4A40-8EE0-6DB589D51AFB}"/>
          </ac:graphicFrameMkLst>
        </pc:graphicFrameChg>
        <pc:graphicFrameChg chg="add">
          <ac:chgData name="Mengdi Wang" userId="750749e49dfd98cf" providerId="LiveId" clId="{918EE271-4D30-4C3B-B1AB-F0BF084A91F4}" dt="2019-08-28T14:36:23.277" v="16087"/>
          <ac:graphicFrameMkLst>
            <pc:docMk/>
            <pc:sldMk cId="1423420603" sldId="444"/>
            <ac:graphicFrameMk id="9" creationId="{BF9E3C33-1456-4A40-8EE0-6DB589D51AFB}"/>
          </ac:graphicFrameMkLst>
        </pc:graphicFrameChg>
        <pc:picChg chg="add del mod">
          <ac:chgData name="Mengdi Wang" userId="750749e49dfd98cf" providerId="LiveId" clId="{918EE271-4D30-4C3B-B1AB-F0BF084A91F4}" dt="2019-08-28T14:36:22.703" v="16086" actId="478"/>
          <ac:picMkLst>
            <pc:docMk/>
            <pc:sldMk cId="1423420603" sldId="444"/>
            <ac:picMk id="5" creationId="{4679C027-438F-4F6D-AE93-1EC015B25178}"/>
          </ac:picMkLst>
        </pc:picChg>
        <pc:picChg chg="del">
          <ac:chgData name="Mengdi Wang" userId="750749e49dfd98cf" providerId="LiveId" clId="{918EE271-4D30-4C3B-B1AB-F0BF084A91F4}" dt="2019-08-26T20:57:12.033" v="11772" actId="478"/>
          <ac:picMkLst>
            <pc:docMk/>
            <pc:sldMk cId="1423420603" sldId="444"/>
            <ac:picMk id="6" creationId="{12EC3F02-E765-4AD5-BA24-F27DFBAB25C2}"/>
          </ac:picMkLst>
        </pc:picChg>
        <pc:picChg chg="add mod">
          <ac:chgData name="Mengdi Wang" userId="750749e49dfd98cf" providerId="LiveId" clId="{918EE271-4D30-4C3B-B1AB-F0BF084A91F4}" dt="2019-08-28T14:36:42.046" v="16091" actId="1076"/>
          <ac:picMkLst>
            <pc:docMk/>
            <pc:sldMk cId="1423420603" sldId="444"/>
            <ac:picMk id="7" creationId="{5251DEF8-84C8-493B-ABED-67F27B014331}"/>
          </ac:picMkLst>
        </pc:picChg>
        <pc:picChg chg="add del mod">
          <ac:chgData name="Mengdi Wang" userId="750749e49dfd98cf" providerId="LiveId" clId="{918EE271-4D30-4C3B-B1AB-F0BF084A91F4}" dt="2019-08-28T14:31:56.144" v="16077" actId="478"/>
          <ac:picMkLst>
            <pc:docMk/>
            <pc:sldMk cId="1423420603" sldId="444"/>
            <ac:picMk id="8" creationId="{5FF29794-5198-4241-BFD2-7E281F60241B}"/>
          </ac:picMkLst>
        </pc:picChg>
      </pc:sldChg>
      <pc:sldChg chg="addSp delSp modSp add del">
        <pc:chgData name="Mengdi Wang" userId="750749e49dfd98cf" providerId="LiveId" clId="{918EE271-4D30-4C3B-B1AB-F0BF084A91F4}" dt="2019-08-27T11:04:11.997" v="15254" actId="2696"/>
        <pc:sldMkLst>
          <pc:docMk/>
          <pc:sldMk cId="2587724131" sldId="445"/>
        </pc:sldMkLst>
        <pc:spChg chg="mod">
          <ac:chgData name="Mengdi Wang" userId="750749e49dfd98cf" providerId="LiveId" clId="{918EE271-4D30-4C3B-B1AB-F0BF084A91F4}" dt="2019-08-26T21:04:16.752" v="12415" actId="20577"/>
          <ac:spMkLst>
            <pc:docMk/>
            <pc:sldMk cId="2587724131" sldId="445"/>
            <ac:spMk id="2" creationId="{00000000-0000-0000-0000-000000000000}"/>
          </ac:spMkLst>
        </pc:spChg>
        <pc:picChg chg="add mod">
          <ac:chgData name="Mengdi Wang" userId="750749e49dfd98cf" providerId="LiveId" clId="{918EE271-4D30-4C3B-B1AB-F0BF084A91F4}" dt="2019-08-26T21:04:24.524" v="12418" actId="1076"/>
          <ac:picMkLst>
            <pc:docMk/>
            <pc:sldMk cId="2587724131" sldId="445"/>
            <ac:picMk id="5" creationId="{FDB546BC-2F78-4C38-A0FF-3621DFC3762E}"/>
          </ac:picMkLst>
        </pc:picChg>
        <pc:picChg chg="del">
          <ac:chgData name="Mengdi Wang" userId="750749e49dfd98cf" providerId="LiveId" clId="{918EE271-4D30-4C3B-B1AB-F0BF084A91F4}" dt="2019-08-26T21:03:37.260" v="12410" actId="478"/>
          <ac:picMkLst>
            <pc:docMk/>
            <pc:sldMk cId="2587724131" sldId="445"/>
            <ac:picMk id="8" creationId="{5FF29794-5198-4241-BFD2-7E281F60241B}"/>
          </ac:picMkLst>
        </pc:picChg>
      </pc:sldChg>
      <pc:sldChg chg="addSp delSp modSp add del">
        <pc:chgData name="Mengdi Wang" userId="750749e49dfd98cf" providerId="LiveId" clId="{918EE271-4D30-4C3B-B1AB-F0BF084A91F4}" dt="2019-08-27T11:04:18.196" v="15255" actId="2696"/>
        <pc:sldMkLst>
          <pc:docMk/>
          <pc:sldMk cId="3234773757" sldId="446"/>
        </pc:sldMkLst>
        <pc:spChg chg="mod">
          <ac:chgData name="Mengdi Wang" userId="750749e49dfd98cf" providerId="LiveId" clId="{918EE271-4D30-4C3B-B1AB-F0BF084A91F4}" dt="2019-08-26T21:04:38.650" v="12434" actId="20577"/>
          <ac:spMkLst>
            <pc:docMk/>
            <pc:sldMk cId="3234773757" sldId="446"/>
            <ac:spMk id="2" creationId="{00000000-0000-0000-0000-000000000000}"/>
          </ac:spMkLst>
        </pc:spChg>
        <pc:picChg chg="del">
          <ac:chgData name="Mengdi Wang" userId="750749e49dfd98cf" providerId="LiveId" clId="{918EE271-4D30-4C3B-B1AB-F0BF084A91F4}" dt="2019-08-26T21:04:42.526" v="12435" actId="478"/>
          <ac:picMkLst>
            <pc:docMk/>
            <pc:sldMk cId="3234773757" sldId="446"/>
            <ac:picMk id="5" creationId="{FDB546BC-2F78-4C38-A0FF-3621DFC3762E}"/>
          </ac:picMkLst>
        </pc:picChg>
        <pc:picChg chg="add mod">
          <ac:chgData name="Mengdi Wang" userId="750749e49dfd98cf" providerId="LiveId" clId="{918EE271-4D30-4C3B-B1AB-F0BF084A91F4}" dt="2019-08-26T21:05:10.429" v="12444" actId="1036"/>
          <ac:picMkLst>
            <pc:docMk/>
            <pc:sldMk cId="3234773757" sldId="446"/>
            <ac:picMk id="6" creationId="{AFA68978-98F6-49FB-8431-31B6E46563DF}"/>
          </ac:picMkLst>
        </pc:picChg>
      </pc:sldChg>
      <pc:sldChg chg="addSp delSp modSp add">
        <pc:chgData name="Mengdi Wang" userId="750749e49dfd98cf" providerId="LiveId" clId="{918EE271-4D30-4C3B-B1AB-F0BF084A91F4}" dt="2019-08-28T14:36:51.745" v="16092" actId="207"/>
        <pc:sldMkLst>
          <pc:docMk/>
          <pc:sldMk cId="2777884372" sldId="447"/>
        </pc:sldMkLst>
        <pc:spChg chg="mod">
          <ac:chgData name="Mengdi Wang" userId="750749e49dfd98cf" providerId="LiveId" clId="{918EE271-4D30-4C3B-B1AB-F0BF084A91F4}" dt="2019-08-26T21:07:02.077" v="12521" actId="20577"/>
          <ac:spMkLst>
            <pc:docMk/>
            <pc:sldMk cId="2777884372" sldId="447"/>
            <ac:spMk id="2" creationId="{00000000-0000-0000-0000-000000000000}"/>
          </ac:spMkLst>
        </pc:spChg>
        <pc:graphicFrameChg chg="add mod modGraphic">
          <ac:chgData name="Mengdi Wang" userId="750749e49dfd98cf" providerId="LiveId" clId="{918EE271-4D30-4C3B-B1AB-F0BF084A91F4}" dt="2019-08-28T14:36:51.745" v="16092" actId="207"/>
          <ac:graphicFrameMkLst>
            <pc:docMk/>
            <pc:sldMk cId="2777884372" sldId="447"/>
            <ac:graphicFrameMk id="4" creationId="{43122D2C-8F92-4E36-86A6-3DF86092521D}"/>
          </ac:graphicFrameMkLst>
        </pc:graphicFrameChg>
        <pc:picChg chg="del">
          <ac:chgData name="Mengdi Wang" userId="750749e49dfd98cf" providerId="LiveId" clId="{918EE271-4D30-4C3B-B1AB-F0BF084A91F4}" dt="2019-08-26T21:07:03.915" v="12522" actId="478"/>
          <ac:picMkLst>
            <pc:docMk/>
            <pc:sldMk cId="2777884372" sldId="447"/>
            <ac:picMk id="6" creationId="{AFA68978-98F6-49FB-8431-31B6E46563DF}"/>
          </ac:picMkLst>
        </pc:picChg>
      </pc:sldChg>
      <pc:sldChg chg="addSp delSp modSp add">
        <pc:chgData name="Mengdi Wang" userId="750749e49dfd98cf" providerId="LiveId" clId="{918EE271-4D30-4C3B-B1AB-F0BF084A91F4}" dt="2019-08-28T16:14:51.471" v="16364" actId="20577"/>
        <pc:sldMkLst>
          <pc:docMk/>
          <pc:sldMk cId="849629121" sldId="448"/>
        </pc:sldMkLst>
        <pc:spChg chg="mod">
          <ac:chgData name="Mengdi Wang" userId="750749e49dfd98cf" providerId="LiveId" clId="{918EE271-4D30-4C3B-B1AB-F0BF084A91F4}" dt="2019-08-28T16:14:51.471" v="16364" actId="20577"/>
          <ac:spMkLst>
            <pc:docMk/>
            <pc:sldMk cId="849629121" sldId="448"/>
            <ac:spMk id="3" creationId="{00000000-0000-0000-0000-000000000000}"/>
          </ac:spMkLst>
        </pc:spChg>
        <pc:graphicFrameChg chg="add del">
          <ac:chgData name="Mengdi Wang" userId="750749e49dfd98cf" providerId="LiveId" clId="{918EE271-4D30-4C3B-B1AB-F0BF084A91F4}" dt="2019-08-27T11:04:45.628" v="15258" actId="478"/>
          <ac:graphicFrameMkLst>
            <pc:docMk/>
            <pc:sldMk cId="849629121" sldId="448"/>
            <ac:graphicFrameMk id="4" creationId="{D3D67990-4B53-4C54-99C8-3F6C363D89B3}"/>
          </ac:graphicFrameMkLst>
        </pc:graphicFrameChg>
      </pc:sldChg>
      <pc:sldChg chg="delSp modSp add">
        <pc:chgData name="Mengdi Wang" userId="750749e49dfd98cf" providerId="LiveId" clId="{918EE271-4D30-4C3B-B1AB-F0BF084A91F4}" dt="2019-08-28T16:15:10.471" v="16405" actId="20577"/>
        <pc:sldMkLst>
          <pc:docMk/>
          <pc:sldMk cId="3824643679" sldId="449"/>
        </pc:sldMkLst>
        <pc:spChg chg="mod">
          <ac:chgData name="Mengdi Wang" userId="750749e49dfd98cf" providerId="LiveId" clId="{918EE271-4D30-4C3B-B1AB-F0BF084A91F4}" dt="2019-08-28T16:15:10.471" v="16405" actId="20577"/>
          <ac:spMkLst>
            <pc:docMk/>
            <pc:sldMk cId="3824643679" sldId="449"/>
            <ac:spMk id="2" creationId="{00000000-0000-0000-0000-000000000000}"/>
          </ac:spMkLst>
        </pc:spChg>
        <pc:spChg chg="mod">
          <ac:chgData name="Mengdi Wang" userId="750749e49dfd98cf" providerId="LiveId" clId="{918EE271-4D30-4C3B-B1AB-F0BF084A91F4}" dt="2019-08-27T11:07:19.074" v="15445" actId="20577"/>
          <ac:spMkLst>
            <pc:docMk/>
            <pc:sldMk cId="3824643679" sldId="449"/>
            <ac:spMk id="3" creationId="{00000000-0000-0000-0000-000000000000}"/>
          </ac:spMkLst>
        </pc:spChg>
        <pc:graphicFrameChg chg="del">
          <ac:chgData name="Mengdi Wang" userId="750749e49dfd98cf" providerId="LiveId" clId="{918EE271-4D30-4C3B-B1AB-F0BF084A91F4}" dt="2019-08-26T21:15:31.337" v="12906" actId="478"/>
          <ac:graphicFrameMkLst>
            <pc:docMk/>
            <pc:sldMk cId="3824643679" sldId="449"/>
            <ac:graphicFrameMk id="4" creationId="{43122D2C-8F92-4E36-86A6-3DF86092521D}"/>
          </ac:graphicFrameMkLst>
        </pc:graphicFrameChg>
      </pc:sldChg>
      <pc:sldChg chg="modSp add del">
        <pc:chgData name="Mengdi Wang" userId="750749e49dfd98cf" providerId="LiveId" clId="{918EE271-4D30-4C3B-B1AB-F0BF084A91F4}" dt="2019-08-27T11:07:22.348" v="15446" actId="2696"/>
        <pc:sldMkLst>
          <pc:docMk/>
          <pc:sldMk cId="11987714" sldId="450"/>
        </pc:sldMkLst>
        <pc:spChg chg="mod">
          <ac:chgData name="Mengdi Wang" userId="750749e49dfd98cf" providerId="LiveId" clId="{918EE271-4D30-4C3B-B1AB-F0BF084A91F4}" dt="2019-08-26T21:30:06.044" v="13990" actId="20577"/>
          <ac:spMkLst>
            <pc:docMk/>
            <pc:sldMk cId="11987714" sldId="450"/>
            <ac:spMk id="2" creationId="{00000000-0000-0000-0000-000000000000}"/>
          </ac:spMkLst>
        </pc:spChg>
      </pc:sldChg>
      <pc:sldChg chg="modSp add">
        <pc:chgData name="Mengdi Wang" userId="750749e49dfd98cf" providerId="LiveId" clId="{918EE271-4D30-4C3B-B1AB-F0BF084A91F4}" dt="2019-08-28T16:13:11.324" v="16270" actId="20577"/>
        <pc:sldMkLst>
          <pc:docMk/>
          <pc:sldMk cId="1663697877" sldId="451"/>
        </pc:sldMkLst>
        <pc:spChg chg="mod">
          <ac:chgData name="Mengdi Wang" userId="750749e49dfd98cf" providerId="LiveId" clId="{918EE271-4D30-4C3B-B1AB-F0BF084A91F4}" dt="2019-08-28T16:13:11.324" v="16270" actId="20577"/>
          <ac:spMkLst>
            <pc:docMk/>
            <pc:sldMk cId="1663697877" sldId="451"/>
            <ac:spMk id="3" creationId="{00000000-0000-0000-0000-000000000000}"/>
          </ac:spMkLst>
        </pc:spChg>
      </pc:sldChg>
      <pc:sldMasterChg chg="delSldLayout">
        <pc:chgData name="Mengdi Wang" userId="750749e49dfd98cf" providerId="LiveId" clId="{918EE271-4D30-4C3B-B1AB-F0BF084A91F4}" dt="2019-08-26T15:21:03.480" v="1590" actId="2696"/>
        <pc:sldMasterMkLst>
          <pc:docMk/>
          <pc:sldMasterMk cId="0" sldId="2147483668"/>
        </pc:sldMasterMkLst>
        <pc:sldLayoutChg chg="del">
          <pc:chgData name="Mengdi Wang" userId="750749e49dfd98cf" providerId="LiveId" clId="{918EE271-4D30-4C3B-B1AB-F0BF084A91F4}" dt="2019-08-26T15:21:03.480" v="1590" actId="2696"/>
          <pc:sldLayoutMkLst>
            <pc:docMk/>
            <pc:sldMasterMk cId="0" sldId="2147483668"/>
            <pc:sldLayoutMk cId="2179318413" sldId="2147483719"/>
          </pc:sldLayoutMkLst>
        </pc:sldLayoutChg>
        <pc:sldLayoutChg chg="del">
          <pc:chgData name="Mengdi Wang" userId="750749e49dfd98cf" providerId="LiveId" clId="{918EE271-4D30-4C3B-B1AB-F0BF084A91F4}" dt="2019-08-26T15:20:53.362" v="1587" actId="2696"/>
          <pc:sldLayoutMkLst>
            <pc:docMk/>
            <pc:sldMasterMk cId="0" sldId="2147483668"/>
            <pc:sldLayoutMk cId="4050203058" sldId="214748371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01/09/2019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01/09/2019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003183"/>
          </a:xfrm>
        </p:spPr>
        <p:txBody>
          <a:bodyPr/>
          <a:lstStyle/>
          <a:p>
            <a:r>
              <a:rPr lang="de-DE" dirty="0"/>
              <a:t>Technical University of Munich</a:t>
            </a:r>
          </a:p>
          <a:p>
            <a:r>
              <a:rPr lang="de-DE" dirty="0"/>
              <a:t>Department of </a:t>
            </a:r>
            <a:r>
              <a:rPr lang="de-DE" dirty="0" err="1"/>
              <a:t>Informatics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altLang="zh-CN" dirty="0"/>
              <a:t>Mengdi Wang</a:t>
            </a:r>
            <a:endParaRPr lang="de-DE" dirty="0"/>
          </a:p>
          <a:p>
            <a:r>
              <a:rPr lang="de-DE" dirty="0"/>
              <a:t>Bachelor</a:t>
            </a:r>
            <a:r>
              <a:rPr lang="en-US" dirty="0"/>
              <a:t>’</a:t>
            </a:r>
            <a:r>
              <a:rPr lang="de-DE" dirty="0"/>
              <a:t>s Thesis</a:t>
            </a:r>
          </a:p>
          <a:p>
            <a:r>
              <a:rPr lang="de-DE"/>
              <a:t>Informatik</a:t>
            </a:r>
            <a:r>
              <a:rPr lang="de-DE" dirty="0"/>
              <a:t>: Games Engineering</a:t>
            </a:r>
          </a:p>
          <a:p>
            <a:r>
              <a:rPr lang="de-DE" dirty="0"/>
              <a:t>29th August, Garching</a:t>
            </a:r>
          </a:p>
          <a:p>
            <a:r>
              <a:rPr lang="de-DE" dirty="0"/>
              <a:t> 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2800" dirty="0" err="1"/>
              <a:t>Porting</a:t>
            </a:r>
            <a:r>
              <a:rPr lang="de-DE" sz="2800" dirty="0"/>
              <a:t> MLEM </a:t>
            </a:r>
            <a:r>
              <a:rPr lang="de-DE" sz="2800" dirty="0" err="1"/>
              <a:t>Algorithm</a:t>
            </a:r>
            <a:r>
              <a:rPr lang="de-DE" sz="2800" dirty="0"/>
              <a:t> for </a:t>
            </a:r>
            <a:r>
              <a:rPr lang="de-DE" sz="2800" dirty="0" err="1"/>
              <a:t>Hetetogeneous</a:t>
            </a:r>
            <a:r>
              <a:rPr lang="de-DE" sz="2800" dirty="0"/>
              <a:t> Systems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Matrix </a:t>
            </a:r>
            <a:r>
              <a:rPr lang="de-DE" sz="2200" dirty="0" err="1"/>
              <a:t>format</a:t>
            </a:r>
            <a:r>
              <a:rPr lang="de-DE" sz="2200" dirty="0"/>
              <a:t>: CSR (Compressed Sparse Row)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Matrix Transposition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69CA49E-E7D8-47C2-9AA6-70822BCF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5" y="2103272"/>
            <a:ext cx="7780809" cy="401740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B7FF38-896B-4897-882C-8ED572597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NVIDIA CUSPARSE, Intel MKL, AMD CML…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ScanTrans</a:t>
            </a:r>
            <a:r>
              <a:rPr lang="de-DE" sz="2200" dirty="0"/>
              <a:t>: parallel, </a:t>
            </a:r>
            <a:r>
              <a:rPr lang="de-DE" sz="2200" dirty="0" err="1"/>
              <a:t>applying</a:t>
            </a:r>
            <a:r>
              <a:rPr lang="de-DE" sz="2200" dirty="0"/>
              <a:t> </a:t>
            </a:r>
            <a:r>
              <a:rPr lang="de-DE" sz="2200" dirty="0" err="1"/>
              <a:t>openMP</a:t>
            </a:r>
            <a:r>
              <a:rPr lang="de-DE" sz="2200" dirty="0"/>
              <a:t>, O(</a:t>
            </a:r>
            <a:r>
              <a:rPr lang="de-DE" sz="2200" i="1" dirty="0" err="1"/>
              <a:t>m+n+nnz</a:t>
            </a:r>
            <a:r>
              <a:rPr lang="de-DE" sz="2200" dirty="0"/>
              <a:t>)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Reference</a:t>
            </a:r>
          </a:p>
          <a:p>
            <a:r>
              <a:rPr lang="de-DE" sz="1800" dirty="0"/>
              <a:t>H. Wang, W. Liu, K. Hou, W. Feng (Virginia Tech)</a:t>
            </a:r>
            <a:br>
              <a:rPr lang="de-DE" sz="1800" dirty="0"/>
            </a:br>
            <a:r>
              <a:rPr lang="en-US" sz="1800" b="1" i="1" dirty="0"/>
              <a:t>Parallel Transposition of Sparse Data Structures</a:t>
            </a:r>
            <a:endParaRPr lang="de-DE" sz="18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Matrix Transposition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9FB3B5-B836-4D01-A93D-02FAE30AD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2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FF0000"/>
                </a:solidFill>
              </a:rPr>
              <a:t>Merge-based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SpMV</a:t>
            </a:r>
            <a:endParaRPr lang="de-DE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972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Matrices in PET </a:t>
            </a:r>
            <a:r>
              <a:rPr lang="de-DE" sz="2200" dirty="0" err="1"/>
              <a:t>reconstruction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normally</a:t>
            </a:r>
            <a:r>
              <a:rPr lang="de-DE" sz="2200" dirty="0"/>
              <a:t> </a:t>
            </a:r>
            <a:r>
              <a:rPr lang="de-DE" sz="2200" dirty="0" err="1"/>
              <a:t>very</a:t>
            </a:r>
            <a:r>
              <a:rPr lang="de-DE" sz="2200" dirty="0"/>
              <a:t> sparse</a:t>
            </a:r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					</a:t>
            </a:r>
            <a:r>
              <a:rPr lang="de-DE" sz="2200" dirty="0" err="1"/>
              <a:t>about</a:t>
            </a:r>
            <a:r>
              <a:rPr lang="de-DE" sz="2200" dirty="0"/>
              <a:t> 12.8 GB</a:t>
            </a:r>
          </a:p>
          <a:p>
            <a:r>
              <a:rPr lang="de-DE" sz="2200" dirty="0"/>
              <a:t>					1,327,104 </a:t>
            </a:r>
            <a:r>
              <a:rPr lang="de-DE" sz="2200" dirty="0" err="1"/>
              <a:t>rows</a:t>
            </a:r>
            <a:endParaRPr lang="de-DE" sz="2200" dirty="0"/>
          </a:p>
          <a:p>
            <a:r>
              <a:rPr lang="de-DE" sz="2200" dirty="0"/>
              <a:t>					   784,000 </a:t>
            </a:r>
            <a:r>
              <a:rPr lang="de-DE" sz="2200" dirty="0" err="1"/>
              <a:t>columns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					only 1,603,498,863 </a:t>
            </a:r>
            <a:r>
              <a:rPr lang="de-DE" sz="2200" dirty="0" err="1"/>
              <a:t>nnzs</a:t>
            </a:r>
            <a:endParaRPr lang="de-DE" sz="2200" dirty="0"/>
          </a:p>
          <a:p>
            <a:r>
              <a:rPr lang="de-DE" sz="2200" dirty="0"/>
              <a:t>					</a:t>
            </a:r>
            <a:r>
              <a:rPr lang="de-DE" sz="2200" dirty="0" err="1"/>
              <a:t>sparsity</a:t>
            </a:r>
            <a:r>
              <a:rPr lang="de-DE" sz="2200" dirty="0"/>
              <a:t> 99.85%</a:t>
            </a:r>
          </a:p>
          <a:p>
            <a:endParaRPr lang="de-DE" sz="2200" dirty="0"/>
          </a:p>
          <a:p>
            <a:r>
              <a:rPr lang="de-DE" sz="2200" dirty="0"/>
              <a:t>					</a:t>
            </a:r>
            <a:r>
              <a:rPr lang="en-US" sz="2200" dirty="0"/>
              <a:t>“</a:t>
            </a:r>
            <a:r>
              <a:rPr lang="de-DE" sz="2200" dirty="0" err="1"/>
              <a:t>busiest</a:t>
            </a:r>
            <a:r>
              <a:rPr lang="en-US" sz="2200" dirty="0"/>
              <a:t>”</a:t>
            </a:r>
            <a:r>
              <a:rPr lang="de-DE" sz="2200" dirty="0"/>
              <a:t> row: 6537 </a:t>
            </a:r>
            <a:r>
              <a:rPr lang="de-DE" sz="2200" dirty="0" err="1"/>
              <a:t>nnzs</a:t>
            </a:r>
            <a:endParaRPr lang="de-DE" sz="2200" dirty="0"/>
          </a:p>
          <a:p>
            <a:r>
              <a:rPr lang="de-DE" sz="2200" dirty="0"/>
              <a:t>					“</a:t>
            </a:r>
            <a:r>
              <a:rPr lang="de-DE" sz="2200" dirty="0" err="1"/>
              <a:t>laziest</a:t>
            </a:r>
            <a:r>
              <a:rPr lang="en-US" sz="2200" dirty="0"/>
              <a:t>”</a:t>
            </a:r>
            <a:r>
              <a:rPr lang="de-DE" sz="2200" dirty="0"/>
              <a:t> row: only 1 </a:t>
            </a:r>
            <a:r>
              <a:rPr lang="de-DE" sz="2200" dirty="0" err="1"/>
              <a:t>nnz</a:t>
            </a:r>
            <a:endParaRPr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Merge-based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sz="3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A28F8F-9268-4AC6-926C-A39FE80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03" y="2475186"/>
            <a:ext cx="2392916" cy="39865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7B086-D069-4907-B56B-0A311BDAA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3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Naive </a:t>
            </a:r>
            <a:r>
              <a:rPr lang="de-DE" sz="2200" dirty="0" err="1"/>
              <a:t>approach</a:t>
            </a:r>
            <a:r>
              <a:rPr lang="de-DE" sz="2200" dirty="0"/>
              <a:t>: row-</a:t>
            </a:r>
            <a:r>
              <a:rPr lang="de-DE" sz="2200" dirty="0" err="1"/>
              <a:t>based</a:t>
            </a:r>
            <a:r>
              <a:rPr lang="de-DE" sz="2200" dirty="0"/>
              <a:t> </a:t>
            </a:r>
            <a:r>
              <a:rPr lang="de-DE" sz="2200" dirty="0" err="1"/>
              <a:t>partition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Imalance</a:t>
            </a:r>
            <a:r>
              <a:rPr lang="de-DE" sz="2200" dirty="0"/>
              <a:t> in </a:t>
            </a:r>
            <a:r>
              <a:rPr lang="de-DE" sz="2200" dirty="0" err="1"/>
              <a:t>colum</a:t>
            </a:r>
            <a:r>
              <a:rPr lang="de-DE" sz="2200" dirty="0"/>
              <a:t> </a:t>
            </a:r>
            <a:r>
              <a:rPr lang="de-DE" sz="2200" dirty="0" err="1"/>
              <a:t>vector</a:t>
            </a:r>
            <a:r>
              <a:rPr lang="de-DE" sz="2200" dirty="0"/>
              <a:t> and in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vector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Merge-based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sz="3000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EE2F50E-2E34-49BE-B8F0-737C56870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2" y="2414366"/>
            <a:ext cx="9144000" cy="355286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B0A7BE-6314-4F48-A8F3-1C526650B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7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Better: </a:t>
            </a:r>
            <a:r>
              <a:rPr lang="de-DE" sz="2200" dirty="0" err="1"/>
              <a:t>nnz-based</a:t>
            </a:r>
            <a:r>
              <a:rPr lang="de-DE" sz="2200" dirty="0"/>
              <a:t> </a:t>
            </a:r>
            <a:r>
              <a:rPr lang="de-DE" sz="2200" dirty="0" err="1"/>
              <a:t>partition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Imbalance in row </a:t>
            </a:r>
            <a:r>
              <a:rPr lang="de-DE" sz="2200" dirty="0" err="1"/>
              <a:t>vector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Merge-based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sz="3000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3A5A56-208F-49F4-A6A7-6FED0A60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580"/>
            <a:ext cx="9144000" cy="35467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DA0E0-931E-4B15-8A41-93CBD81679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5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Even better: </a:t>
            </a:r>
            <a:r>
              <a:rPr lang="de-DE" sz="2200" dirty="0" err="1"/>
              <a:t>merge-based</a:t>
            </a:r>
            <a:r>
              <a:rPr lang="de-DE" sz="2200" dirty="0"/>
              <a:t> </a:t>
            </a:r>
            <a:r>
              <a:rPr lang="de-DE" sz="2200" dirty="0" err="1"/>
              <a:t>partition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400" dirty="0"/>
              <a:t>Each </a:t>
            </a:r>
            <a:r>
              <a:rPr lang="de-DE" sz="2400" dirty="0" err="1"/>
              <a:t>element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either</a:t>
            </a:r>
            <a:r>
              <a:rPr lang="de-DE" sz="2400" dirty="0"/>
              <a:t> a </a:t>
            </a:r>
            <a:r>
              <a:rPr lang="de-DE" sz="2400" dirty="0" err="1"/>
              <a:t>nnz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a row switch</a:t>
            </a:r>
            <a:br>
              <a:rPr lang="de-DE" sz="2400" dirty="0">
                <a:solidFill>
                  <a:srgbClr val="FF0000"/>
                </a:solidFill>
              </a:rPr>
            </a:br>
            <a:r>
              <a:rPr lang="de-DE" sz="2400" dirty="0"/>
              <a:t>Pros: well-</a:t>
            </a:r>
            <a:r>
              <a:rPr lang="de-DE" sz="2400" dirty="0" err="1"/>
              <a:t>balanced</a:t>
            </a:r>
            <a:r>
              <a:rPr lang="de-DE" sz="2400" dirty="0"/>
              <a:t>		</a:t>
            </a:r>
            <a:r>
              <a:rPr lang="de-DE" sz="2400" dirty="0" err="1"/>
              <a:t>Cons</a:t>
            </a:r>
            <a:r>
              <a:rPr lang="de-DE" sz="2400" dirty="0"/>
              <a:t>: </a:t>
            </a:r>
            <a:r>
              <a:rPr lang="de-DE" sz="2400" dirty="0" err="1"/>
              <a:t>atomic</a:t>
            </a:r>
            <a:r>
              <a:rPr lang="de-DE" sz="2400" dirty="0"/>
              <a:t> </a:t>
            </a:r>
            <a:r>
              <a:rPr lang="de-DE" sz="2400" dirty="0" err="1"/>
              <a:t>operations</a:t>
            </a:r>
            <a:endParaRPr lang="de-DE" sz="24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Merge-based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sz="3000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6529DB-972B-4036-A05D-8B39BEE3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306"/>
            <a:ext cx="9144000" cy="343333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5AAB6E-9D1E-42E5-91E2-364F99B9D1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85CE6F-9163-4ABD-BAE1-5E89E09B10EE}"/>
              </a:ext>
            </a:extLst>
          </p:cNvPr>
          <p:cNvSpPr txBox="1"/>
          <p:nvPr/>
        </p:nvSpPr>
        <p:spPr>
          <a:xfrm>
            <a:off x="315911" y="2249214"/>
            <a:ext cx="8186958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Reference: D. Merrill, </a:t>
            </a:r>
            <a:r>
              <a:rPr lang="pt-BR" sz="1400" dirty="0">
                <a:latin typeface="+mn-lt"/>
              </a:rPr>
              <a:t>M. Garland (NVIDIA</a:t>
            </a:r>
            <a:r>
              <a:rPr lang="de-DE" sz="1400" dirty="0">
                <a:latin typeface="+mn-lt"/>
              </a:rPr>
              <a:t>,</a:t>
            </a:r>
            <a:r>
              <a:rPr lang="zh-CN" altLang="de-DE" sz="1400" dirty="0">
                <a:latin typeface="+mn-lt"/>
              </a:rPr>
              <a:t> </a:t>
            </a:r>
            <a:r>
              <a:rPr lang="de-DE" altLang="zh-CN" sz="1400" dirty="0">
                <a:latin typeface="+mn-lt"/>
              </a:rPr>
              <a:t>2016</a:t>
            </a:r>
            <a:r>
              <a:rPr lang="pt-BR" sz="1400" dirty="0">
                <a:latin typeface="+mn-lt"/>
              </a:rPr>
              <a:t>)</a:t>
            </a:r>
            <a:br>
              <a:rPr lang="pt-BR" sz="1400" dirty="0">
                <a:latin typeface="+mn-lt"/>
              </a:rPr>
            </a:br>
            <a:r>
              <a:rPr lang="en-US" sz="1400" b="1" i="1" dirty="0">
                <a:latin typeface="+mn-lt"/>
              </a:rPr>
              <a:t>Merge-based Sparse Matrix-Vector Multiplication (</a:t>
            </a:r>
            <a:r>
              <a:rPr lang="en-US" sz="1400" b="1" i="1" dirty="0" err="1">
                <a:latin typeface="+mn-lt"/>
              </a:rPr>
              <a:t>SpMV</a:t>
            </a:r>
            <a:r>
              <a:rPr lang="en-US" sz="1400" b="1" i="1" dirty="0">
                <a:latin typeface="+mn-lt"/>
              </a:rPr>
              <a:t>) using the CSR Storage Format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9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CSR-</a:t>
            </a:r>
            <a:r>
              <a:rPr lang="de-DE" dirty="0" err="1">
                <a:solidFill>
                  <a:srgbClr val="FF0000"/>
                </a:solidFill>
              </a:rPr>
              <a:t>vector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SpMV</a:t>
            </a:r>
            <a:endParaRPr lang="de-DE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636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7"/>
            <a:ext cx="8508999" cy="5680603"/>
          </a:xfrm>
        </p:spPr>
        <p:txBody>
          <a:bodyPr/>
          <a:lstStyle/>
          <a:p>
            <a:r>
              <a:rPr lang="de-DE" sz="1800" dirty="0" err="1"/>
              <a:t>Coalesced</a:t>
            </a:r>
            <a:r>
              <a:rPr lang="de-DE" sz="1800" dirty="0"/>
              <a:t> </a:t>
            </a:r>
            <a:r>
              <a:rPr lang="de-DE" sz="1800" dirty="0" err="1"/>
              <a:t>memory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r>
              <a:rPr lang="de-DE" sz="1800" dirty="0"/>
              <a:t>: </a:t>
            </a:r>
            <a:r>
              <a:rPr lang="de-DE" sz="1800" dirty="0" err="1"/>
              <a:t>contiguous</a:t>
            </a:r>
            <a:r>
              <a:rPr lang="de-DE" sz="1800" dirty="0"/>
              <a:t> </a:t>
            </a:r>
            <a:r>
              <a:rPr lang="de-DE" sz="1800" dirty="0" err="1"/>
              <a:t>threads</a:t>
            </a:r>
            <a:r>
              <a:rPr lang="de-DE" sz="1800" dirty="0"/>
              <a:t> in a warp </a:t>
            </a:r>
            <a:r>
              <a:rPr lang="de-DE" sz="1800" dirty="0" err="1"/>
              <a:t>access</a:t>
            </a:r>
            <a:r>
              <a:rPr lang="de-DE" sz="1800" dirty="0"/>
              <a:t> </a:t>
            </a:r>
            <a:r>
              <a:rPr lang="de-DE" sz="1800" dirty="0" err="1"/>
              <a:t>neighbor</a:t>
            </a:r>
            <a:r>
              <a:rPr lang="de-DE" sz="1800" dirty="0"/>
              <a:t> </a:t>
            </a:r>
            <a:r>
              <a:rPr lang="de-DE" sz="1800" dirty="0" err="1"/>
              <a:t>memory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bg1"/>
                </a:solidFill>
              </a:rPr>
              <a:t>a</a:t>
            </a:r>
            <a:r>
              <a:rPr lang="de-DE" sz="1800" dirty="0"/>
              <a:t>                                           </a:t>
            </a:r>
            <a:r>
              <a:rPr lang="de-DE" sz="1800" dirty="0" err="1"/>
              <a:t>addresses</a:t>
            </a:r>
            <a:r>
              <a:rPr lang="de-DE" sz="1800" dirty="0"/>
              <a:t> (32 </a:t>
            </a:r>
            <a:r>
              <a:rPr lang="de-DE" sz="1800" dirty="0" err="1"/>
              <a:t>threads</a:t>
            </a:r>
            <a:r>
              <a:rPr lang="de-DE" sz="1800" dirty="0"/>
              <a:t> per warp)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1800" dirty="0"/>
              <a:t>Reference</a:t>
            </a:r>
          </a:p>
          <a:p>
            <a:r>
              <a:rPr lang="de-DE" sz="1800" dirty="0"/>
              <a:t>N. Bell, M. Garland (NVIDIA, 2008)</a:t>
            </a:r>
          </a:p>
          <a:p>
            <a:r>
              <a:rPr lang="fr-FR" sz="1800" b="1" i="1" dirty="0" err="1"/>
              <a:t>Eﬃcient</a:t>
            </a:r>
            <a:r>
              <a:rPr lang="fr-FR" sz="1800" b="1" i="1" dirty="0"/>
              <a:t> </a:t>
            </a:r>
            <a:r>
              <a:rPr lang="fr-FR" sz="1800" b="1" i="1" dirty="0" err="1"/>
              <a:t>Sparse</a:t>
            </a:r>
            <a:r>
              <a:rPr lang="fr-FR" sz="1800" b="1" i="1" dirty="0"/>
              <a:t> Matrix-</a:t>
            </a:r>
            <a:r>
              <a:rPr lang="fr-FR" sz="1800" b="1" i="1" dirty="0" err="1"/>
              <a:t>Vector</a:t>
            </a:r>
            <a:r>
              <a:rPr lang="fr-FR" sz="1800" b="1" i="1" dirty="0"/>
              <a:t> Multiplication on CUDA</a:t>
            </a:r>
            <a:endParaRPr lang="de-DE" sz="2000" dirty="0"/>
          </a:p>
          <a:p>
            <a:endParaRPr lang="de-DE" sz="2200" dirty="0"/>
          </a:p>
          <a:p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CSR-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sz="3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74EB46-9578-43A2-ABF8-1D5FAA24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22" y="2599968"/>
            <a:ext cx="6699556" cy="283463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65A929-5137-4BE0-9141-F7D0C13C9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2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Naive </a:t>
            </a:r>
            <a:r>
              <a:rPr lang="de-DE" sz="2200" dirty="0" err="1"/>
              <a:t>approach</a:t>
            </a:r>
            <a:r>
              <a:rPr lang="de-DE" sz="2200" dirty="0"/>
              <a:t>: row-</a:t>
            </a:r>
            <a:r>
              <a:rPr lang="de-DE" sz="2200" dirty="0" err="1"/>
              <a:t>based</a:t>
            </a:r>
            <a:r>
              <a:rPr lang="de-DE" sz="2200" dirty="0"/>
              <a:t> </a:t>
            </a:r>
            <a:r>
              <a:rPr lang="de-DE" sz="2200" dirty="0" err="1"/>
              <a:t>partition</a:t>
            </a:r>
            <a:r>
              <a:rPr lang="de-DE" sz="2200" dirty="0"/>
              <a:t>, each </a:t>
            </a:r>
            <a:r>
              <a:rPr lang="de-DE" sz="2200" dirty="0" err="1"/>
              <a:t>thread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r>
              <a:rPr lang="de-DE" sz="2200" dirty="0"/>
              <a:t> row</a:t>
            </a:r>
          </a:p>
          <a:p>
            <a:endParaRPr lang="de-DE" sz="2200" dirty="0"/>
          </a:p>
          <a:p>
            <a:r>
              <a:rPr lang="de-DE" sz="2200" dirty="0" err="1"/>
              <a:t>Novel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r>
              <a:rPr lang="de-DE" sz="2200" dirty="0"/>
              <a:t>: row-</a:t>
            </a:r>
            <a:r>
              <a:rPr lang="de-DE" sz="2200" dirty="0" err="1"/>
              <a:t>based</a:t>
            </a:r>
            <a:r>
              <a:rPr lang="de-DE" sz="2200" dirty="0"/>
              <a:t> </a:t>
            </a:r>
            <a:r>
              <a:rPr lang="de-DE" sz="2200" dirty="0" err="1"/>
              <a:t>partition</a:t>
            </a:r>
            <a:r>
              <a:rPr lang="de-DE" sz="2200" dirty="0"/>
              <a:t>, each </a:t>
            </a:r>
            <a:r>
              <a:rPr lang="de-DE" sz="2200" dirty="0">
                <a:solidFill>
                  <a:srgbClr val="FF0000"/>
                </a:solidFill>
              </a:rPr>
              <a:t>warp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r>
              <a:rPr lang="de-DE" sz="2200" dirty="0"/>
              <a:t> row</a:t>
            </a:r>
          </a:p>
          <a:p>
            <a:endParaRPr lang="de-DE" sz="2200" dirty="0"/>
          </a:p>
          <a:p>
            <a:r>
              <a:rPr lang="de-DE" sz="2200" dirty="0"/>
              <a:t>In </a:t>
            </a:r>
            <a:r>
              <a:rPr lang="de-DE" sz="2200" dirty="0" err="1"/>
              <a:t>column</a:t>
            </a:r>
            <a:r>
              <a:rPr lang="de-DE" sz="2200" dirty="0"/>
              <a:t> </a:t>
            </a:r>
            <a:r>
              <a:rPr lang="de-DE" sz="2200" dirty="0" err="1"/>
              <a:t>vector</a:t>
            </a:r>
            <a:r>
              <a:rPr lang="de-DE" sz="2200" dirty="0"/>
              <a:t> and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vector</a:t>
            </a:r>
            <a:r>
              <a:rPr lang="de-DE" sz="2200" dirty="0"/>
              <a:t>:</a:t>
            </a:r>
          </a:p>
          <a:p>
            <a:r>
              <a:rPr lang="de-DE" sz="2200" dirty="0"/>
              <a:t>Thread 0:   </a:t>
            </a:r>
            <a:r>
              <a:rPr lang="de-DE" sz="2200" dirty="0" err="1"/>
              <a:t>access</a:t>
            </a:r>
            <a:r>
              <a:rPr lang="de-DE" sz="2200" dirty="0"/>
              <a:t> </a:t>
            </a:r>
            <a:r>
              <a:rPr lang="de-DE" sz="2200" dirty="0" err="1"/>
              <a:t>memory</a:t>
            </a:r>
            <a:r>
              <a:rPr lang="de-DE" sz="2200" dirty="0"/>
              <a:t> </a:t>
            </a:r>
            <a:r>
              <a:rPr lang="de-DE" sz="2200" dirty="0" err="1"/>
              <a:t>position</a:t>
            </a:r>
            <a:r>
              <a:rPr lang="de-DE" sz="2200" dirty="0"/>
              <a:t> </a:t>
            </a:r>
            <a:r>
              <a:rPr lang="de-DE" sz="2200" dirty="0">
                <a:solidFill>
                  <a:schemeClr val="accent2"/>
                </a:solidFill>
              </a:rPr>
              <a:t>0</a:t>
            </a:r>
            <a:r>
              <a:rPr lang="de-DE" sz="2200" dirty="0"/>
              <a:t>, </a:t>
            </a:r>
            <a:r>
              <a:rPr lang="de-DE" sz="2200" dirty="0">
                <a:solidFill>
                  <a:srgbClr val="FFC000"/>
                </a:solidFill>
              </a:rPr>
              <a:t>32</a:t>
            </a:r>
            <a:r>
              <a:rPr lang="de-DE" sz="2200" dirty="0"/>
              <a:t>, </a:t>
            </a:r>
            <a:r>
              <a:rPr lang="de-DE" sz="2200" dirty="0">
                <a:solidFill>
                  <a:srgbClr val="00B050"/>
                </a:solidFill>
              </a:rPr>
              <a:t>64</a:t>
            </a:r>
            <a:r>
              <a:rPr lang="de-DE" sz="2200" dirty="0"/>
              <a:t>…</a:t>
            </a:r>
          </a:p>
          <a:p>
            <a:r>
              <a:rPr lang="de-DE" sz="2200" dirty="0"/>
              <a:t>Thread 1:   </a:t>
            </a:r>
            <a:r>
              <a:rPr lang="de-DE" sz="2200" dirty="0" err="1"/>
              <a:t>access</a:t>
            </a:r>
            <a:r>
              <a:rPr lang="de-DE" sz="2200" dirty="0"/>
              <a:t> </a:t>
            </a:r>
            <a:r>
              <a:rPr lang="de-DE" sz="2200" dirty="0" err="1"/>
              <a:t>memory</a:t>
            </a:r>
            <a:r>
              <a:rPr lang="de-DE" sz="2200" dirty="0"/>
              <a:t> </a:t>
            </a:r>
            <a:r>
              <a:rPr lang="de-DE" sz="2200" dirty="0" err="1"/>
              <a:t>position</a:t>
            </a:r>
            <a:r>
              <a:rPr lang="de-DE" sz="2200" dirty="0"/>
              <a:t> </a:t>
            </a:r>
            <a:r>
              <a:rPr lang="de-DE" sz="2200" dirty="0">
                <a:solidFill>
                  <a:schemeClr val="accent2"/>
                </a:solidFill>
              </a:rPr>
              <a:t>1</a:t>
            </a:r>
            <a:r>
              <a:rPr lang="de-DE" sz="2200" dirty="0"/>
              <a:t>, </a:t>
            </a:r>
            <a:r>
              <a:rPr lang="de-DE" sz="2200" dirty="0">
                <a:solidFill>
                  <a:srgbClr val="FFC000"/>
                </a:solidFill>
              </a:rPr>
              <a:t>33</a:t>
            </a:r>
            <a:r>
              <a:rPr lang="de-DE" sz="2200" dirty="0"/>
              <a:t>, </a:t>
            </a:r>
            <a:r>
              <a:rPr lang="de-DE" sz="2200" dirty="0">
                <a:solidFill>
                  <a:srgbClr val="00B050"/>
                </a:solidFill>
              </a:rPr>
              <a:t>65</a:t>
            </a:r>
            <a:r>
              <a:rPr lang="de-DE" sz="2200" dirty="0"/>
              <a:t>…</a:t>
            </a:r>
          </a:p>
          <a:p>
            <a:r>
              <a:rPr lang="de-DE" sz="2200" dirty="0"/>
              <a:t>…</a:t>
            </a:r>
          </a:p>
          <a:p>
            <a:r>
              <a:rPr lang="de-DE" sz="2200" dirty="0"/>
              <a:t>Thread 31: </a:t>
            </a:r>
            <a:r>
              <a:rPr lang="de-DE" sz="2200" dirty="0" err="1"/>
              <a:t>access</a:t>
            </a:r>
            <a:r>
              <a:rPr lang="de-DE" sz="2200" dirty="0"/>
              <a:t> </a:t>
            </a:r>
            <a:r>
              <a:rPr lang="de-DE" sz="2200" dirty="0" err="1"/>
              <a:t>memory</a:t>
            </a:r>
            <a:r>
              <a:rPr lang="de-DE" sz="2200" dirty="0"/>
              <a:t> </a:t>
            </a:r>
            <a:r>
              <a:rPr lang="de-DE" sz="2200" dirty="0" err="1"/>
              <a:t>position</a:t>
            </a:r>
            <a:r>
              <a:rPr lang="de-DE" sz="2200" dirty="0"/>
              <a:t> </a:t>
            </a:r>
            <a:r>
              <a:rPr lang="de-DE" sz="2200" dirty="0">
                <a:solidFill>
                  <a:schemeClr val="accent2"/>
                </a:solidFill>
              </a:rPr>
              <a:t>31</a:t>
            </a:r>
            <a:r>
              <a:rPr lang="de-DE" sz="2200" dirty="0"/>
              <a:t>, </a:t>
            </a:r>
            <a:r>
              <a:rPr lang="de-DE" sz="2200" dirty="0">
                <a:solidFill>
                  <a:srgbClr val="FFC000"/>
                </a:solidFill>
              </a:rPr>
              <a:t>63</a:t>
            </a:r>
            <a:r>
              <a:rPr lang="de-DE" sz="2200" dirty="0"/>
              <a:t>, </a:t>
            </a:r>
            <a:r>
              <a:rPr lang="de-DE" sz="2200" dirty="0">
                <a:solidFill>
                  <a:srgbClr val="00B050"/>
                </a:solidFill>
              </a:rPr>
              <a:t>95</a:t>
            </a:r>
            <a:r>
              <a:rPr lang="de-DE" sz="2200" dirty="0"/>
              <a:t>…</a:t>
            </a:r>
          </a:p>
          <a:p>
            <a:endParaRPr lang="de-DE" sz="2200" dirty="0"/>
          </a:p>
          <a:p>
            <a:r>
              <a:rPr lang="de-DE" sz="2200" dirty="0"/>
              <a:t>Memory </a:t>
            </a:r>
            <a:r>
              <a:rPr lang="de-DE" sz="2200" dirty="0" err="1"/>
              <a:t>access</a:t>
            </a:r>
            <a:r>
              <a:rPr lang="de-DE" sz="2200" dirty="0"/>
              <a:t> </a:t>
            </a:r>
            <a:r>
              <a:rPr lang="de-DE" sz="2200" dirty="0" err="1"/>
              <a:t>always</a:t>
            </a:r>
            <a:r>
              <a:rPr lang="de-DE" sz="2200" dirty="0"/>
              <a:t> </a:t>
            </a:r>
            <a:r>
              <a:rPr lang="de-DE" sz="2200" dirty="0" err="1">
                <a:solidFill>
                  <a:srgbClr val="FF0000"/>
                </a:solidFill>
              </a:rPr>
              <a:t>coalesced</a:t>
            </a:r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/>
          </a:p>
          <a:p>
            <a:r>
              <a:rPr lang="de-DE" sz="2200" dirty="0"/>
              <a:t>Pros: </a:t>
            </a:r>
            <a:r>
              <a:rPr lang="de-DE" sz="2200" dirty="0" err="1"/>
              <a:t>coalesced</a:t>
            </a:r>
            <a:r>
              <a:rPr lang="de-DE" sz="2200" dirty="0"/>
              <a:t>, </a:t>
            </a:r>
            <a:r>
              <a:rPr lang="de-DE" sz="2200" dirty="0" err="1"/>
              <a:t>shared</a:t>
            </a:r>
            <a:r>
              <a:rPr lang="de-DE" sz="2200" dirty="0"/>
              <a:t> </a:t>
            </a:r>
            <a:r>
              <a:rPr lang="de-DE" sz="2200" dirty="0" err="1"/>
              <a:t>memory</a:t>
            </a:r>
            <a:r>
              <a:rPr lang="de-DE" sz="2200" dirty="0"/>
              <a:t>, less </a:t>
            </a:r>
            <a:r>
              <a:rPr lang="de-DE" sz="2200" dirty="0" err="1"/>
              <a:t>atomic</a:t>
            </a:r>
            <a:r>
              <a:rPr lang="de-DE" sz="2200" dirty="0"/>
              <a:t>    </a:t>
            </a:r>
            <a:r>
              <a:rPr lang="de-DE" sz="2200" dirty="0" err="1"/>
              <a:t>Cons</a:t>
            </a:r>
            <a:r>
              <a:rPr lang="de-DE" sz="2200" dirty="0"/>
              <a:t>: </a:t>
            </a:r>
            <a:r>
              <a:rPr lang="de-DE" sz="2200" dirty="0" err="1"/>
              <a:t>imbalance</a:t>
            </a:r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CSR-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91EAD2-250D-4F71-B2F4-C2C39F2930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8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MLEM </a:t>
            </a:r>
            <a:r>
              <a:rPr lang="de-DE" dirty="0" err="1"/>
              <a:t>Algorithm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Merge-based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CSR-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SpMV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SpMV</a:t>
            </a:r>
            <a:r>
              <a:rPr lang="de-DE" dirty="0"/>
              <a:t>-T </a:t>
            </a:r>
            <a:r>
              <a:rPr lang="de-DE" dirty="0" err="1"/>
              <a:t>using</a:t>
            </a:r>
            <a:r>
              <a:rPr lang="de-DE" dirty="0"/>
              <a:t> No </a:t>
            </a:r>
            <a:r>
              <a:rPr lang="de-DE" dirty="0" err="1"/>
              <a:t>Transposed</a:t>
            </a:r>
            <a:r>
              <a:rPr lang="de-DE" dirty="0"/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NCCL </a:t>
            </a:r>
            <a:r>
              <a:rPr lang="de-DE" dirty="0" err="1"/>
              <a:t>Operations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FF0000"/>
                </a:solidFill>
              </a:rPr>
              <a:t>SpMV</a:t>
            </a:r>
            <a:r>
              <a:rPr lang="de-DE" dirty="0">
                <a:solidFill>
                  <a:srgbClr val="FF0000"/>
                </a:solidFill>
              </a:rPr>
              <a:t>-T </a:t>
            </a:r>
            <a:r>
              <a:rPr lang="de-DE" dirty="0" err="1">
                <a:solidFill>
                  <a:srgbClr val="FF0000"/>
                </a:solidFill>
              </a:rPr>
              <a:t>using</a:t>
            </a:r>
            <a:r>
              <a:rPr lang="de-DE" dirty="0">
                <a:solidFill>
                  <a:srgbClr val="FF0000"/>
                </a:solidFill>
              </a:rPr>
              <a:t> No </a:t>
            </a:r>
            <a:r>
              <a:rPr lang="de-DE" dirty="0" err="1">
                <a:solidFill>
                  <a:srgbClr val="FF0000"/>
                </a:solidFill>
              </a:rPr>
              <a:t>Transposed</a:t>
            </a:r>
            <a:r>
              <a:rPr lang="de-DE" dirty="0">
                <a:solidFill>
                  <a:srgbClr val="FF0000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741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err="1"/>
              <a:t>Recap</a:t>
            </a:r>
            <a:r>
              <a:rPr lang="de-DE" sz="2200" dirty="0"/>
              <a:t>: </a:t>
            </a:r>
            <a:r>
              <a:rPr lang="de-DE" sz="2200" dirty="0" err="1"/>
              <a:t>backward</a:t>
            </a:r>
            <a:r>
              <a:rPr lang="de-DE" sz="2200" dirty="0"/>
              <a:t> </a:t>
            </a:r>
            <a:r>
              <a:rPr lang="de-DE" sz="2200" dirty="0" err="1"/>
              <a:t>projection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equivalent to a (sparse) matrix-</a:t>
            </a:r>
            <a:r>
              <a:rPr lang="de-DE" sz="2200" dirty="0" err="1"/>
              <a:t>vector</a:t>
            </a:r>
            <a:r>
              <a:rPr lang="de-DE" sz="2200" dirty="0"/>
              <a:t> </a:t>
            </a:r>
            <a:r>
              <a:rPr lang="de-DE" sz="2200" dirty="0" err="1">
                <a:solidFill>
                  <a:schemeClr val="bg1"/>
                </a:solidFill>
              </a:rPr>
              <a:t>aaaaaa</a:t>
            </a:r>
            <a:r>
              <a:rPr lang="de-DE" sz="2200" dirty="0" err="1"/>
              <a:t>multiplication</a:t>
            </a:r>
            <a:r>
              <a:rPr lang="de-DE" sz="2200" dirty="0"/>
              <a:t>, </a:t>
            </a:r>
            <a:r>
              <a:rPr lang="de-DE" sz="2200" dirty="0">
                <a:solidFill>
                  <a:srgbClr val="FF0000"/>
                </a:solidFill>
              </a:rPr>
              <a:t>only </a:t>
            </a:r>
            <a:r>
              <a:rPr lang="de-DE" sz="2200" dirty="0" err="1">
                <a:solidFill>
                  <a:srgbClr val="FF0000"/>
                </a:solidFill>
              </a:rPr>
              <a:t>if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the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transposed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matrix</a:t>
            </a:r>
            <a:r>
              <a:rPr lang="de-DE" sz="2200" dirty="0">
                <a:solidFill>
                  <a:srgbClr val="FF0000"/>
                </a:solidFill>
              </a:rPr>
              <a:t> A</a:t>
            </a:r>
            <a:r>
              <a:rPr lang="de-DE" sz="2200" baseline="30000" dirty="0">
                <a:solidFill>
                  <a:srgbClr val="FF0000"/>
                </a:solidFill>
              </a:rPr>
              <a:t>T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is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available</a:t>
            </a:r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/>
          </a:p>
          <a:p>
            <a:r>
              <a:rPr lang="de-DE" sz="2200" dirty="0"/>
              <a:t>But: </a:t>
            </a:r>
            <a:r>
              <a:rPr lang="de-DE" sz="2200" dirty="0" err="1"/>
              <a:t>use</a:t>
            </a:r>
            <a:r>
              <a:rPr lang="de-DE" sz="2200" dirty="0"/>
              <a:t> of </a:t>
            </a:r>
            <a:r>
              <a:rPr lang="de-DE" sz="2200" dirty="0" err="1"/>
              <a:t>transposed</a:t>
            </a:r>
            <a:r>
              <a:rPr lang="de-DE" sz="2200" dirty="0"/>
              <a:t> </a:t>
            </a:r>
            <a:r>
              <a:rPr lang="de-DE" sz="2200" dirty="0" err="1"/>
              <a:t>matrix</a:t>
            </a:r>
            <a:r>
              <a:rPr lang="de-DE" sz="2200" dirty="0"/>
              <a:t> not </a:t>
            </a:r>
            <a:r>
              <a:rPr lang="de-DE" sz="2200" dirty="0" err="1"/>
              <a:t>always</a:t>
            </a:r>
            <a:r>
              <a:rPr lang="de-DE" sz="2200" dirty="0"/>
              <a:t> possible</a:t>
            </a:r>
          </a:p>
          <a:p>
            <a:endParaRPr lang="de-DE" sz="2200" dirty="0"/>
          </a:p>
          <a:p>
            <a:r>
              <a:rPr lang="de-DE" sz="2200" dirty="0"/>
              <a:t>Example: 128 GB GPU </a:t>
            </a:r>
            <a:r>
              <a:rPr lang="de-DE" sz="2200" dirty="0" err="1"/>
              <a:t>memory</a:t>
            </a:r>
            <a:r>
              <a:rPr lang="de-DE" sz="2200" dirty="0"/>
              <a:t> </a:t>
            </a:r>
            <a:r>
              <a:rPr lang="de-DE" sz="2200" dirty="0" err="1"/>
              <a:t>vs</a:t>
            </a:r>
            <a:r>
              <a:rPr lang="de-DE" sz="2200" dirty="0"/>
              <a:t> 100 GB </a:t>
            </a:r>
            <a:r>
              <a:rPr lang="de-DE" sz="2200" dirty="0" err="1"/>
              <a:t>matrix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1800" dirty="0"/>
              <a:t>Reference</a:t>
            </a:r>
          </a:p>
          <a:p>
            <a:r>
              <a:rPr lang="de-DE" sz="1800" dirty="0" err="1"/>
              <a:t>Apoorva</a:t>
            </a:r>
            <a:r>
              <a:rPr lang="de-DE" sz="1800" dirty="0"/>
              <a:t> Gupta (TUM, 2018)</a:t>
            </a:r>
          </a:p>
          <a:p>
            <a:r>
              <a:rPr lang="en-US" sz="1800" b="1" i="1" dirty="0"/>
              <a:t>Implementation and Evaluation of MLEM-Algorithm on GPU using CUDA</a:t>
            </a:r>
          </a:p>
          <a:p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-T </a:t>
            </a:r>
            <a:r>
              <a:rPr lang="de-DE" dirty="0" err="1"/>
              <a:t>using</a:t>
            </a:r>
            <a:r>
              <a:rPr lang="de-DE" dirty="0"/>
              <a:t> No </a:t>
            </a:r>
            <a:r>
              <a:rPr lang="de-DE" dirty="0" err="1"/>
              <a:t>Transposed</a:t>
            </a:r>
            <a:r>
              <a:rPr lang="de-DE" dirty="0"/>
              <a:t> Matrix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795B3F-611B-4920-B5F9-15AF1F1FF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0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NCCL </a:t>
            </a:r>
            <a:r>
              <a:rPr lang="de-DE" dirty="0" err="1">
                <a:solidFill>
                  <a:srgbClr val="FF0000"/>
                </a:solidFill>
              </a:rPr>
              <a:t>Operations</a:t>
            </a:r>
            <a:endParaRPr lang="de-DE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65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More than 1 GPU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, because:</a:t>
            </a:r>
          </a:p>
          <a:p>
            <a:pPr marL="457200" indent="-457200">
              <a:buAutoNum type="arabicPeriod"/>
            </a:pPr>
            <a:r>
              <a:rPr lang="de-DE" sz="2200" dirty="0"/>
              <a:t>Matrix too large to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stored</a:t>
            </a:r>
            <a:r>
              <a:rPr lang="de-DE" sz="2200" dirty="0"/>
              <a:t> on </a:t>
            </a:r>
            <a:r>
              <a:rPr lang="de-DE" sz="2200" dirty="0" err="1"/>
              <a:t>single</a:t>
            </a:r>
            <a:r>
              <a:rPr lang="de-DE" sz="2200" dirty="0"/>
              <a:t> GPU</a:t>
            </a:r>
          </a:p>
          <a:p>
            <a:pPr marL="457200" indent="-457200">
              <a:buAutoNum type="arabicPeriod"/>
            </a:pPr>
            <a:r>
              <a:rPr lang="de-DE" sz="2200" dirty="0"/>
              <a:t>The </a:t>
            </a:r>
            <a:r>
              <a:rPr lang="de-DE" sz="2200" dirty="0" err="1"/>
              <a:t>more</a:t>
            </a:r>
            <a:r>
              <a:rPr lang="de-DE" sz="2200" dirty="0"/>
              <a:t>,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faster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Solution: </a:t>
            </a:r>
          </a:p>
          <a:p>
            <a:r>
              <a:rPr lang="de-DE" sz="2200" dirty="0"/>
              <a:t>Partition original </a:t>
            </a:r>
            <a:r>
              <a:rPr lang="de-DE" sz="2200" dirty="0" err="1"/>
              <a:t>matrix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smaller </a:t>
            </a:r>
            <a:r>
              <a:rPr lang="de-DE" sz="2200" dirty="0" err="1"/>
              <a:t>matrices</a:t>
            </a:r>
            <a:endParaRPr lang="de-DE" sz="2200" dirty="0"/>
          </a:p>
          <a:p>
            <a:r>
              <a:rPr lang="de-DE" sz="2200" dirty="0"/>
              <a:t>Each GPU </a:t>
            </a:r>
            <a:r>
              <a:rPr lang="de-DE" sz="2200" dirty="0" err="1"/>
              <a:t>works</a:t>
            </a:r>
            <a:r>
              <a:rPr lang="de-DE" sz="2200" dirty="0"/>
              <a:t> with </a:t>
            </a:r>
            <a:r>
              <a:rPr lang="de-DE" sz="2200" dirty="0" err="1"/>
              <a:t>one</a:t>
            </a:r>
            <a:r>
              <a:rPr lang="de-DE" sz="2200" dirty="0"/>
              <a:t> smaller </a:t>
            </a:r>
            <a:r>
              <a:rPr lang="de-DE" sz="2200" dirty="0" err="1"/>
              <a:t>matrix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Consequence</a:t>
            </a:r>
            <a:r>
              <a:rPr lang="de-DE" sz="2200" dirty="0"/>
              <a:t>: </a:t>
            </a:r>
          </a:p>
          <a:p>
            <a:r>
              <a:rPr lang="de-DE" sz="2200" dirty="0"/>
              <a:t>Each GPU </a:t>
            </a:r>
            <a:r>
              <a:rPr lang="de-DE" sz="2200" dirty="0" err="1"/>
              <a:t>holds</a:t>
            </a:r>
            <a:r>
              <a:rPr lang="de-DE" sz="2200" dirty="0"/>
              <a:t> only </a:t>
            </a:r>
            <a:r>
              <a:rPr lang="de-DE" sz="2200" dirty="0" err="1"/>
              <a:t>part</a:t>
            </a:r>
            <a:r>
              <a:rPr lang="de-DE" sz="2200" dirty="0"/>
              <a:t> of </a:t>
            </a:r>
            <a:r>
              <a:rPr lang="de-DE" sz="2200" dirty="0" err="1"/>
              <a:t>the</a:t>
            </a:r>
            <a:r>
              <a:rPr lang="de-DE" sz="2200" dirty="0"/>
              <a:t> result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NCCL </a:t>
            </a:r>
            <a:r>
              <a:rPr lang="de-DE" sz="3000" dirty="0" err="1"/>
              <a:t>Operations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95927C-6336-4C0A-B253-B985D485B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4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                                               </a:t>
            </a:r>
            <a:r>
              <a:rPr lang="de-DE" sz="2200" i="1" dirty="0"/>
              <a:t>x                           =</a:t>
            </a:r>
            <a:r>
              <a:rPr lang="de-DE" sz="2200" dirty="0"/>
              <a:t>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NCCL </a:t>
            </a:r>
            <a:r>
              <a:rPr lang="de-DE" sz="3000" dirty="0" err="1"/>
              <a:t>Operations</a:t>
            </a:r>
            <a:endParaRPr lang="de-DE" sz="30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15E9386-2179-4D56-B2B9-15231EFB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4715"/>
              </p:ext>
            </p:extLst>
          </p:nvPr>
        </p:nvGraphicFramePr>
        <p:xfrm>
          <a:off x="315911" y="1762188"/>
          <a:ext cx="3068424" cy="489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53">
                  <a:extLst>
                    <a:ext uri="{9D8B030D-6E8A-4147-A177-3AD203B41FA5}">
                      <a16:colId xmlns:a16="http://schemas.microsoft.com/office/drawing/2014/main" val="1230475268"/>
                    </a:ext>
                  </a:extLst>
                </a:gridCol>
                <a:gridCol w="2301318">
                  <a:extLst>
                    <a:ext uri="{9D8B030D-6E8A-4147-A177-3AD203B41FA5}">
                      <a16:colId xmlns:a16="http://schemas.microsoft.com/office/drawing/2014/main" val="1956433003"/>
                    </a:ext>
                  </a:extLst>
                </a:gridCol>
                <a:gridCol w="383553">
                  <a:extLst>
                    <a:ext uri="{9D8B030D-6E8A-4147-A177-3AD203B41FA5}">
                      <a16:colId xmlns:a16="http://schemas.microsoft.com/office/drawing/2014/main" val="3658678120"/>
                    </a:ext>
                  </a:extLst>
                </a:gridCol>
              </a:tblGrid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on GPU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37883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34311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on GPU 1</a:t>
                      </a:r>
                    </a:p>
                  </a:txBody>
                  <a:tcPr anchor="ctr">
                    <a:lnT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0609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45545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13504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54301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8895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on GPU 2</a:t>
                      </a:r>
                    </a:p>
                  </a:txBody>
                  <a:tcPr anchor="ctr">
                    <a:lnR>
                      <a:noFill/>
                    </a:lnR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84464"/>
                  </a:ext>
                </a:extLst>
              </a:tr>
              <a:tr h="544020">
                <a:tc gridSpan="3"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n>
                            <a:noFill/>
                          </a:ln>
                        </a:rPr>
                        <a:t>A</a:t>
                      </a:r>
                      <a:endParaRPr lang="de-DE" b="1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6483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A12E333-D5FD-4B73-BD3E-05F4D95B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43008"/>
              </p:ext>
            </p:extLst>
          </p:nvPr>
        </p:nvGraphicFramePr>
        <p:xfrm>
          <a:off x="7499736" y="1762188"/>
          <a:ext cx="624840" cy="489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30475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433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8678120"/>
                    </a:ext>
                  </a:extLst>
                </a:gridCol>
              </a:tblGrid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37883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34311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1</a:t>
                      </a:r>
                    </a:p>
                  </a:txBody>
                  <a:tcPr anchor="ctr">
                    <a:lnT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0609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45545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13504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54301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8895"/>
                  </a:ext>
                </a:extLst>
              </a:tr>
              <a:tr h="54402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 anchor="ctr">
                    <a:lnR>
                      <a:noFill/>
                    </a:lnR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84464"/>
                  </a:ext>
                </a:extLst>
              </a:tr>
              <a:tr h="544020">
                <a:tc gridSpan="3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648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251BFE9-CE8C-41B6-9843-8B7B87E5C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60536"/>
              </p:ext>
            </p:extLst>
          </p:nvPr>
        </p:nvGraphicFramePr>
        <p:xfrm>
          <a:off x="4667197" y="2338553"/>
          <a:ext cx="662940" cy="420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1230475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433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8678120"/>
                    </a:ext>
                  </a:extLst>
                </a:gridCol>
              </a:tblGrid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b="1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37883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34311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de-DE" b="1" dirty="0">
                        <a:ln>
                          <a:noFill/>
                        </a:ln>
                      </a:endParaRPr>
                    </a:p>
                  </a:txBody>
                  <a:tcPr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0609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45545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13504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54301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8895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ln>
                          <a:noFill/>
                        </a:ln>
                      </a:endParaRPr>
                    </a:p>
                  </a:txBody>
                  <a:tcPr anchor="ctr"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84464"/>
                  </a:ext>
                </a:extLst>
              </a:tr>
              <a:tr h="905311">
                <a:tc gridSpan="3">
                  <a:txBody>
                    <a:bodyPr/>
                    <a:lstStyle/>
                    <a:p>
                      <a:pPr algn="ctr"/>
                      <a:endParaRPr lang="de-DE" b="1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de-DE" b="1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de-DE" b="1" dirty="0">
                          <a:ln>
                            <a:noFill/>
                          </a:ln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6483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94D97-2966-4178-A5A8-DAB0709D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7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err="1"/>
              <a:t>Aim</a:t>
            </a:r>
            <a:r>
              <a:rPr lang="de-DE" sz="2200" dirty="0"/>
              <a:t>: to </a:t>
            </a:r>
            <a:r>
              <a:rPr lang="en-US" sz="2200" dirty="0"/>
              <a:t>“concatenate” result vectors over GPUs</a:t>
            </a:r>
          </a:p>
          <a:p>
            <a:endParaRPr lang="en-US" sz="2200" dirty="0"/>
          </a:p>
          <a:p>
            <a:r>
              <a:rPr lang="en-US" sz="2200" dirty="0"/>
              <a:t>Solution: NCCL (NVIDIA Collective Communication Library)</a:t>
            </a:r>
          </a:p>
          <a:p>
            <a:endParaRPr lang="en-US" sz="2200" dirty="0"/>
          </a:p>
          <a:p>
            <a:r>
              <a:rPr lang="en-US" sz="2200" dirty="0"/>
              <a:t>Primary idea: </a:t>
            </a:r>
            <a:r>
              <a:rPr lang="en-US" sz="2200" dirty="0" err="1"/>
              <a:t>ncclAllGather</a:t>
            </a:r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NCCL </a:t>
            </a:r>
            <a:r>
              <a:rPr lang="de-DE" sz="3000" dirty="0" err="1"/>
              <a:t>Operations</a:t>
            </a:r>
            <a:endParaRPr lang="de-DE" sz="3000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19C6E6F-01DC-4ED2-A0EB-EC0BACCF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23" y="4022140"/>
            <a:ext cx="6532753" cy="19983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C920DA-F1B5-44FF-864F-76B0726F0F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err="1"/>
              <a:t>However</a:t>
            </a:r>
            <a:r>
              <a:rPr lang="de-DE" sz="2200" dirty="0"/>
              <a:t>, </a:t>
            </a:r>
            <a:r>
              <a:rPr lang="de-DE" sz="2200" dirty="0" err="1"/>
              <a:t>prerequisites</a:t>
            </a:r>
            <a:r>
              <a:rPr lang="de-DE" sz="2200" dirty="0"/>
              <a:t>: </a:t>
            </a:r>
            <a:r>
              <a:rPr lang="de-DE" sz="2200" dirty="0" err="1"/>
              <a:t>vectors</a:t>
            </a:r>
            <a:r>
              <a:rPr lang="de-DE" sz="2200" dirty="0"/>
              <a:t> of same </a:t>
            </a:r>
            <a:r>
              <a:rPr lang="de-DE" sz="2200" dirty="0" err="1"/>
              <a:t>size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Matrix </a:t>
            </a:r>
            <a:r>
              <a:rPr lang="de-DE" sz="2200" dirty="0" err="1"/>
              <a:t>partitioned</a:t>
            </a:r>
            <a:r>
              <a:rPr lang="de-DE" sz="2200" dirty="0"/>
              <a:t> </a:t>
            </a:r>
            <a:r>
              <a:rPr lang="de-DE" sz="2200" dirty="0" err="1"/>
              <a:t>evenly</a:t>
            </a:r>
            <a:r>
              <a:rPr lang="de-DE" sz="2200" dirty="0"/>
              <a:t> </a:t>
            </a:r>
            <a:r>
              <a:rPr lang="de-DE" sz="2200" dirty="0" err="1"/>
              <a:t>according</a:t>
            </a:r>
            <a:r>
              <a:rPr lang="de-DE" sz="2200" dirty="0"/>
              <a:t> to </a:t>
            </a:r>
            <a:r>
              <a:rPr lang="de-DE" sz="2200" dirty="0" err="1"/>
              <a:t>nnzs</a:t>
            </a:r>
            <a:r>
              <a:rPr lang="de-DE" sz="2200" dirty="0"/>
              <a:t>, not </a:t>
            </a:r>
            <a:r>
              <a:rPr lang="de-DE" sz="2200" dirty="0" err="1"/>
              <a:t>according</a:t>
            </a:r>
            <a:r>
              <a:rPr lang="de-DE" sz="2200" dirty="0"/>
              <a:t> to </a:t>
            </a:r>
            <a:r>
              <a:rPr lang="de-DE" sz="2200" dirty="0" err="1"/>
              <a:t>rows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Solution: </a:t>
            </a:r>
            <a:r>
              <a:rPr lang="de-DE" sz="2200" dirty="0" err="1"/>
              <a:t>ncclAllReduce</a:t>
            </a:r>
            <a:r>
              <a:rPr lang="de-DE" sz="2200" dirty="0"/>
              <a:t> + </a:t>
            </a:r>
            <a:r>
              <a:rPr lang="de-DE" sz="2200" dirty="0" err="1"/>
              <a:t>ncclSum</a:t>
            </a:r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NCCL </a:t>
            </a:r>
            <a:r>
              <a:rPr lang="de-DE" sz="3000" dirty="0" err="1"/>
              <a:t>Operations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09CB15-0A74-4A40-A9E1-4D84B088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1" y="4111974"/>
            <a:ext cx="6515818" cy="19983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796909-D28A-494F-AB13-0A56F543A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6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Experiments and </a:t>
            </a:r>
            <a:r>
              <a:rPr lang="de-DE" dirty="0" err="1">
                <a:solidFill>
                  <a:srgbClr val="FF0000"/>
                </a:solidFill>
              </a:rPr>
              <a:t>Results</a:t>
            </a:r>
            <a:endParaRPr lang="de-DE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954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Most of </a:t>
            </a:r>
            <a:r>
              <a:rPr lang="de-DE" sz="2200" dirty="0" err="1"/>
              <a:t>pre-processing</a:t>
            </a:r>
            <a:r>
              <a:rPr lang="de-DE" sz="2200" dirty="0"/>
              <a:t> </a:t>
            </a:r>
            <a:r>
              <a:rPr lang="de-DE" sz="2200" dirty="0" err="1"/>
              <a:t>works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done</a:t>
            </a:r>
            <a:r>
              <a:rPr lang="de-DE" sz="2200" dirty="0"/>
              <a:t> on CPU:</a:t>
            </a:r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Load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CSR </a:t>
            </a:r>
            <a:r>
              <a:rPr lang="de-DE" sz="2000" dirty="0" err="1"/>
              <a:t>format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Calculate </a:t>
            </a:r>
            <a:r>
              <a:rPr lang="de-DE" sz="2000" dirty="0" err="1"/>
              <a:t>norms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Transpose </a:t>
            </a:r>
            <a:r>
              <a:rPr lang="de-DE" sz="2000" dirty="0" err="1"/>
              <a:t>matrix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0000"/>
                </a:solidFill>
              </a:rPr>
              <a:t>Partition </a:t>
            </a:r>
            <a:r>
              <a:rPr lang="de-DE" sz="2000" dirty="0" err="1">
                <a:solidFill>
                  <a:srgbClr val="FF0000"/>
                </a:solidFill>
              </a:rPr>
              <a:t>matrix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into</a:t>
            </a:r>
            <a:r>
              <a:rPr lang="de-DE" sz="2000" dirty="0">
                <a:solidFill>
                  <a:srgbClr val="FF0000"/>
                </a:solidFill>
              </a:rPr>
              <a:t> smaller </a:t>
            </a:r>
            <a:r>
              <a:rPr lang="de-DE" sz="2000" dirty="0" err="1">
                <a:solidFill>
                  <a:srgbClr val="FF0000"/>
                </a:solidFill>
              </a:rPr>
              <a:t>matrices</a:t>
            </a:r>
            <a:endParaRPr lang="de-DE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 err="1"/>
              <a:t>Others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done</a:t>
            </a:r>
            <a:r>
              <a:rPr lang="de-DE" sz="2200" dirty="0"/>
              <a:t> on GPUs:</a:t>
            </a:r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FP, BP, </a:t>
            </a:r>
            <a:r>
              <a:rPr lang="de-DE" sz="2000" dirty="0" err="1"/>
              <a:t>Correlation</a:t>
            </a:r>
            <a:r>
              <a:rPr lang="de-DE" sz="2000" dirty="0"/>
              <a:t>,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(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merge-based</a:t>
            </a:r>
            <a:r>
              <a:rPr lang="de-DE" sz="2000" dirty="0"/>
              <a:t> </a:t>
            </a:r>
            <a:r>
              <a:rPr lang="de-DE" sz="2000" dirty="0" err="1"/>
              <a:t>SpMV</a:t>
            </a:r>
            <a:r>
              <a:rPr lang="de-DE" sz="2000" dirty="0"/>
              <a:t>) </a:t>
            </a:r>
            <a:r>
              <a:rPr lang="de-DE" sz="2000" dirty="0" err="1">
                <a:solidFill>
                  <a:srgbClr val="FF0000"/>
                </a:solidFill>
              </a:rPr>
              <a:t>partition</a:t>
            </a:r>
            <a:r>
              <a:rPr lang="de-DE" sz="2000" dirty="0">
                <a:solidFill>
                  <a:srgbClr val="FF0000"/>
                </a:solidFill>
              </a:rPr>
              <a:t> smaller </a:t>
            </a:r>
            <a:r>
              <a:rPr lang="de-DE" sz="2000" dirty="0" err="1">
                <a:solidFill>
                  <a:srgbClr val="FF0000"/>
                </a:solidFill>
              </a:rPr>
              <a:t>matrices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into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sections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2B8FBC-72CA-403D-A026-4B5DA68B45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1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err="1"/>
              <a:t>Platforms</a:t>
            </a:r>
            <a:r>
              <a:rPr lang="de-DE" sz="2200" dirty="0"/>
              <a:t>:</a:t>
            </a:r>
          </a:p>
          <a:p>
            <a:pPr marL="457200" indent="-457200">
              <a:buAutoNum type="arabicPeriod"/>
            </a:pPr>
            <a:r>
              <a:rPr lang="de-DE" sz="2000" dirty="0">
                <a:solidFill>
                  <a:schemeClr val="accent6"/>
                </a:solidFill>
              </a:rPr>
              <a:t>AMD </a:t>
            </a:r>
            <a:r>
              <a:rPr lang="de-DE" sz="2000" dirty="0" err="1">
                <a:solidFill>
                  <a:schemeClr val="accent6"/>
                </a:solidFill>
              </a:rPr>
              <a:t>Ryzen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  <a:r>
              <a:rPr lang="de-DE" sz="2000" dirty="0" err="1">
                <a:solidFill>
                  <a:schemeClr val="accent6"/>
                </a:solidFill>
              </a:rPr>
              <a:t>Threadripper</a:t>
            </a:r>
            <a:r>
              <a:rPr lang="de-DE" sz="2000" dirty="0">
                <a:solidFill>
                  <a:schemeClr val="accent6"/>
                </a:solidFill>
              </a:rPr>
              <a:t> 2990WX + NVIDIA Quadro P6000</a:t>
            </a:r>
            <a:br>
              <a:rPr lang="de-DE" sz="2000" dirty="0">
                <a:solidFill>
                  <a:schemeClr val="accent6"/>
                </a:solidFill>
              </a:rPr>
            </a:br>
            <a:r>
              <a:rPr lang="de-DE" sz="2000" dirty="0">
                <a:solidFill>
                  <a:schemeClr val="accent6"/>
                </a:solidFill>
              </a:rPr>
              <a:t>GPU </a:t>
            </a:r>
            <a:r>
              <a:rPr lang="de-DE" sz="2000" dirty="0" err="1">
                <a:solidFill>
                  <a:schemeClr val="accent6"/>
                </a:solidFill>
              </a:rPr>
              <a:t>memory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  <a:r>
              <a:rPr lang="de-DE" sz="2000" dirty="0" err="1">
                <a:solidFill>
                  <a:schemeClr val="accent6"/>
                </a:solidFill>
              </a:rPr>
              <a:t>size</a:t>
            </a:r>
            <a:r>
              <a:rPr lang="de-DE" sz="2000" dirty="0">
                <a:solidFill>
                  <a:schemeClr val="accent6"/>
                </a:solidFill>
              </a:rPr>
              <a:t> 24 GB</a:t>
            </a:r>
          </a:p>
          <a:p>
            <a:pPr marL="457200" indent="-457200">
              <a:buAutoNum type="arabicPeriod"/>
            </a:pPr>
            <a:r>
              <a:rPr lang="de-DE" sz="2000" dirty="0"/>
              <a:t>DGX-1 V100 with </a:t>
            </a:r>
            <a:r>
              <a:rPr lang="de-DE" sz="2000" dirty="0" err="1"/>
              <a:t>eight</a:t>
            </a:r>
            <a:r>
              <a:rPr lang="de-DE" sz="2000" dirty="0"/>
              <a:t> NVIDIA Tesla V100</a:t>
            </a:r>
            <a:br>
              <a:rPr lang="de-DE" sz="2000" dirty="0"/>
            </a:br>
            <a:r>
              <a:rPr lang="de-DE" sz="2000" dirty="0"/>
              <a:t>Total GPU </a:t>
            </a:r>
            <a:r>
              <a:rPr lang="de-DE" sz="2000" dirty="0" err="1"/>
              <a:t>memory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r>
              <a:rPr lang="de-DE" sz="2000" dirty="0"/>
              <a:t> 128 GB</a:t>
            </a:r>
          </a:p>
          <a:p>
            <a:pPr marL="457200" indent="-457200">
              <a:buAutoNum type="arabicPeriod"/>
            </a:pPr>
            <a:endParaRPr lang="de-DE" sz="2200" dirty="0"/>
          </a:p>
          <a:p>
            <a:r>
              <a:rPr lang="de-DE" sz="2200" dirty="0"/>
              <a:t>Matrices:</a:t>
            </a:r>
          </a:p>
          <a:p>
            <a:pPr marL="457200" indent="-457200">
              <a:buAutoNum type="arabicPeriod"/>
            </a:pPr>
            <a:r>
              <a:rPr lang="de-DE" sz="2000" dirty="0"/>
              <a:t>About 12.8 GB, </a:t>
            </a:r>
            <a:r>
              <a:rPr lang="de-DE" sz="2000" dirty="0" err="1"/>
              <a:t>sparsity</a:t>
            </a:r>
            <a:r>
              <a:rPr lang="de-DE" sz="2000" dirty="0"/>
              <a:t> 99.85%</a:t>
            </a:r>
            <a:br>
              <a:rPr lang="de-DE" sz="2000" dirty="0"/>
            </a:br>
            <a:r>
              <a:rPr lang="de-DE" sz="2000" dirty="0"/>
              <a:t>1.3 </a:t>
            </a:r>
            <a:r>
              <a:rPr lang="de-DE" sz="2000" dirty="0" err="1"/>
              <a:t>million</a:t>
            </a:r>
            <a:r>
              <a:rPr lang="de-DE" sz="2000" dirty="0"/>
              <a:t> </a:t>
            </a:r>
            <a:r>
              <a:rPr lang="de-DE" sz="2000" dirty="0" err="1"/>
              <a:t>rows</a:t>
            </a:r>
            <a:r>
              <a:rPr lang="de-DE" sz="2000" dirty="0"/>
              <a:t>, 0.8 </a:t>
            </a:r>
            <a:r>
              <a:rPr lang="de-DE" sz="2000" dirty="0" err="1"/>
              <a:t>million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, 1.6 </a:t>
            </a:r>
            <a:r>
              <a:rPr lang="de-DE" sz="2000" dirty="0" err="1"/>
              <a:t>billion</a:t>
            </a:r>
            <a:r>
              <a:rPr lang="de-DE" sz="2000" dirty="0"/>
              <a:t> </a:t>
            </a:r>
            <a:r>
              <a:rPr lang="de-DE" sz="2000" dirty="0" err="1"/>
              <a:t>nnzs</a:t>
            </a:r>
            <a:br>
              <a:rPr lang="de-DE" sz="2000" dirty="0"/>
            </a:br>
            <a:r>
              <a:rPr lang="de-DE" sz="2000" dirty="0" err="1"/>
              <a:t>used</a:t>
            </a:r>
            <a:r>
              <a:rPr lang="de-DE" sz="2000" dirty="0"/>
              <a:t> on </a:t>
            </a:r>
            <a:r>
              <a:rPr lang="de-DE" sz="2000" dirty="0" err="1"/>
              <a:t>both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endParaRPr lang="de-DE" sz="2000" dirty="0"/>
          </a:p>
          <a:p>
            <a:pPr marL="457200" indent="-457200">
              <a:buAutoNum type="arabicPeriod"/>
            </a:pPr>
            <a:r>
              <a:rPr lang="de-DE" sz="2000" dirty="0"/>
              <a:t>About 100 GB, </a:t>
            </a:r>
            <a:r>
              <a:rPr lang="de-DE" sz="2000" dirty="0" err="1"/>
              <a:t>sparsity</a:t>
            </a:r>
            <a:r>
              <a:rPr lang="de-DE" sz="2000" dirty="0"/>
              <a:t> 99.91%</a:t>
            </a:r>
            <a:br>
              <a:rPr lang="de-DE" sz="2000" dirty="0"/>
            </a:br>
            <a:r>
              <a:rPr lang="de-DE" sz="2000" dirty="0"/>
              <a:t>5.3 </a:t>
            </a:r>
            <a:r>
              <a:rPr lang="de-DE" sz="2000" dirty="0" err="1"/>
              <a:t>million</a:t>
            </a:r>
            <a:r>
              <a:rPr lang="de-DE" sz="2000" dirty="0"/>
              <a:t> </a:t>
            </a:r>
            <a:r>
              <a:rPr lang="de-DE" sz="2000" dirty="0" err="1"/>
              <a:t>rows</a:t>
            </a:r>
            <a:r>
              <a:rPr lang="de-DE" sz="2000" dirty="0"/>
              <a:t>, 2.6 </a:t>
            </a:r>
            <a:r>
              <a:rPr lang="de-DE" sz="2000" dirty="0" err="1"/>
              <a:t>million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, 12.3 </a:t>
            </a:r>
            <a:r>
              <a:rPr lang="de-DE" sz="2000" dirty="0" err="1"/>
              <a:t>billion</a:t>
            </a:r>
            <a:r>
              <a:rPr lang="de-DE" sz="2000" dirty="0"/>
              <a:t> </a:t>
            </a:r>
            <a:r>
              <a:rPr lang="de-DE" sz="2000" dirty="0" err="1"/>
              <a:t>nnzs</a:t>
            </a:r>
            <a:br>
              <a:rPr lang="de-DE" sz="2000" dirty="0"/>
            </a:b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solely</a:t>
            </a:r>
            <a:r>
              <a:rPr lang="de-DE" sz="2000" dirty="0"/>
              <a:t> on DGX-1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2F2526-5A9B-4856-90D0-12FE5A1A1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6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012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>
                <a:solidFill>
                  <a:srgbClr val="FF0000"/>
                </a:solidFill>
              </a:rPr>
              <a:t>Focus: </a:t>
            </a:r>
            <a:r>
              <a:rPr lang="de-DE" sz="2200" dirty="0" err="1">
                <a:solidFill>
                  <a:srgbClr val="FF0000"/>
                </a:solidFill>
              </a:rPr>
              <a:t>performance</a:t>
            </a:r>
            <a:r>
              <a:rPr lang="de-DE" sz="2200" dirty="0">
                <a:solidFill>
                  <a:srgbClr val="FF0000"/>
                </a:solidFill>
              </a:rPr>
              <a:t> of </a:t>
            </a:r>
            <a:r>
              <a:rPr lang="de-DE" sz="2200" dirty="0" err="1">
                <a:solidFill>
                  <a:srgbClr val="FF0000"/>
                </a:solidFill>
              </a:rPr>
              <a:t>forward</a:t>
            </a:r>
            <a:r>
              <a:rPr lang="de-DE" sz="2200" dirty="0">
                <a:solidFill>
                  <a:srgbClr val="FF0000"/>
                </a:solidFill>
              </a:rPr>
              <a:t> &amp; </a:t>
            </a:r>
            <a:r>
              <a:rPr lang="de-DE" sz="2200" dirty="0" err="1">
                <a:solidFill>
                  <a:srgbClr val="FF0000"/>
                </a:solidFill>
              </a:rPr>
              <a:t>backward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projection</a:t>
            </a:r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Two different </a:t>
            </a:r>
            <a:r>
              <a:rPr lang="de-DE" sz="2200" dirty="0" err="1"/>
              <a:t>implementations</a:t>
            </a:r>
            <a:r>
              <a:rPr lang="de-DE" sz="2200" dirty="0"/>
              <a:t> of </a:t>
            </a:r>
            <a:r>
              <a:rPr lang="de-DE" sz="2200" dirty="0" err="1"/>
              <a:t>forward</a:t>
            </a:r>
            <a:r>
              <a:rPr lang="de-DE" sz="2200" dirty="0"/>
              <a:t> </a:t>
            </a:r>
            <a:r>
              <a:rPr lang="de-DE" sz="2200" dirty="0" err="1"/>
              <a:t>projection</a:t>
            </a:r>
            <a:r>
              <a:rPr lang="de-DE" sz="2200" dirty="0"/>
              <a:t>:</a:t>
            </a:r>
          </a:p>
          <a:p>
            <a:r>
              <a:rPr lang="de-DE" sz="2200" dirty="0"/>
              <a:t>	1. </a:t>
            </a:r>
            <a:r>
              <a:rPr lang="de-DE" sz="2200" dirty="0" err="1"/>
              <a:t>using</a:t>
            </a:r>
            <a:r>
              <a:rPr lang="de-DE" sz="2200" dirty="0"/>
              <a:t> </a:t>
            </a:r>
            <a:r>
              <a:rPr lang="de-DE" sz="2200" dirty="0" err="1"/>
              <a:t>csr-vector</a:t>
            </a:r>
            <a:r>
              <a:rPr lang="de-DE" sz="2200" dirty="0"/>
              <a:t> </a:t>
            </a:r>
            <a:r>
              <a:rPr lang="de-DE" sz="2200" dirty="0" err="1"/>
              <a:t>SpMV</a:t>
            </a:r>
            <a:endParaRPr lang="de-DE" sz="2200" dirty="0"/>
          </a:p>
          <a:p>
            <a:r>
              <a:rPr lang="de-DE" sz="2200" dirty="0"/>
              <a:t>	2. </a:t>
            </a:r>
            <a:r>
              <a:rPr lang="de-DE" sz="2200" dirty="0" err="1"/>
              <a:t>using</a:t>
            </a:r>
            <a:r>
              <a:rPr lang="de-DE" sz="2200" dirty="0"/>
              <a:t> </a:t>
            </a:r>
            <a:r>
              <a:rPr lang="de-DE" sz="2200" dirty="0" err="1"/>
              <a:t>merge-based</a:t>
            </a:r>
            <a:r>
              <a:rPr lang="de-DE" sz="2200" dirty="0"/>
              <a:t> </a:t>
            </a:r>
            <a:r>
              <a:rPr lang="de-DE" sz="2200" dirty="0" err="1"/>
              <a:t>SpMV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Three</a:t>
            </a:r>
            <a:r>
              <a:rPr lang="de-DE" sz="2200" dirty="0"/>
              <a:t> different </a:t>
            </a:r>
            <a:r>
              <a:rPr lang="de-DE" sz="2200" dirty="0" err="1"/>
              <a:t>implementations</a:t>
            </a:r>
            <a:r>
              <a:rPr lang="de-DE" sz="2200" dirty="0"/>
              <a:t> of </a:t>
            </a:r>
            <a:r>
              <a:rPr lang="de-DE" sz="2200" dirty="0" err="1"/>
              <a:t>backward</a:t>
            </a:r>
            <a:r>
              <a:rPr lang="de-DE" sz="2200" dirty="0"/>
              <a:t> </a:t>
            </a:r>
            <a:r>
              <a:rPr lang="de-DE" sz="2200" dirty="0" err="1"/>
              <a:t>projection</a:t>
            </a:r>
            <a:r>
              <a:rPr lang="de-DE" sz="2200" dirty="0"/>
              <a:t>:</a:t>
            </a:r>
          </a:p>
          <a:p>
            <a:r>
              <a:rPr lang="de-DE" sz="2200" dirty="0"/>
              <a:t>	1. </a:t>
            </a:r>
            <a:r>
              <a:rPr lang="de-DE" sz="2200" dirty="0" err="1"/>
              <a:t>using</a:t>
            </a:r>
            <a:r>
              <a:rPr lang="de-DE" sz="2200" dirty="0"/>
              <a:t> </a:t>
            </a:r>
            <a:r>
              <a:rPr lang="de-DE" sz="2200" dirty="0" err="1"/>
              <a:t>csr-vector</a:t>
            </a:r>
            <a:r>
              <a:rPr lang="de-DE" sz="2200" dirty="0"/>
              <a:t> </a:t>
            </a:r>
            <a:r>
              <a:rPr lang="de-DE" sz="2200" dirty="0" err="1"/>
              <a:t>SpMV</a:t>
            </a:r>
            <a:endParaRPr lang="de-DE" sz="2200" dirty="0"/>
          </a:p>
          <a:p>
            <a:r>
              <a:rPr lang="de-DE" sz="2200" dirty="0"/>
              <a:t>	2. </a:t>
            </a:r>
            <a:r>
              <a:rPr lang="de-DE" sz="2200" dirty="0" err="1"/>
              <a:t>using</a:t>
            </a:r>
            <a:r>
              <a:rPr lang="de-DE" sz="2200" dirty="0"/>
              <a:t> </a:t>
            </a:r>
            <a:r>
              <a:rPr lang="de-DE" sz="2200" dirty="0" err="1"/>
              <a:t>merge-based</a:t>
            </a:r>
            <a:r>
              <a:rPr lang="de-DE" sz="2200" dirty="0"/>
              <a:t> </a:t>
            </a:r>
            <a:r>
              <a:rPr lang="de-DE" sz="2200" dirty="0" err="1"/>
              <a:t>SpMV</a:t>
            </a:r>
            <a:endParaRPr lang="de-DE" sz="2200" dirty="0"/>
          </a:p>
          <a:p>
            <a:r>
              <a:rPr lang="de-DE" sz="2200" dirty="0"/>
              <a:t>	3. </a:t>
            </a:r>
            <a:r>
              <a:rPr lang="de-DE" sz="2200" dirty="0" err="1"/>
              <a:t>using</a:t>
            </a:r>
            <a:r>
              <a:rPr lang="de-DE" sz="2200" dirty="0"/>
              <a:t> no </a:t>
            </a:r>
            <a:r>
              <a:rPr lang="de-DE" sz="2200" dirty="0" err="1"/>
              <a:t>transposed</a:t>
            </a:r>
            <a:r>
              <a:rPr lang="de-DE" sz="2200" dirty="0"/>
              <a:t> </a:t>
            </a:r>
            <a:r>
              <a:rPr lang="de-DE" sz="2200" dirty="0" err="1"/>
              <a:t>matrix</a:t>
            </a:r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ACC1F5-3273-4D58-9CA5-FA2EEDE3B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38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de-DE" sz="1800" dirty="0"/>
              <a:t>On DGX-1: </a:t>
            </a:r>
          </a:p>
          <a:p>
            <a:r>
              <a:rPr lang="de-DE" sz="1800" dirty="0"/>
              <a:t>12.8 GB </a:t>
            </a:r>
            <a:r>
              <a:rPr lang="de-DE" sz="1800" dirty="0" err="1"/>
              <a:t>matrix</a:t>
            </a:r>
            <a:r>
              <a:rPr lang="de-DE" sz="1800" dirty="0"/>
              <a:t>, 500 MLEM </a:t>
            </a:r>
            <a:r>
              <a:rPr lang="de-DE" sz="1800" dirty="0" err="1"/>
              <a:t>iterations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sz="30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C16B93-00F8-49BD-883F-8C801FE74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4421"/>
              </p:ext>
            </p:extLst>
          </p:nvPr>
        </p:nvGraphicFramePr>
        <p:xfrm>
          <a:off x="204216" y="1719029"/>
          <a:ext cx="8875268" cy="4785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03">
                  <a:extLst>
                    <a:ext uri="{9D8B030D-6E8A-4147-A177-3AD203B41FA5}">
                      <a16:colId xmlns:a16="http://schemas.microsoft.com/office/drawing/2014/main" val="1497793595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981160200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4179318013"/>
                    </a:ext>
                  </a:extLst>
                </a:gridCol>
                <a:gridCol w="1689925">
                  <a:extLst>
                    <a:ext uri="{9D8B030D-6E8A-4147-A177-3AD203B41FA5}">
                      <a16:colId xmlns:a16="http://schemas.microsoft.com/office/drawing/2014/main" val="2905126866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642747394"/>
                    </a:ext>
                  </a:extLst>
                </a:gridCol>
              </a:tblGrid>
              <a:tr h="11536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avg</a:t>
                      </a:r>
                      <a:r>
                        <a:rPr lang="de-DE" dirty="0"/>
                        <a:t> time </a:t>
                      </a:r>
                      <a:r>
                        <a:rPr lang="de-DE" dirty="0" err="1"/>
                        <a:t>cost</a:t>
                      </a:r>
                      <a:br>
                        <a:rPr lang="de-DE" dirty="0"/>
                      </a:br>
                      <a:r>
                        <a:rPr lang="de-DE" dirty="0"/>
                        <a:t>per </a:t>
                      </a:r>
                      <a:r>
                        <a:rPr lang="de-DE" dirty="0" err="1"/>
                        <a:t>iteration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absolute</a:t>
                      </a:r>
                      <a:br>
                        <a:rPr lang="de-DE" dirty="0"/>
                      </a:br>
                      <a:r>
                        <a:rPr lang="de-DE" dirty="0" err="1"/>
                        <a:t>bandwidth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relative</a:t>
                      </a:r>
                      <a:br>
                        <a:rPr lang="de-DE" dirty="0"/>
                      </a:br>
                      <a:r>
                        <a:rPr lang="de-DE" dirty="0" err="1"/>
                        <a:t>bandwidth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12813"/>
                  </a:ext>
                </a:extLst>
              </a:tr>
              <a:tr h="72643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FP (</a:t>
                      </a:r>
                      <a:r>
                        <a:rPr lang="de-DE" dirty="0" err="1"/>
                        <a:t>csr-vector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GPUs</a:t>
                      </a:r>
                      <a:br>
                        <a:rPr lang="de-DE" dirty="0"/>
                      </a:br>
                      <a:r>
                        <a:rPr lang="de-DE" dirty="0"/>
                        <a:t>8 GPUs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8.418ms</a:t>
                      </a:r>
                      <a:br>
                        <a:rPr lang="de-DE" dirty="0"/>
                      </a:br>
                      <a:r>
                        <a:rPr lang="de-DE" dirty="0"/>
                        <a:t>2.136ms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1525.30 GB/s</a:t>
                      </a:r>
                      <a:br>
                        <a:rPr lang="de-DE" dirty="0"/>
                      </a:br>
                      <a:r>
                        <a:rPr lang="de-DE" dirty="0"/>
                        <a:t>6011.24 GB/s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85.02%</a:t>
                      </a:r>
                      <a:br>
                        <a:rPr lang="de-DE" dirty="0"/>
                      </a:br>
                      <a:r>
                        <a:rPr lang="de-DE" dirty="0"/>
                        <a:t>83.77%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362514"/>
                  </a:ext>
                </a:extLst>
              </a:tr>
              <a:tr h="72643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FP (</a:t>
                      </a:r>
                      <a:r>
                        <a:rPr lang="de-DE" dirty="0" err="1"/>
                        <a:t>merge-based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secsize</a:t>
                      </a:r>
                      <a:r>
                        <a:rPr lang="de-DE" dirty="0"/>
                        <a:t>=5)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 GPUs</a:t>
                      </a:r>
                      <a:br>
                        <a:rPr lang="de-DE" dirty="0"/>
                      </a:br>
                      <a:r>
                        <a:rPr lang="de-DE" dirty="0"/>
                        <a:t>8 GPUs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29.580ms</a:t>
                      </a:r>
                      <a:br>
                        <a:rPr lang="de-DE" dirty="0"/>
                      </a:br>
                      <a:r>
                        <a:rPr lang="de-DE" dirty="0"/>
                        <a:t>  7.306ms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434.08 GB/s</a:t>
                      </a:r>
                      <a:br>
                        <a:rPr lang="de-DE" dirty="0"/>
                      </a:br>
                      <a:r>
                        <a:rPr lang="de-DE" dirty="0"/>
                        <a:t>1757.46 GB/s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24.20%</a:t>
                      </a:r>
                      <a:br>
                        <a:rPr lang="de-DE" dirty="0"/>
                      </a:br>
                      <a:r>
                        <a:rPr lang="de-DE" dirty="0"/>
                        <a:t>24.49%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461634"/>
                  </a:ext>
                </a:extLst>
              </a:tr>
              <a:tr h="72643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BP (</a:t>
                      </a:r>
                      <a:r>
                        <a:rPr lang="de-DE" dirty="0" err="1"/>
                        <a:t>csr-vector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 GPUs</a:t>
                      </a:r>
                      <a:br>
                        <a:rPr lang="de-DE" dirty="0"/>
                      </a:br>
                      <a:r>
                        <a:rPr lang="de-DE" dirty="0"/>
                        <a:t>8 GPUs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7.939ms</a:t>
                      </a:r>
                      <a:br>
                        <a:rPr lang="de-DE" dirty="0"/>
                      </a:br>
                      <a:r>
                        <a:rPr lang="de-DE" dirty="0"/>
                        <a:t>2.012ms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1617.33 GB/s</a:t>
                      </a:r>
                      <a:br>
                        <a:rPr lang="de-DE" dirty="0"/>
                      </a:br>
                      <a:r>
                        <a:rPr lang="de-DE" dirty="0"/>
                        <a:t>6381.71 GB/s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90.15%</a:t>
                      </a:r>
                      <a:br>
                        <a:rPr lang="de-DE" dirty="0"/>
                      </a:br>
                      <a:r>
                        <a:rPr lang="de-DE" dirty="0"/>
                        <a:t>88.93%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015230"/>
                  </a:ext>
                </a:extLst>
              </a:tr>
              <a:tr h="72643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BP (</a:t>
                      </a:r>
                      <a:r>
                        <a:rPr lang="de-DE" dirty="0" err="1"/>
                        <a:t>merge-based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secsize</a:t>
                      </a:r>
                      <a:r>
                        <a:rPr lang="de-DE" dirty="0"/>
                        <a:t>=5)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 GPUs</a:t>
                      </a:r>
                      <a:br>
                        <a:rPr lang="de-DE" dirty="0"/>
                      </a:br>
                      <a:r>
                        <a:rPr lang="de-DE" dirty="0"/>
                        <a:t>8 GPUs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28.100ms</a:t>
                      </a:r>
                      <a:br>
                        <a:rPr lang="de-DE" dirty="0"/>
                      </a:br>
                      <a:r>
                        <a:rPr lang="de-DE" dirty="0"/>
                        <a:t>  6.898ms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456.94 GB/s</a:t>
                      </a:r>
                      <a:br>
                        <a:rPr lang="de-DE" dirty="0"/>
                      </a:br>
                      <a:r>
                        <a:rPr lang="de-DE" dirty="0"/>
                        <a:t>1861.41 GB/s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25.47%</a:t>
                      </a:r>
                      <a:br>
                        <a:rPr lang="de-DE" dirty="0"/>
                      </a:br>
                      <a:r>
                        <a:rPr lang="de-DE" dirty="0"/>
                        <a:t>25.94%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76508"/>
                  </a:ext>
                </a:extLst>
              </a:tr>
              <a:tr h="72643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BP (no </a:t>
                      </a:r>
                      <a:r>
                        <a:rPr lang="de-DE" dirty="0" err="1"/>
                        <a:t>transposed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matrix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 GPUs</a:t>
                      </a:r>
                      <a:br>
                        <a:rPr lang="de-DE" dirty="0"/>
                      </a:br>
                      <a:r>
                        <a:rPr lang="de-DE" dirty="0"/>
                        <a:t>8 GPUs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13.046ms</a:t>
                      </a:r>
                      <a:br>
                        <a:rPr lang="de-DE" dirty="0"/>
                      </a:br>
                      <a:r>
                        <a:rPr lang="de-DE" dirty="0"/>
                        <a:t>  3.292ms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982.21 GB/s</a:t>
                      </a:r>
                      <a:br>
                        <a:rPr lang="de-DE" dirty="0"/>
                      </a:br>
                      <a:r>
                        <a:rPr lang="de-DE" dirty="0"/>
                        <a:t>3900.36 GB/s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54.86%</a:t>
                      </a:r>
                      <a:br>
                        <a:rPr lang="de-DE" dirty="0"/>
                      </a:br>
                      <a:r>
                        <a:rPr lang="de-DE" dirty="0"/>
                        <a:t>54.35%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880694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665D7-FF72-414C-BB29-3B376B453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On DGX-1: 12.8 GB </a:t>
            </a:r>
            <a:r>
              <a:rPr lang="de-DE" sz="1800" dirty="0" err="1"/>
              <a:t>matrix</a:t>
            </a:r>
            <a:r>
              <a:rPr lang="de-DE" sz="1800" dirty="0"/>
              <a:t>, 500 MLEM </a:t>
            </a:r>
            <a:r>
              <a:rPr lang="de-DE" sz="1800" dirty="0" err="1"/>
              <a:t>iterations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B5E00E-DE0B-43BB-89E4-B19CC148D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60E439-74FF-4809-AC3C-44BB3DFF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1" y="2119673"/>
            <a:ext cx="8551917" cy="46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119411"/>
          </a:xfrm>
        </p:spPr>
        <p:txBody>
          <a:bodyPr/>
          <a:lstStyle/>
          <a:p>
            <a:r>
              <a:rPr lang="de-DE" sz="1800" dirty="0"/>
              <a:t>On DGX-1: 12.8 GB </a:t>
            </a:r>
            <a:r>
              <a:rPr lang="de-DE" sz="1800" dirty="0" err="1"/>
              <a:t>matrix</a:t>
            </a:r>
            <a:r>
              <a:rPr lang="de-DE" sz="1800" dirty="0"/>
              <a:t>, 500 MLEM </a:t>
            </a:r>
            <a:r>
              <a:rPr lang="de-DE" sz="1800" dirty="0" err="1"/>
              <a:t>iterations</a:t>
            </a:r>
            <a:r>
              <a:rPr lang="de-DE" sz="1800" dirty="0"/>
              <a:t>, 2 GPUs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Effective</a:t>
            </a:r>
            <a:r>
              <a:rPr lang="de-DE" sz="1800" dirty="0"/>
              <a:t> </a:t>
            </a:r>
            <a:r>
              <a:rPr lang="de-DE" sz="1800" dirty="0" err="1"/>
              <a:t>bandwidth</a:t>
            </a:r>
            <a:r>
              <a:rPr lang="de-DE" sz="1800" dirty="0"/>
              <a:t> in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               FP                                   BP</a:t>
            </a:r>
            <a:br>
              <a:rPr lang="de-DE" sz="1800" dirty="0"/>
            </a:br>
            <a:r>
              <a:rPr lang="de-DE" sz="1800" dirty="0"/>
              <a:t>(</a:t>
            </a:r>
            <a:r>
              <a:rPr lang="de-DE" sz="1800" dirty="0" err="1"/>
              <a:t>secsize</a:t>
            </a:r>
            <a:r>
              <a:rPr lang="de-DE" sz="1800" dirty="0"/>
              <a:t>=5 for </a:t>
            </a:r>
            <a:r>
              <a:rPr lang="de-DE" sz="1800" dirty="0" err="1"/>
              <a:t>both</a:t>
            </a:r>
            <a:r>
              <a:rPr lang="de-DE" sz="1800" dirty="0"/>
              <a:t>)                       434.06 GB/s (24.2%)     457.36 GB/s (25.49%)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60B1A2-60E7-4639-9627-D649CE130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0D9C59-40A3-4A91-B7ED-7E19029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1" y="2104524"/>
            <a:ext cx="7206097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2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119411"/>
          </a:xfrm>
        </p:spPr>
        <p:txBody>
          <a:bodyPr/>
          <a:lstStyle/>
          <a:p>
            <a:r>
              <a:rPr lang="de-DE" sz="1800" dirty="0"/>
              <a:t>Extreme </a:t>
            </a:r>
            <a:r>
              <a:rPr lang="de-DE" sz="1800" dirty="0" err="1"/>
              <a:t>case</a:t>
            </a:r>
            <a:r>
              <a:rPr lang="de-DE" sz="1800" dirty="0"/>
              <a:t>: on DGX-1, 100 GB </a:t>
            </a:r>
            <a:r>
              <a:rPr lang="de-DE" sz="1800" dirty="0" err="1"/>
              <a:t>matrix</a:t>
            </a:r>
            <a:r>
              <a:rPr lang="de-DE" sz="1800" dirty="0"/>
              <a:t>, 10 MLEM </a:t>
            </a:r>
            <a:r>
              <a:rPr lang="de-DE" sz="1800" dirty="0" err="1"/>
              <a:t>iterations</a:t>
            </a:r>
            <a:r>
              <a:rPr lang="de-DE" sz="1800" dirty="0"/>
              <a:t>, 8 GPUs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sz="30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3122D2C-8F92-4E36-86A6-3DF860925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53577"/>
              </p:ext>
            </p:extLst>
          </p:nvPr>
        </p:nvGraphicFramePr>
        <p:xfrm>
          <a:off x="341586" y="2396826"/>
          <a:ext cx="8460828" cy="3274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5162">
                  <a:extLst>
                    <a:ext uri="{9D8B030D-6E8A-4147-A177-3AD203B41FA5}">
                      <a16:colId xmlns:a16="http://schemas.microsoft.com/office/drawing/2014/main" val="1054750488"/>
                    </a:ext>
                  </a:extLst>
                </a:gridCol>
                <a:gridCol w="1797446">
                  <a:extLst>
                    <a:ext uri="{9D8B030D-6E8A-4147-A177-3AD203B41FA5}">
                      <a16:colId xmlns:a16="http://schemas.microsoft.com/office/drawing/2014/main" val="670040479"/>
                    </a:ext>
                  </a:extLst>
                </a:gridCol>
                <a:gridCol w="1854782">
                  <a:extLst>
                    <a:ext uri="{9D8B030D-6E8A-4147-A177-3AD203B41FA5}">
                      <a16:colId xmlns:a16="http://schemas.microsoft.com/office/drawing/2014/main" val="3429879884"/>
                    </a:ext>
                  </a:extLst>
                </a:gridCol>
                <a:gridCol w="1453438">
                  <a:extLst>
                    <a:ext uri="{9D8B030D-6E8A-4147-A177-3AD203B41FA5}">
                      <a16:colId xmlns:a16="http://schemas.microsoft.com/office/drawing/2014/main" val="1101812661"/>
                    </a:ext>
                  </a:extLst>
                </a:gridCol>
              </a:tblGrid>
              <a:tr h="15168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avg</a:t>
                      </a:r>
                      <a:r>
                        <a:rPr lang="de-DE" dirty="0"/>
                        <a:t> time </a:t>
                      </a:r>
                      <a:r>
                        <a:rPr lang="de-DE" dirty="0" err="1"/>
                        <a:t>cost</a:t>
                      </a:r>
                      <a:br>
                        <a:rPr lang="de-DE" dirty="0"/>
                      </a:br>
                      <a:r>
                        <a:rPr lang="de-DE" dirty="0"/>
                        <a:t>per </a:t>
                      </a:r>
                      <a:r>
                        <a:rPr lang="de-DE" dirty="0" err="1"/>
                        <a:t>iteration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absolute</a:t>
                      </a:r>
                      <a:br>
                        <a:rPr lang="de-DE" dirty="0"/>
                      </a:br>
                      <a:r>
                        <a:rPr lang="de-DE" dirty="0" err="1"/>
                        <a:t>bandwidth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relative</a:t>
                      </a:r>
                      <a:br>
                        <a:rPr lang="de-DE" dirty="0"/>
                      </a:br>
                      <a:r>
                        <a:rPr lang="de-DE" dirty="0" err="1"/>
                        <a:t>bandwidth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103852"/>
                  </a:ext>
                </a:extLst>
              </a:tr>
              <a:tr h="878836">
                <a:tc>
                  <a:txBody>
                    <a:bodyPr/>
                    <a:lstStyle/>
                    <a:p>
                      <a:r>
                        <a:rPr lang="de-DE" dirty="0"/>
                        <a:t>FP (</a:t>
                      </a:r>
                      <a:r>
                        <a:rPr lang="de-DE" dirty="0" err="1"/>
                        <a:t>csr-vector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16.498ms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5972.85 GB/s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83.23%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21820"/>
                  </a:ext>
                </a:extLst>
              </a:tr>
              <a:tr h="878836">
                <a:tc>
                  <a:txBody>
                    <a:bodyPr/>
                    <a:lstStyle/>
                    <a:p>
                      <a:r>
                        <a:rPr lang="de-DE" dirty="0"/>
                        <a:t>BP (no </a:t>
                      </a:r>
                      <a:r>
                        <a:rPr lang="de-DE" dirty="0" err="1"/>
                        <a:t>transposed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matrix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2.092s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47.1 GB/s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6.56%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973753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D63FFC-257D-488D-A216-E0A25D737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8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FF0000"/>
                </a:solidFill>
              </a:rPr>
              <a:t>Conclusions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96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119411"/>
          </a:xfrm>
        </p:spPr>
        <p:txBody>
          <a:bodyPr/>
          <a:lstStyle/>
          <a:p>
            <a:r>
              <a:rPr lang="de-DE" sz="2000" dirty="0"/>
              <a:t>Discovery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:</a:t>
            </a: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CSR-</a:t>
            </a:r>
            <a:r>
              <a:rPr lang="de-DE" sz="1800" dirty="0" err="1"/>
              <a:t>vector</a:t>
            </a:r>
            <a:r>
              <a:rPr lang="de-DE" sz="1800" dirty="0"/>
              <a:t> </a:t>
            </a:r>
            <a:r>
              <a:rPr lang="de-DE" sz="1800" dirty="0" err="1"/>
              <a:t>always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efficient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(relative </a:t>
            </a:r>
            <a:r>
              <a:rPr lang="de-DE" sz="1800" dirty="0" err="1"/>
              <a:t>effective</a:t>
            </a:r>
            <a:r>
              <a:rPr lang="de-DE" sz="1800" dirty="0"/>
              <a:t> </a:t>
            </a:r>
            <a:r>
              <a:rPr lang="de-DE" sz="1800" dirty="0" err="1"/>
              <a:t>bandwidth</a:t>
            </a:r>
            <a:r>
              <a:rPr lang="de-DE" sz="1800" dirty="0"/>
              <a:t> &gt; 80%)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 err="1"/>
              <a:t>Merge-based</a:t>
            </a:r>
            <a:r>
              <a:rPr lang="de-DE" sz="1800" dirty="0"/>
              <a:t> </a:t>
            </a:r>
            <a:r>
              <a:rPr lang="de-DE" sz="1800" dirty="0" err="1"/>
              <a:t>always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inefficient</a:t>
            </a:r>
            <a:br>
              <a:rPr lang="de-DE" sz="1800" dirty="0"/>
            </a:br>
            <a:r>
              <a:rPr lang="de-DE" sz="1800" dirty="0"/>
              <a:t>(relative </a:t>
            </a:r>
            <a:r>
              <a:rPr lang="de-DE" sz="1800" dirty="0" err="1"/>
              <a:t>effective</a:t>
            </a:r>
            <a:r>
              <a:rPr lang="de-DE" sz="1800" dirty="0"/>
              <a:t> </a:t>
            </a:r>
            <a:r>
              <a:rPr lang="de-DE" sz="1800" dirty="0" err="1"/>
              <a:t>bandwidth</a:t>
            </a:r>
            <a:r>
              <a:rPr lang="de-DE" sz="1800" dirty="0"/>
              <a:t> &lt; 30%)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 err="1"/>
              <a:t>SpMV</a:t>
            </a:r>
            <a:r>
              <a:rPr lang="de-DE" sz="1800" dirty="0"/>
              <a:t>-T </a:t>
            </a:r>
            <a:r>
              <a:rPr lang="de-DE" sz="1800" dirty="0" err="1"/>
              <a:t>using</a:t>
            </a:r>
            <a:r>
              <a:rPr lang="de-DE" sz="1800" dirty="0"/>
              <a:t> no </a:t>
            </a:r>
            <a:r>
              <a:rPr lang="de-DE" sz="1800" dirty="0" err="1"/>
              <a:t>transposed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1800" dirty="0"/>
              <a:t>relatively </a:t>
            </a:r>
            <a:r>
              <a:rPr lang="de-DE" sz="1800" dirty="0" err="1"/>
              <a:t>efficient</a:t>
            </a:r>
            <a:r>
              <a:rPr lang="de-DE" sz="1800" dirty="0"/>
              <a:t>, when </a:t>
            </a:r>
            <a:r>
              <a:rPr lang="de-DE" sz="1800" dirty="0" err="1"/>
              <a:t>matrix</a:t>
            </a:r>
            <a:r>
              <a:rPr lang="de-DE" sz="1800" dirty="0"/>
              <a:t> not too large      (13 GB </a:t>
            </a:r>
            <a:r>
              <a:rPr lang="de-DE" sz="1800" dirty="0" err="1"/>
              <a:t>matrix</a:t>
            </a:r>
            <a:r>
              <a:rPr lang="de-DE" sz="1800" dirty="0"/>
              <a:t>:  54%)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fairly</a:t>
            </a:r>
            <a:r>
              <a:rPr lang="de-DE" sz="1800" dirty="0"/>
              <a:t> </a:t>
            </a:r>
            <a:r>
              <a:rPr lang="de-DE" sz="1800" dirty="0" err="1"/>
              <a:t>inefficient</a:t>
            </a:r>
            <a:r>
              <a:rPr lang="de-DE" sz="1800" dirty="0"/>
              <a:t>, when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extremely</a:t>
            </a:r>
            <a:r>
              <a:rPr lang="de-DE" sz="1800" dirty="0"/>
              <a:t> large (100 GB </a:t>
            </a:r>
            <a:r>
              <a:rPr lang="de-DE" sz="1800" dirty="0" err="1"/>
              <a:t>matrix</a:t>
            </a:r>
            <a:r>
              <a:rPr lang="de-DE" sz="1800" dirty="0"/>
              <a:t>: 6.6%)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Conclusions</a:t>
            </a:r>
            <a:endParaRPr lang="de-DE" sz="3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C5D18B-9562-41A9-BC67-85B2E06EF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64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for your </a:t>
            </a:r>
            <a:r>
              <a:rPr lang="de-DE" dirty="0" err="1"/>
              <a:t>concentration</a:t>
            </a:r>
            <a:r>
              <a:rPr lang="de-DE" dirty="0"/>
              <a:t>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Mengdi Wang, BA</a:t>
            </a:r>
          </a:p>
          <a:p>
            <a:r>
              <a:rPr lang="de-DE" dirty="0"/>
              <a:t>Munich, 29th August 2019, Garching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Positron Emission </a:t>
            </a:r>
            <a:r>
              <a:rPr lang="de-DE" sz="2200" dirty="0" err="1"/>
              <a:t>Tomography</a:t>
            </a:r>
            <a:r>
              <a:rPr lang="de-DE" sz="2200" dirty="0"/>
              <a:t> (PET)</a:t>
            </a:r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Matrix </a:t>
            </a:r>
            <a:r>
              <a:rPr lang="de-DE" sz="2200" i="1" dirty="0">
                <a:solidFill>
                  <a:srgbClr val="FF0000"/>
                </a:solidFill>
              </a:rPr>
              <a:t>A</a:t>
            </a:r>
            <a:r>
              <a:rPr lang="de-DE" sz="2200" dirty="0"/>
              <a:t>: </a:t>
            </a:r>
            <a:r>
              <a:rPr lang="de-DE" sz="2200" dirty="0" err="1"/>
              <a:t>characterizing</a:t>
            </a:r>
            <a:r>
              <a:rPr lang="de-DE" sz="2200" dirty="0"/>
              <a:t> PET </a:t>
            </a:r>
            <a:r>
              <a:rPr lang="de-DE" sz="2200" dirty="0" err="1"/>
              <a:t>scanner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Image </a:t>
            </a:r>
            <a:r>
              <a:rPr lang="de-DE" sz="2200" i="1" dirty="0">
                <a:solidFill>
                  <a:srgbClr val="FF0000"/>
                </a:solidFill>
              </a:rPr>
              <a:t>g</a:t>
            </a:r>
            <a:r>
              <a:rPr lang="de-DE" sz="2200" dirty="0"/>
              <a:t>: </a:t>
            </a:r>
            <a:r>
              <a:rPr lang="de-DE" sz="2200" dirty="0" err="1"/>
              <a:t>recorded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PET </a:t>
            </a:r>
            <a:r>
              <a:rPr lang="de-DE" sz="2200" dirty="0" err="1"/>
              <a:t>scanner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Aim</a:t>
            </a:r>
            <a:r>
              <a:rPr lang="de-DE" sz="2200" dirty="0"/>
              <a:t>: </a:t>
            </a:r>
            <a:r>
              <a:rPr lang="de-DE" sz="2200" dirty="0" err="1"/>
              <a:t>solve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liear</a:t>
            </a:r>
            <a:r>
              <a:rPr lang="de-DE" sz="2200" dirty="0"/>
              <a:t> </a:t>
            </a:r>
            <a:r>
              <a:rPr lang="de-DE" sz="2200" dirty="0" err="1"/>
              <a:t>equation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i="1" dirty="0">
                <a:solidFill>
                  <a:srgbClr val="FF0000"/>
                </a:solidFill>
              </a:rPr>
              <a:t>A · f = g</a:t>
            </a:r>
          </a:p>
          <a:p>
            <a:endParaRPr lang="de-DE" sz="2200" i="1" dirty="0">
              <a:solidFill>
                <a:srgbClr val="FF0000"/>
              </a:solidFill>
            </a:endParaRPr>
          </a:p>
          <a:p>
            <a:endParaRPr lang="de-DE" sz="2200" i="1" dirty="0">
              <a:solidFill>
                <a:srgbClr val="FF0000"/>
              </a:solidFill>
            </a:endParaRPr>
          </a:p>
          <a:p>
            <a:r>
              <a:rPr lang="de-DE" sz="2200" dirty="0"/>
              <a:t>Program </a:t>
            </a:r>
            <a:r>
              <a:rPr lang="de-DE" sz="2200" dirty="0" err="1"/>
              <a:t>written</a:t>
            </a:r>
            <a:r>
              <a:rPr lang="de-DE" sz="2200" dirty="0"/>
              <a:t> in C / C++ / CUDA</a:t>
            </a:r>
          </a:p>
          <a:p>
            <a:endParaRPr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Background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842E5-82F5-4275-A032-2DD7E8EC7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4D7832-98FC-45BD-BBB6-E88DDED7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22" y="2316566"/>
            <a:ext cx="3146462" cy="21244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4B0618F-9ED7-49B4-8A21-9BD302CCAB98}"/>
              </a:ext>
            </a:extLst>
          </p:cNvPr>
          <p:cNvSpPr txBox="1"/>
          <p:nvPr/>
        </p:nvSpPr>
        <p:spPr>
          <a:xfrm>
            <a:off x="6558944" y="4541434"/>
            <a:ext cx="236482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MADPET-II Scanner</a:t>
            </a:r>
          </a:p>
        </p:txBody>
      </p:sp>
    </p:spTree>
    <p:extLst>
      <p:ext uri="{BB962C8B-B14F-4D97-AF65-F5344CB8AC3E}">
        <p14:creationId xmlns:p14="http://schemas.microsoft.com/office/powerpoint/2010/main" val="62646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MLEM </a:t>
            </a:r>
            <a:r>
              <a:rPr lang="de-DE" dirty="0" err="1">
                <a:solidFill>
                  <a:srgbClr val="FF0000"/>
                </a:solidFill>
              </a:rPr>
              <a:t>Algorithm</a:t>
            </a:r>
            <a:endParaRPr lang="de-DE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698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Maximum Likelihood </a:t>
            </a:r>
            <a:r>
              <a:rPr lang="de-DE" sz="2200" dirty="0" err="1"/>
              <a:t>reconstruction</a:t>
            </a:r>
            <a:r>
              <a:rPr lang="de-DE" sz="2200" dirty="0"/>
              <a:t> (ML) </a:t>
            </a:r>
          </a:p>
          <a:p>
            <a:r>
              <a:rPr lang="de-DE" sz="2200" dirty="0" err="1"/>
              <a:t>using</a:t>
            </a:r>
            <a:r>
              <a:rPr lang="de-DE" sz="2200" dirty="0"/>
              <a:t> Expectation </a:t>
            </a:r>
            <a:r>
              <a:rPr lang="de-DE" sz="2200" dirty="0" err="1"/>
              <a:t>Maximization</a:t>
            </a:r>
            <a:r>
              <a:rPr lang="de-DE" sz="2200" dirty="0"/>
              <a:t> (EM)</a:t>
            </a:r>
          </a:p>
          <a:p>
            <a:endParaRPr lang="de-DE" sz="2200" dirty="0"/>
          </a:p>
          <a:p>
            <a:r>
              <a:rPr lang="de-DE" sz="2200" dirty="0"/>
              <a:t>An iterative </a:t>
            </a:r>
            <a:r>
              <a:rPr lang="de-DE" sz="2200" dirty="0" err="1"/>
              <a:t>algorithm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MLEM </a:t>
            </a:r>
            <a:r>
              <a:rPr lang="de-DE" dirty="0" err="1"/>
              <a:t>Algorithm</a:t>
            </a:r>
            <a:endParaRPr lang="de-DE" sz="3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41D385-7F68-416D-95E2-C540B96E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6" y="4209392"/>
            <a:ext cx="4542867" cy="135058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F3C5A5-326B-448B-A648-F7B5AE6EAD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1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Forward </a:t>
            </a:r>
            <a:r>
              <a:rPr lang="de-DE" sz="2200" dirty="0" err="1"/>
              <a:t>Projection</a:t>
            </a:r>
            <a:r>
              <a:rPr lang="de-DE" sz="2200" dirty="0"/>
              <a:t>		</a:t>
            </a:r>
          </a:p>
          <a:p>
            <a:endParaRPr lang="de-DE" sz="2200" dirty="0"/>
          </a:p>
          <a:p>
            <a:r>
              <a:rPr lang="de-DE" sz="2200" dirty="0" err="1"/>
              <a:t>Correlation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Backward</a:t>
            </a:r>
            <a:r>
              <a:rPr lang="de-DE" sz="2200" dirty="0"/>
              <a:t> </a:t>
            </a:r>
            <a:r>
              <a:rPr lang="de-DE" sz="2200" dirty="0" err="1"/>
              <a:t>Projection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Update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MLEM </a:t>
            </a:r>
            <a:r>
              <a:rPr lang="de-DE" dirty="0" err="1"/>
              <a:t>Algorithm</a:t>
            </a:r>
            <a:endParaRPr lang="de-DE" sz="3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41D385-7F68-416D-95E2-C540B96E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6" y="1762188"/>
            <a:ext cx="4542867" cy="1350582"/>
          </a:xfrm>
          <a:prstGeom prst="rect">
            <a:avLst/>
          </a:prstGeom>
        </p:spPr>
      </p:pic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07A0BE71-1CAD-4A60-A10E-2B686FBF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47" y="3112770"/>
            <a:ext cx="2218511" cy="817123"/>
          </a:xfrm>
          <a:prstGeom prst="rect">
            <a:avLst/>
          </a:prstGeom>
        </p:spPr>
      </p:pic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FF00AA90-D59B-46C6-9DE3-99FF8054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995" y="3927913"/>
            <a:ext cx="1981418" cy="694343"/>
          </a:xfrm>
          <a:prstGeom prst="rect">
            <a:avLst/>
          </a:prstGeom>
        </p:spPr>
      </p:pic>
      <p:pic>
        <p:nvPicPr>
          <p:cNvPr id="10" name="Grafik 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AF8B67AA-A8D2-4A33-81F1-027C71D92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290" y="4612690"/>
            <a:ext cx="2476773" cy="838292"/>
          </a:xfrm>
          <a:prstGeom prst="rect">
            <a:avLst/>
          </a:prstGeom>
        </p:spPr>
      </p:pic>
      <p:pic>
        <p:nvPicPr>
          <p:cNvPr id="12" name="Grafik 11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C5BFA868-DED6-4654-BCF8-4D6BB89A7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015" y="5334888"/>
            <a:ext cx="2895919" cy="9145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7B187F-E146-4DEE-B90D-68D84176C0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Forward </a:t>
            </a:r>
            <a:r>
              <a:rPr lang="de-DE" sz="2200" dirty="0" err="1"/>
              <a:t>Projection</a:t>
            </a:r>
            <a:r>
              <a:rPr lang="de-DE" sz="2200" dirty="0"/>
              <a:t>		</a:t>
            </a:r>
            <a:r>
              <a:rPr lang="de-DE" sz="2000" dirty="0"/>
              <a:t>equivalent to matrix-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multiplication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Correlation</a:t>
            </a:r>
            <a:r>
              <a:rPr lang="de-DE" sz="2200" dirty="0"/>
              <a:t>				</a:t>
            </a:r>
            <a:r>
              <a:rPr lang="de-DE" sz="2000" dirty="0" err="1"/>
              <a:t>scaling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Backward</a:t>
            </a:r>
            <a:r>
              <a:rPr lang="de-DE" sz="2200" dirty="0"/>
              <a:t> </a:t>
            </a:r>
            <a:r>
              <a:rPr lang="de-DE" sz="2200" dirty="0" err="1"/>
              <a:t>Projection</a:t>
            </a:r>
            <a:r>
              <a:rPr lang="de-DE" sz="2200" dirty="0"/>
              <a:t>		</a:t>
            </a:r>
            <a:r>
              <a:rPr lang="de-DE" sz="2000" dirty="0"/>
              <a:t>equivalent to matrix-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multiplication</a:t>
            </a:r>
            <a:endParaRPr lang="de-DE" sz="2200" dirty="0"/>
          </a:p>
          <a:p>
            <a:r>
              <a:rPr lang="de-DE" sz="2200" dirty="0"/>
              <a:t>				</a:t>
            </a:r>
            <a:r>
              <a:rPr lang="de-DE" sz="2000" dirty="0" err="1">
                <a:solidFill>
                  <a:srgbClr val="FF0000"/>
                </a:solidFill>
              </a:rPr>
              <a:t>if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transposed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matrix</a:t>
            </a:r>
            <a:r>
              <a:rPr lang="de-DE" sz="2000" dirty="0">
                <a:solidFill>
                  <a:srgbClr val="FF0000"/>
                </a:solidFill>
              </a:rPr>
              <a:t> A</a:t>
            </a:r>
            <a:r>
              <a:rPr lang="de-DE" sz="2000" baseline="30000" dirty="0">
                <a:solidFill>
                  <a:srgbClr val="FF0000"/>
                </a:solidFill>
              </a:rPr>
              <a:t>T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provided</a:t>
            </a:r>
            <a:endParaRPr lang="de-DE" sz="2200" dirty="0">
              <a:solidFill>
                <a:srgbClr val="FF0000"/>
              </a:solidFill>
            </a:endParaRPr>
          </a:p>
          <a:p>
            <a:r>
              <a:rPr lang="de-DE" sz="2200" dirty="0"/>
              <a:t>Update					</a:t>
            </a:r>
            <a:r>
              <a:rPr lang="de-DE" sz="2000" dirty="0" err="1"/>
              <a:t>scaling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MLEM </a:t>
            </a:r>
            <a:r>
              <a:rPr lang="de-DE" dirty="0" err="1"/>
              <a:t>Algorithm</a:t>
            </a:r>
            <a:endParaRPr lang="de-DE" sz="3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41D385-7F68-416D-95E2-C540B96E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6" y="1762188"/>
            <a:ext cx="4542867" cy="135058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95F8C-4EE3-4CE1-A9C5-8C0C56BE8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5166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MLEM </a:t>
            </a:r>
            <a:r>
              <a:rPr lang="de-DE" dirty="0" err="1">
                <a:solidFill>
                  <a:schemeClr val="accent6"/>
                </a:solidFill>
              </a:rPr>
              <a:t>Algorithm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Matrix Transposition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Merge-based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CSR-</a:t>
            </a:r>
            <a:r>
              <a:rPr lang="de-DE" dirty="0" err="1">
                <a:solidFill>
                  <a:schemeClr val="accent6"/>
                </a:solidFill>
              </a:rPr>
              <a:t>vector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SpMV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SpMV</a:t>
            </a:r>
            <a:r>
              <a:rPr lang="de-DE" dirty="0">
                <a:solidFill>
                  <a:schemeClr val="accent6"/>
                </a:solidFill>
              </a:rPr>
              <a:t>-T </a:t>
            </a:r>
            <a:r>
              <a:rPr lang="de-DE" dirty="0" err="1">
                <a:solidFill>
                  <a:schemeClr val="accent6"/>
                </a:solidFill>
              </a:rPr>
              <a:t>using</a:t>
            </a:r>
            <a:r>
              <a:rPr lang="de-DE" dirty="0">
                <a:solidFill>
                  <a:schemeClr val="accent6"/>
                </a:solidFill>
              </a:rPr>
              <a:t> No </a:t>
            </a:r>
            <a:r>
              <a:rPr lang="de-DE" dirty="0" err="1">
                <a:solidFill>
                  <a:schemeClr val="accent6"/>
                </a:solidFill>
              </a:rPr>
              <a:t>Transposed</a:t>
            </a:r>
            <a:r>
              <a:rPr lang="de-DE" dirty="0">
                <a:solidFill>
                  <a:schemeClr val="accent6"/>
                </a:solidFill>
              </a:rPr>
              <a:t> Matrix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NCCL </a:t>
            </a:r>
            <a:r>
              <a:rPr lang="de-DE" dirty="0" err="1">
                <a:solidFill>
                  <a:schemeClr val="accent6"/>
                </a:solidFill>
              </a:rPr>
              <a:t>Operations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Experiments and </a:t>
            </a:r>
            <a:r>
              <a:rPr lang="de-DE" dirty="0" err="1">
                <a:solidFill>
                  <a:schemeClr val="accent6"/>
                </a:solidFill>
              </a:rPr>
              <a:t>Results</a:t>
            </a: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Conclusions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427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Mengdi_Bachelor_s_Thesis</Template>
  <TotalTime>0</TotalTime>
  <Words>1053</Words>
  <Application>Microsoft Office PowerPoint</Application>
  <PresentationFormat>Bildschirmpräsentation (4:3)</PresentationFormat>
  <Paragraphs>454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37</vt:i4>
      </vt:variant>
    </vt:vector>
  </HeadingPairs>
  <TitlesOfParts>
    <vt:vector size="4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Porting MLEM Algorithm for Hetetogeneous Systems</vt:lpstr>
      <vt:lpstr>Agenda</vt:lpstr>
      <vt:lpstr>Agenda</vt:lpstr>
      <vt:lpstr>Background</vt:lpstr>
      <vt:lpstr>Agenda</vt:lpstr>
      <vt:lpstr>MLEM Algorithm</vt:lpstr>
      <vt:lpstr>MLEM Algorithm</vt:lpstr>
      <vt:lpstr>MLEM Algorithm</vt:lpstr>
      <vt:lpstr>Agenda</vt:lpstr>
      <vt:lpstr>Matrix Transposition</vt:lpstr>
      <vt:lpstr>Matrix Transposition</vt:lpstr>
      <vt:lpstr>Agenda</vt:lpstr>
      <vt:lpstr>Merge-based SpMV</vt:lpstr>
      <vt:lpstr>Merge-based SpMV</vt:lpstr>
      <vt:lpstr>Merge-based SpMV</vt:lpstr>
      <vt:lpstr>Merge-based SpMV</vt:lpstr>
      <vt:lpstr>Agenda</vt:lpstr>
      <vt:lpstr>CSR-vector SpMV</vt:lpstr>
      <vt:lpstr>CSR-vector SpMV</vt:lpstr>
      <vt:lpstr>Agenda</vt:lpstr>
      <vt:lpstr>SpMV-T using No Transposed Matrix</vt:lpstr>
      <vt:lpstr>Agenda</vt:lpstr>
      <vt:lpstr>NCCL Operations</vt:lpstr>
      <vt:lpstr>NCCL Operations</vt:lpstr>
      <vt:lpstr>NCCL Operations</vt:lpstr>
      <vt:lpstr>NCCL Operations</vt:lpstr>
      <vt:lpstr>Agenda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Agenda</vt:lpstr>
      <vt:lpstr>Conclusions</vt:lpstr>
      <vt:lpstr>Thank you very much for your concentration!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MLEM Algorithm for Hetetogeneous Systems</dc:title>
  <dc:creator>Mengdi Wang</dc:creator>
  <cp:lastModifiedBy>Mengdi Wang</cp:lastModifiedBy>
  <cp:revision>14</cp:revision>
  <cp:lastPrinted>2015-07-30T14:04:45Z</cp:lastPrinted>
  <dcterms:created xsi:type="dcterms:W3CDTF">2019-08-26T14:23:14Z</dcterms:created>
  <dcterms:modified xsi:type="dcterms:W3CDTF">2019-09-01T18:55:55Z</dcterms:modified>
</cp:coreProperties>
</file>