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  <p:sldId id="264" r:id="rId10"/>
    <p:sldId id="265" r:id="rId11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5D2"/>
    <a:srgbClr val="AAB6B6"/>
    <a:srgbClr val="EEEEEE"/>
    <a:srgbClr val="EAEAEA"/>
    <a:srgbClr val="DDDDDD"/>
    <a:srgbClr val="F8F8F8"/>
    <a:srgbClr val="566B73"/>
    <a:srgbClr val="ABB7B7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1" autoAdjust="0"/>
    <p:restoredTop sz="81522" autoAdjust="0"/>
  </p:normalViewPr>
  <p:slideViewPr>
    <p:cSldViewPr snapToGrid="0">
      <p:cViewPr varScale="1">
        <p:scale>
          <a:sx n="115" d="100"/>
          <a:sy n="115" d="100"/>
        </p:scale>
        <p:origin x="96" y="5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83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E4E2B67C-51EB-4427-AC6D-13AD2A9DE22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051F0B57-B63F-4711-A482-2ACA114C123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1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29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Upper left: Photo by Paul </a:t>
            </a:r>
            <a:r>
              <a:rPr lang="en-GB" dirty="0" err="1"/>
              <a:t>Martlew</a:t>
            </a:r>
            <a:r>
              <a:rPr lang="en-GB" dirty="0"/>
              <a:t> from </a:t>
            </a:r>
            <a:r>
              <a:rPr lang="en-GB" dirty="0" err="1"/>
              <a:t>FreeImages</a:t>
            </a:r>
            <a:endParaRPr lang="en-GB" dirty="0"/>
          </a:p>
          <a:p>
            <a:r>
              <a:rPr lang="en-GB" dirty="0"/>
              <a:t>Lower right: screenshot from game Sea of Thieves. www.seaofthieves.com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52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1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739189"/>
            <a:ext cx="9144000" cy="2891333"/>
          </a:xfrm>
          <a:noFill/>
        </p:spPr>
        <p:txBody>
          <a:bodyPr anchor="b" anchorCtr="1"/>
          <a:lstStyle>
            <a:lvl1pPr marL="0" indent="0" algn="ctr">
              <a:buNone/>
              <a:defRPr sz="3200">
                <a:solidFill>
                  <a:schemeClr val="tx1">
                    <a:alpha val="2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transparent</a:t>
            </a:r>
          </a:p>
          <a:p>
            <a:r>
              <a:rPr lang="en-US" dirty="0"/>
              <a:t>background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320040" y="-1"/>
            <a:ext cx="8503920" cy="22439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566B73"/>
              </a:solidFill>
            </a:endParaRP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040" y="1483415"/>
            <a:ext cx="8503920" cy="752579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PT" noProof="0"/>
              <a:t>Clique para editar o estilo</a:t>
            </a:r>
            <a:endParaRPr lang="en-US" noProof="0" dirty="0"/>
          </a:p>
        </p:txBody>
      </p:sp>
      <p:sp>
        <p:nvSpPr>
          <p:cNvPr id="1208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" y="2383649"/>
            <a:ext cx="8503920" cy="563842"/>
          </a:xfrm>
        </p:spPr>
        <p:txBody>
          <a:bodyPr anchor="ctr" anchorCtr="0"/>
          <a:lstStyle>
            <a:lvl1pPr marL="0" indent="0" algn="ctr">
              <a:buFontTx/>
              <a:buNone/>
              <a:defRPr sz="2600"/>
            </a:lvl1pPr>
          </a:lstStyle>
          <a:p>
            <a:pPr lvl="0"/>
            <a:r>
              <a:rPr lang="pt-PT" noProof="0"/>
              <a:t>Clique para editar o estilo do subtítulo do Modelo Global</a:t>
            </a:r>
            <a:endParaRPr lang="en-US" noProof="0" dirty="0"/>
          </a:p>
        </p:txBody>
      </p:sp>
      <p:pic>
        <p:nvPicPr>
          <p:cNvPr id="2052" name="Picture 4" descr="D:\Work\Markus\CGL Logo\ETH_300px.png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858776"/>
            <a:ext cx="1201441" cy="1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4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90133-3556-448D-925F-EBAD21BB06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2048" y="0"/>
            <a:ext cx="1581912" cy="4557285"/>
          </a:xfrm>
          <a:solidFill>
            <a:schemeClr val="accent3"/>
          </a:solidFill>
        </p:spPr>
        <p:txBody>
          <a:bodyPr vert="eaVert" tIns="457200" anchor="ctr" anchorCtr="0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0"/>
            <a:ext cx="6812280" cy="4557285"/>
          </a:xfrm>
        </p:spPr>
        <p:txBody>
          <a:bodyPr vert="eaVert" lIns="182880" tIns="457200" rIns="18288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04411-CE99-48D3-9064-B9EF6921CA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8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305176"/>
            <a:ext cx="8503919" cy="1021556"/>
          </a:xfrm>
          <a:noFill/>
        </p:spPr>
        <p:txBody>
          <a:bodyPr lIns="182880" tIns="0" rIns="182880"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"/>
            <a:ext cx="8503920" cy="3305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DBB3E8-BA4D-4FB6-A2FB-6E3F4EDE2D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1" y="87183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7782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2CA632-D5EB-4966-A4E4-6FCBDEC4F4D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DA983-B77B-4441-9888-9D233529D59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320041" y="1566062"/>
            <a:ext cx="4178808" cy="3009092"/>
          </a:xfrm>
        </p:spPr>
        <p:txBody>
          <a:bodyPr/>
          <a:lstStyle>
            <a:lvl1pPr>
              <a:defRPr lang="en-US" sz="20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903"/>
            <a:ext cx="4175760" cy="3004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71834"/>
            <a:ext cx="4177106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871834"/>
            <a:ext cx="4178808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539E46-B82C-4EE1-B9B6-013708D6E4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6A7B30-FF76-4BAD-94EB-E085F62C1BE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"/>
            <a:ext cx="5248910" cy="4594622"/>
          </a:xfrm>
        </p:spPr>
        <p:txBody>
          <a:bodyPr tIns="45720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379306"/>
            <a:ext cx="3145473" cy="3215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B61E3-FA9B-4BEE-9D87-8B4B1DA9E7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320040" y="1"/>
            <a:ext cx="3145536" cy="1410128"/>
          </a:xfrm>
        </p:spPr>
        <p:txBody>
          <a:bodyPr lIns="182880" tIns="45720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0845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67875"/>
            <a:ext cx="8503920" cy="357629"/>
          </a:xfrm>
          <a:noFill/>
        </p:spPr>
        <p:txBody>
          <a:bodyPr lIns="91440"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" y="223631"/>
            <a:ext cx="8503920" cy="33220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4025503"/>
            <a:ext cx="850392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C6523-EF14-4F0E-B398-DDF32F01F3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5000">
              <a:schemeClr val="accent3"/>
            </a:gs>
            <a:gs pos="100000">
              <a:srgbClr val="AAB6B6">
                <a:alpha val="3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4761900"/>
            <a:ext cx="9144000" cy="38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55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877825"/>
            <a:ext cx="8503920" cy="371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55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ABB7B7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2BA5C7A1-BCEE-4CD2-9C2D-1272337811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D:\Work\Markus\CGL Logo\CGL_Logo-Text_300px.pn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34" y="4761096"/>
            <a:ext cx="1701119" cy="38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\Markus\CGL Logo\CGL_ColorsBar.jpg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4426"/>
            <a:ext cx="9144000" cy="2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395D2"/>
          </a:solidFill>
          <a:latin typeface="+mj-lt"/>
          <a:ea typeface="Open Sans" pitchFamily="34" charset="0"/>
          <a:cs typeface="Open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5KuP6qEuew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Physically-Based Simulation</a:t>
            </a:r>
            <a:br>
              <a:rPr lang="en-US" dirty="0"/>
            </a:br>
            <a:r>
              <a:rPr lang="en-US" dirty="0"/>
              <a:t>Project Plan: Position Based Fluids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" y="2683605"/>
            <a:ext cx="8503920" cy="995392"/>
          </a:xfrm>
        </p:spPr>
        <p:txBody>
          <a:bodyPr/>
          <a:lstStyle/>
          <a:p>
            <a:r>
              <a:rPr lang="en-US" dirty="0"/>
              <a:t>Group 17</a:t>
            </a:r>
          </a:p>
          <a:p>
            <a:r>
              <a:rPr lang="en-US" altLang="ko-KR" i="1" dirty="0" err="1"/>
              <a:t>Mengdi</a:t>
            </a:r>
            <a:r>
              <a:rPr lang="en-US" altLang="ko-KR" i="1" dirty="0"/>
              <a:t>, </a:t>
            </a:r>
            <a:r>
              <a:rPr lang="en-US" altLang="ko-KR" i="1" dirty="0" err="1"/>
              <a:t>Memedi</a:t>
            </a:r>
            <a:r>
              <a:rPr lang="en-US" altLang="ko-KR" i="1" dirty="0"/>
              <a:t>, Danieletto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44384" y="2380560"/>
            <a:ext cx="8455231" cy="28500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rgbClr val="566B7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36270" y="2565070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56998" y="3455719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Scenes</a:t>
            </a:r>
          </a:p>
          <a:p>
            <a:pPr algn="ctr"/>
            <a:r>
              <a:rPr lang="en-US" sz="1600" dirty="0">
                <a:latin typeface="+mn-lt"/>
              </a:rPr>
              <a:t>03/11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056357" y="1588382"/>
            <a:ext cx="1979" cy="867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235327" y="971389"/>
            <a:ext cx="1605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Constraint Solver</a:t>
            </a:r>
          </a:p>
          <a:p>
            <a:pPr algn="ctr"/>
            <a:r>
              <a:rPr lang="en-US" sz="1600" dirty="0">
                <a:latin typeface="+mn-lt"/>
              </a:rPr>
              <a:t>15/11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6272623" y="2571750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094764" y="3460732"/>
            <a:ext cx="2281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Optimizations / GPU port</a:t>
            </a:r>
          </a:p>
          <a:p>
            <a:pPr algn="ctr"/>
            <a:r>
              <a:rPr lang="en-US" sz="1600" dirty="0">
                <a:latin typeface="+mn-lt"/>
              </a:rPr>
              <a:t>10/12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441870" y="1588384"/>
            <a:ext cx="1979" cy="867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597632" y="977621"/>
            <a:ext cx="1688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Improved Shading</a:t>
            </a:r>
          </a:p>
          <a:p>
            <a:pPr algn="ctr"/>
            <a:r>
              <a:rPr lang="en-US" sz="1600" dirty="0">
                <a:latin typeface="+mn-lt"/>
              </a:rPr>
              <a:t>15/12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DFC547-2482-42FB-BFB6-80C666A4AD60}"/>
              </a:ext>
            </a:extLst>
          </p:cNvPr>
          <p:cNvCxnSpPr/>
          <p:nvPr/>
        </p:nvCxnSpPr>
        <p:spPr bwMode="auto">
          <a:xfrm>
            <a:off x="4570020" y="1588383"/>
            <a:ext cx="1979" cy="867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EEB8C7-5E77-4ED1-BAF2-FDA467BE6060}"/>
              </a:ext>
            </a:extLst>
          </p:cNvPr>
          <p:cNvSpPr txBox="1"/>
          <p:nvPr/>
        </p:nvSpPr>
        <p:spPr>
          <a:xfrm>
            <a:off x="3794520" y="971390"/>
            <a:ext cx="1551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Simulation steps</a:t>
            </a:r>
          </a:p>
          <a:p>
            <a:pPr algn="ctr"/>
            <a:r>
              <a:rPr lang="en-US" sz="1600" dirty="0">
                <a:latin typeface="+mn-lt"/>
              </a:rPr>
              <a:t>24/11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5EB4DE-0FFF-48D8-80E2-25C584FDF3D9}"/>
              </a:ext>
            </a:extLst>
          </p:cNvPr>
          <p:cNvCxnSpPr/>
          <p:nvPr/>
        </p:nvCxnSpPr>
        <p:spPr bwMode="auto">
          <a:xfrm flipV="1">
            <a:off x="7441867" y="2608820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0262AD-EBD9-466E-97FF-0B9608E67110}"/>
              </a:ext>
            </a:extLst>
          </p:cNvPr>
          <p:cNvCxnSpPr/>
          <p:nvPr/>
        </p:nvCxnSpPr>
        <p:spPr bwMode="auto">
          <a:xfrm flipV="1">
            <a:off x="4570020" y="2608820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2A55937-587C-4CFE-9E8D-EEE93A8D9380}"/>
              </a:ext>
            </a:extLst>
          </p:cNvPr>
          <p:cNvSpPr/>
          <p:nvPr/>
        </p:nvSpPr>
        <p:spPr bwMode="auto">
          <a:xfrm>
            <a:off x="602674" y="1687484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36116-A795-41B2-83E8-F3231DD429DB}"/>
              </a:ext>
            </a:extLst>
          </p:cNvPr>
          <p:cNvSpPr/>
          <p:nvPr/>
        </p:nvSpPr>
        <p:spPr bwMode="auto">
          <a:xfrm>
            <a:off x="736268" y="1687483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6222B5-4B10-41E7-9766-F669BAC4B1F4}"/>
              </a:ext>
            </a:extLst>
          </p:cNvPr>
          <p:cNvSpPr/>
          <p:nvPr/>
        </p:nvSpPr>
        <p:spPr bwMode="auto">
          <a:xfrm>
            <a:off x="869862" y="1691964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1FDD0A-C0F9-48DC-B888-6709B6B1DA0F}"/>
              </a:ext>
            </a:extLst>
          </p:cNvPr>
          <p:cNvSpPr/>
          <p:nvPr/>
        </p:nvSpPr>
        <p:spPr bwMode="auto">
          <a:xfrm>
            <a:off x="1003456" y="1691964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EE8223-A6C6-4291-A51A-23345EA4A290}"/>
              </a:ext>
            </a:extLst>
          </p:cNvPr>
          <p:cNvSpPr/>
          <p:nvPr/>
        </p:nvSpPr>
        <p:spPr bwMode="auto">
          <a:xfrm>
            <a:off x="1137409" y="1687483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0DA114-6035-468D-8F08-226FFD7FF9FE}"/>
              </a:ext>
            </a:extLst>
          </p:cNvPr>
          <p:cNvSpPr/>
          <p:nvPr/>
        </p:nvSpPr>
        <p:spPr bwMode="auto">
          <a:xfrm>
            <a:off x="602674" y="1834804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063F46-F218-478E-BECD-B33680CD1DE0}"/>
              </a:ext>
            </a:extLst>
          </p:cNvPr>
          <p:cNvSpPr/>
          <p:nvPr/>
        </p:nvSpPr>
        <p:spPr bwMode="auto">
          <a:xfrm>
            <a:off x="736268" y="1834803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9F9702-93DF-4CED-A1AC-4528B376BFFC}"/>
              </a:ext>
            </a:extLst>
          </p:cNvPr>
          <p:cNvSpPr/>
          <p:nvPr/>
        </p:nvSpPr>
        <p:spPr bwMode="auto">
          <a:xfrm>
            <a:off x="869862" y="1839284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C8E328-E3F1-4DB5-8C9E-C5A35C05FCCC}"/>
              </a:ext>
            </a:extLst>
          </p:cNvPr>
          <p:cNvSpPr/>
          <p:nvPr/>
        </p:nvSpPr>
        <p:spPr bwMode="auto">
          <a:xfrm>
            <a:off x="1003456" y="1839284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486E7E-FABC-401D-8ED9-118A7271E1F0}"/>
              </a:ext>
            </a:extLst>
          </p:cNvPr>
          <p:cNvSpPr/>
          <p:nvPr/>
        </p:nvSpPr>
        <p:spPr bwMode="auto">
          <a:xfrm>
            <a:off x="1137409" y="1834803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666EE6-6B97-4287-85EF-9D3DD686584E}"/>
              </a:ext>
            </a:extLst>
          </p:cNvPr>
          <p:cNvSpPr/>
          <p:nvPr/>
        </p:nvSpPr>
        <p:spPr bwMode="auto">
          <a:xfrm>
            <a:off x="602674" y="1986499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5093D4-5D5A-4B3E-81E6-CE284714048F}"/>
              </a:ext>
            </a:extLst>
          </p:cNvPr>
          <p:cNvSpPr/>
          <p:nvPr/>
        </p:nvSpPr>
        <p:spPr bwMode="auto">
          <a:xfrm>
            <a:off x="736268" y="1986498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1FC44B-4E91-4F44-91AC-3BA19E8F3209}"/>
              </a:ext>
            </a:extLst>
          </p:cNvPr>
          <p:cNvSpPr/>
          <p:nvPr/>
        </p:nvSpPr>
        <p:spPr bwMode="auto">
          <a:xfrm>
            <a:off x="869862" y="1990979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32DC1D-6094-4136-8FCC-5DDC35F4F99B}"/>
              </a:ext>
            </a:extLst>
          </p:cNvPr>
          <p:cNvSpPr/>
          <p:nvPr/>
        </p:nvSpPr>
        <p:spPr bwMode="auto">
          <a:xfrm>
            <a:off x="1003456" y="1990979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0BD3373-79E5-4197-8B57-6656FB99ABAB}"/>
              </a:ext>
            </a:extLst>
          </p:cNvPr>
          <p:cNvSpPr/>
          <p:nvPr/>
        </p:nvSpPr>
        <p:spPr bwMode="auto">
          <a:xfrm>
            <a:off x="1137409" y="1986498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C0960D4-77DE-4FA4-9746-905BF91894D1}"/>
              </a:ext>
            </a:extLst>
          </p:cNvPr>
          <p:cNvSpPr/>
          <p:nvPr/>
        </p:nvSpPr>
        <p:spPr bwMode="auto">
          <a:xfrm>
            <a:off x="602673" y="2130491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8835752-2DEC-4D67-B87C-32D7228963D8}"/>
              </a:ext>
            </a:extLst>
          </p:cNvPr>
          <p:cNvSpPr/>
          <p:nvPr/>
        </p:nvSpPr>
        <p:spPr bwMode="auto">
          <a:xfrm>
            <a:off x="736267" y="2130490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FD5048-9DDF-4D58-9EC6-8F9AAB83177E}"/>
              </a:ext>
            </a:extLst>
          </p:cNvPr>
          <p:cNvSpPr/>
          <p:nvPr/>
        </p:nvSpPr>
        <p:spPr bwMode="auto">
          <a:xfrm>
            <a:off x="869861" y="2134971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79B0DF-2177-4AFB-9F0A-0F66EDBF1F58}"/>
              </a:ext>
            </a:extLst>
          </p:cNvPr>
          <p:cNvSpPr/>
          <p:nvPr/>
        </p:nvSpPr>
        <p:spPr bwMode="auto">
          <a:xfrm>
            <a:off x="1003455" y="2134971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8E0EE4-376B-4601-A88F-012B9E1390D7}"/>
              </a:ext>
            </a:extLst>
          </p:cNvPr>
          <p:cNvSpPr/>
          <p:nvPr/>
        </p:nvSpPr>
        <p:spPr bwMode="auto">
          <a:xfrm>
            <a:off x="1137408" y="2130490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B71A253-A184-41E2-9276-754E9E34C46E}"/>
              </a:ext>
            </a:extLst>
          </p:cNvPr>
          <p:cNvSpPr/>
          <p:nvPr/>
        </p:nvSpPr>
        <p:spPr bwMode="auto">
          <a:xfrm>
            <a:off x="2871378" y="1844200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1147F15-A34A-4E21-BD97-F4E12D6D225D}"/>
              </a:ext>
            </a:extLst>
          </p:cNvPr>
          <p:cNvSpPr/>
          <p:nvPr/>
        </p:nvSpPr>
        <p:spPr bwMode="auto">
          <a:xfrm>
            <a:off x="3379076" y="1655762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EF139F-3D3A-4158-8A57-935251EAC02E}"/>
              </a:ext>
            </a:extLst>
          </p:cNvPr>
          <p:cNvSpPr/>
          <p:nvPr/>
        </p:nvSpPr>
        <p:spPr bwMode="auto">
          <a:xfrm>
            <a:off x="3304318" y="1796397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B8427E9-2AF7-44F6-AD7C-3D7F2A00EE36}"/>
              </a:ext>
            </a:extLst>
          </p:cNvPr>
          <p:cNvSpPr/>
          <p:nvPr/>
        </p:nvSpPr>
        <p:spPr bwMode="auto">
          <a:xfrm>
            <a:off x="3364385" y="1915368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AAC71C-A3BA-46B9-A8CB-2C895F275148}"/>
              </a:ext>
            </a:extLst>
          </p:cNvPr>
          <p:cNvSpPr/>
          <p:nvPr/>
        </p:nvSpPr>
        <p:spPr bwMode="auto">
          <a:xfrm>
            <a:off x="3495606" y="1786198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D7AC50-2887-4063-8AEC-37FC635A2E7D}"/>
              </a:ext>
            </a:extLst>
          </p:cNvPr>
          <p:cNvSpPr/>
          <p:nvPr/>
        </p:nvSpPr>
        <p:spPr bwMode="auto">
          <a:xfrm>
            <a:off x="2946440" y="2071308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E9021D9-F1D5-434D-AE8B-E7A58FE3893C}"/>
              </a:ext>
            </a:extLst>
          </p:cNvPr>
          <p:cNvSpPr/>
          <p:nvPr/>
        </p:nvSpPr>
        <p:spPr bwMode="auto">
          <a:xfrm>
            <a:off x="3245177" y="2151932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54F55B7-B05F-4679-8590-DA19365D707C}"/>
              </a:ext>
            </a:extLst>
          </p:cNvPr>
          <p:cNvSpPr/>
          <p:nvPr/>
        </p:nvSpPr>
        <p:spPr bwMode="auto">
          <a:xfrm>
            <a:off x="3140294" y="1919272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618E214-428D-42BD-BC6F-DFBF528A8BEC}"/>
              </a:ext>
            </a:extLst>
          </p:cNvPr>
          <p:cNvSpPr/>
          <p:nvPr/>
        </p:nvSpPr>
        <p:spPr bwMode="auto">
          <a:xfrm>
            <a:off x="3383524" y="2150785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9DE82A1-0A3E-41DF-A6BE-1BD6D158258F}"/>
              </a:ext>
            </a:extLst>
          </p:cNvPr>
          <p:cNvSpPr/>
          <p:nvPr/>
        </p:nvSpPr>
        <p:spPr bwMode="auto">
          <a:xfrm>
            <a:off x="3255359" y="2020778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27F4548-A6F1-45A8-90C7-1E3DA73A735E}"/>
              </a:ext>
            </a:extLst>
          </p:cNvPr>
          <p:cNvSpPr/>
          <p:nvPr/>
        </p:nvSpPr>
        <p:spPr bwMode="auto">
          <a:xfrm>
            <a:off x="2964345" y="2249300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0594FAF-4316-48FB-90CE-43F8B2BC9D57}"/>
              </a:ext>
            </a:extLst>
          </p:cNvPr>
          <p:cNvSpPr/>
          <p:nvPr/>
        </p:nvSpPr>
        <p:spPr bwMode="auto">
          <a:xfrm>
            <a:off x="3104398" y="2114062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77CCFE-11F6-4C3E-A8BC-42ED229B90D8}"/>
              </a:ext>
            </a:extLst>
          </p:cNvPr>
          <p:cNvSpPr/>
          <p:nvPr/>
        </p:nvSpPr>
        <p:spPr bwMode="auto">
          <a:xfrm>
            <a:off x="3534772" y="2184937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6C02717-0B01-441F-9C72-A542E575C977}"/>
              </a:ext>
            </a:extLst>
          </p:cNvPr>
          <p:cNvSpPr/>
          <p:nvPr/>
        </p:nvSpPr>
        <p:spPr bwMode="auto">
          <a:xfrm>
            <a:off x="3709271" y="2115879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281741-16DF-40CD-9E45-7954A88FA3C9}"/>
              </a:ext>
            </a:extLst>
          </p:cNvPr>
          <p:cNvSpPr/>
          <p:nvPr/>
        </p:nvSpPr>
        <p:spPr bwMode="auto">
          <a:xfrm>
            <a:off x="3495606" y="2070475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1FCDAA-4DB4-4C15-B46E-399663E0D659}"/>
              </a:ext>
            </a:extLst>
          </p:cNvPr>
          <p:cNvSpPr/>
          <p:nvPr/>
        </p:nvSpPr>
        <p:spPr bwMode="auto">
          <a:xfrm>
            <a:off x="3144571" y="2263858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49C5C67-ED30-42AA-BCF8-FF309E088BE7}"/>
              </a:ext>
            </a:extLst>
          </p:cNvPr>
          <p:cNvSpPr/>
          <p:nvPr/>
        </p:nvSpPr>
        <p:spPr bwMode="auto">
          <a:xfrm>
            <a:off x="3298889" y="2285181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07DEDCD-5EAE-458C-AC22-60573551A2D9}"/>
              </a:ext>
            </a:extLst>
          </p:cNvPr>
          <p:cNvSpPr/>
          <p:nvPr/>
        </p:nvSpPr>
        <p:spPr bwMode="auto">
          <a:xfrm>
            <a:off x="3432483" y="2305411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929FCC7-B185-4041-A151-612C7395F6FF}"/>
              </a:ext>
            </a:extLst>
          </p:cNvPr>
          <p:cNvSpPr/>
          <p:nvPr/>
        </p:nvSpPr>
        <p:spPr bwMode="auto">
          <a:xfrm>
            <a:off x="3662195" y="2265675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285C88-CF63-4122-B1EA-F3D1CA25BF95}"/>
              </a:ext>
            </a:extLst>
          </p:cNvPr>
          <p:cNvSpPr/>
          <p:nvPr/>
        </p:nvSpPr>
        <p:spPr bwMode="auto">
          <a:xfrm>
            <a:off x="3873326" y="2130490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3FDB529-2A41-4EBC-9487-0208837C25F4}"/>
              </a:ext>
            </a:extLst>
          </p:cNvPr>
          <p:cNvSpPr/>
          <p:nvPr/>
        </p:nvSpPr>
        <p:spPr bwMode="auto">
          <a:xfrm>
            <a:off x="5815347" y="2254952"/>
            <a:ext cx="97918" cy="1122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8F2BDA-3DD6-45F9-9027-DCD4B71C6FED}"/>
              </a:ext>
            </a:extLst>
          </p:cNvPr>
          <p:cNvSpPr/>
          <p:nvPr/>
        </p:nvSpPr>
        <p:spPr bwMode="auto">
          <a:xfrm>
            <a:off x="6645951" y="2224598"/>
            <a:ext cx="97918" cy="1122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21763B7-94BB-4BEC-8B32-E178C258B869}"/>
              </a:ext>
            </a:extLst>
          </p:cNvPr>
          <p:cNvSpPr/>
          <p:nvPr/>
        </p:nvSpPr>
        <p:spPr bwMode="auto">
          <a:xfrm>
            <a:off x="6830675" y="1842308"/>
            <a:ext cx="97918" cy="112221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DB7DCE1-1187-425E-8768-C5AA6F65ABC5}"/>
              </a:ext>
            </a:extLst>
          </p:cNvPr>
          <p:cNvSpPr/>
          <p:nvPr/>
        </p:nvSpPr>
        <p:spPr bwMode="auto">
          <a:xfrm>
            <a:off x="6561316" y="1819421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7C1E6-8352-4217-869E-EA75A0F6BE72}"/>
              </a:ext>
            </a:extLst>
          </p:cNvPr>
          <p:cNvSpPr/>
          <p:nvPr/>
        </p:nvSpPr>
        <p:spPr bwMode="auto">
          <a:xfrm>
            <a:off x="6667845" y="1857228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409E54F-DF0A-41A6-9B1A-A21CB6A34E78}"/>
              </a:ext>
            </a:extLst>
          </p:cNvPr>
          <p:cNvSpPr/>
          <p:nvPr/>
        </p:nvSpPr>
        <p:spPr bwMode="auto">
          <a:xfrm>
            <a:off x="6738793" y="1748074"/>
            <a:ext cx="97918" cy="112221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77C48F2-6CEF-44F7-BCB1-FDF5B9142897}"/>
              </a:ext>
            </a:extLst>
          </p:cNvPr>
          <p:cNvSpPr/>
          <p:nvPr/>
        </p:nvSpPr>
        <p:spPr bwMode="auto">
          <a:xfrm>
            <a:off x="5984754" y="2265674"/>
            <a:ext cx="97918" cy="1122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B7AFC70-4228-4D71-AE45-6CCB1E893F14}"/>
              </a:ext>
            </a:extLst>
          </p:cNvPr>
          <p:cNvSpPr/>
          <p:nvPr/>
        </p:nvSpPr>
        <p:spPr bwMode="auto">
          <a:xfrm>
            <a:off x="6240934" y="2104500"/>
            <a:ext cx="97918" cy="112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9D9ACAE-36D7-4EEB-BD5C-00B34E2EB6B0}"/>
              </a:ext>
            </a:extLst>
          </p:cNvPr>
          <p:cNvSpPr/>
          <p:nvPr/>
        </p:nvSpPr>
        <p:spPr bwMode="auto">
          <a:xfrm>
            <a:off x="6453575" y="1900722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793D4AE-BCE2-4187-B5A8-FB6CBBDB7A9F}"/>
              </a:ext>
            </a:extLst>
          </p:cNvPr>
          <p:cNvSpPr/>
          <p:nvPr/>
        </p:nvSpPr>
        <p:spPr bwMode="auto">
          <a:xfrm>
            <a:off x="6561316" y="1962735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F64E9AD-3ED4-4A08-92A8-914645B1B585}"/>
              </a:ext>
            </a:extLst>
          </p:cNvPr>
          <p:cNvSpPr/>
          <p:nvPr/>
        </p:nvSpPr>
        <p:spPr bwMode="auto">
          <a:xfrm>
            <a:off x="5977623" y="2109950"/>
            <a:ext cx="97918" cy="112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D932428-DFAD-4D8C-A68C-15B1C92875AD}"/>
              </a:ext>
            </a:extLst>
          </p:cNvPr>
          <p:cNvSpPr/>
          <p:nvPr/>
        </p:nvSpPr>
        <p:spPr bwMode="auto">
          <a:xfrm>
            <a:off x="6111217" y="2109949"/>
            <a:ext cx="97918" cy="112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29600B3-86BF-4E79-AB6F-4C4DD404DB86}"/>
              </a:ext>
            </a:extLst>
          </p:cNvPr>
          <p:cNvSpPr/>
          <p:nvPr/>
        </p:nvSpPr>
        <p:spPr bwMode="auto">
          <a:xfrm>
            <a:off x="6356869" y="1993161"/>
            <a:ext cx="97918" cy="1122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932EB9A-7481-407D-8B85-5FBDFB326D8D}"/>
              </a:ext>
            </a:extLst>
          </p:cNvPr>
          <p:cNvSpPr/>
          <p:nvPr/>
        </p:nvSpPr>
        <p:spPr bwMode="auto">
          <a:xfrm>
            <a:off x="6378405" y="2114430"/>
            <a:ext cx="97918" cy="112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7BD3DF0-9859-4DB4-ADA6-3E7BE8B7FA4A}"/>
              </a:ext>
            </a:extLst>
          </p:cNvPr>
          <p:cNvSpPr/>
          <p:nvPr/>
        </p:nvSpPr>
        <p:spPr bwMode="auto">
          <a:xfrm>
            <a:off x="6512358" y="2109949"/>
            <a:ext cx="97918" cy="112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380058D-3810-431F-B232-CC606D3EF638}"/>
              </a:ext>
            </a:extLst>
          </p:cNvPr>
          <p:cNvSpPr/>
          <p:nvPr/>
        </p:nvSpPr>
        <p:spPr bwMode="auto">
          <a:xfrm>
            <a:off x="6809217" y="2285836"/>
            <a:ext cx="97918" cy="1122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950A2F1-C021-4A20-8EC4-31A9724ED606}"/>
              </a:ext>
            </a:extLst>
          </p:cNvPr>
          <p:cNvSpPr/>
          <p:nvPr/>
        </p:nvSpPr>
        <p:spPr bwMode="auto">
          <a:xfrm>
            <a:off x="6111216" y="2253941"/>
            <a:ext cx="97918" cy="1122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9AD9B73-2DA0-4401-B90D-0E6382B6303A}"/>
              </a:ext>
            </a:extLst>
          </p:cNvPr>
          <p:cNvSpPr/>
          <p:nvPr/>
        </p:nvSpPr>
        <p:spPr bwMode="auto">
          <a:xfrm>
            <a:off x="6244810" y="2258422"/>
            <a:ext cx="97918" cy="1122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120EDA4-9836-4533-B08A-DA55E183A787}"/>
              </a:ext>
            </a:extLst>
          </p:cNvPr>
          <p:cNvSpPr/>
          <p:nvPr/>
        </p:nvSpPr>
        <p:spPr bwMode="auto">
          <a:xfrm>
            <a:off x="6378404" y="2258422"/>
            <a:ext cx="97918" cy="1122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C71104A-AE26-4386-9BED-3D1C61FB0D2B}"/>
              </a:ext>
            </a:extLst>
          </p:cNvPr>
          <p:cNvSpPr/>
          <p:nvPr/>
        </p:nvSpPr>
        <p:spPr bwMode="auto">
          <a:xfrm>
            <a:off x="6512357" y="2253941"/>
            <a:ext cx="97918" cy="1122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D26A2F2-E8AE-4A56-917A-A3EA2CAD42A2}"/>
              </a:ext>
            </a:extLst>
          </p:cNvPr>
          <p:cNvSpPr/>
          <p:nvPr/>
        </p:nvSpPr>
        <p:spPr bwMode="auto">
          <a:xfrm>
            <a:off x="6463398" y="2024045"/>
            <a:ext cx="97918" cy="112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 dirty="0">
              <a:solidFill>
                <a:srgbClr val="566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7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Splashy water simulation</a:t>
            </a:r>
          </a:p>
          <a:p>
            <a:r>
              <a:rPr lang="en-US" dirty="0"/>
              <a:t>Motivation: Do it fast, preferably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  <a:p>
            <a:r>
              <a:rPr lang="en-US" dirty="0"/>
              <a:t>Implementation of a fluid simulation that may be inaccurate, but believable.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Scenario</a:t>
            </a:r>
          </a:p>
        </p:txBody>
      </p:sp>
    </p:spTree>
    <p:extLst>
      <p:ext uri="{BB962C8B-B14F-4D97-AF65-F5344CB8AC3E}">
        <p14:creationId xmlns:p14="http://schemas.microsoft.com/office/powerpoint/2010/main" val="128422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320041" y="4882051"/>
            <a:ext cx="503237" cy="140494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9E87D84-D34C-4A7E-A43A-A5C370545E4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0040" y="0"/>
            <a:ext cx="8509406" cy="70226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Inspirational Images</a:t>
            </a:r>
          </a:p>
        </p:txBody>
      </p:sp>
      <p:pic>
        <p:nvPicPr>
          <p:cNvPr id="13" name="Picture 12" descr="Sea of Thieves screenshot&#10;&#10;www.seaofthieves.com">
            <a:extLst>
              <a:ext uri="{FF2B5EF4-FFF2-40B4-BE49-F238E27FC236}">
                <a16:creationId xmlns:a16="http://schemas.microsoft.com/office/drawing/2014/main" id="{F8EECC4A-44FC-4BE0-BE95-EFF1F5DC4A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42" y="1563017"/>
            <a:ext cx="5346499" cy="2646517"/>
          </a:xfrm>
          <a:prstGeom prst="rect">
            <a:avLst/>
          </a:prstGeom>
        </p:spPr>
      </p:pic>
      <p:pic>
        <p:nvPicPr>
          <p:cNvPr id="9" name="Picture 8" descr="Crashing waves on a shoreline.&#10;&#10;Photo by Paul Martlew">
            <a:extLst>
              <a:ext uri="{FF2B5EF4-FFF2-40B4-BE49-F238E27FC236}">
                <a16:creationId xmlns:a16="http://schemas.microsoft.com/office/drawing/2014/main" id="{9F29220A-40D2-48A0-8740-1D5C069C47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9" y="887318"/>
            <a:ext cx="4578248" cy="29352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F9B4C4-8345-4AB9-94E2-0BFC2A3E8901}"/>
              </a:ext>
            </a:extLst>
          </p:cNvPr>
          <p:cNvSpPr txBox="1"/>
          <p:nvPr/>
        </p:nvSpPr>
        <p:spPr>
          <a:xfrm>
            <a:off x="3225842" y="4208741"/>
            <a:ext cx="340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Screenshot from Sea of Thieves - Microsoft</a:t>
            </a:r>
            <a:endParaRPr lang="en-CH" sz="800" dirty="0" err="1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DA8F7-0462-4FF0-A27B-C6418E73E1C1}"/>
              </a:ext>
            </a:extLst>
          </p:cNvPr>
          <p:cNvSpPr txBox="1"/>
          <p:nvPr/>
        </p:nvSpPr>
        <p:spPr>
          <a:xfrm>
            <a:off x="485161" y="3780233"/>
            <a:ext cx="340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Image by Paul </a:t>
            </a:r>
            <a:r>
              <a:rPr lang="en-GB" sz="800" dirty="0" err="1">
                <a:latin typeface="+mn-lt"/>
              </a:rPr>
              <a:t>Martlew</a:t>
            </a:r>
            <a:endParaRPr lang="en-CH" sz="8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726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Based Dynamics (PBD)</a:t>
            </a:r>
          </a:p>
          <a:p>
            <a:pPr lvl="1"/>
            <a:r>
              <a:rPr lang="en-US" dirty="0"/>
              <a:t>Directly update position of particles</a:t>
            </a:r>
          </a:p>
          <a:p>
            <a:pPr lvl="1"/>
            <a:r>
              <a:rPr lang="en-US" dirty="0"/>
              <a:t>Enforce physicality through constraints</a:t>
            </a:r>
          </a:p>
          <a:p>
            <a:endParaRPr lang="en-US" dirty="0"/>
          </a:p>
          <a:p>
            <a:r>
              <a:rPr lang="en-US" dirty="0"/>
              <a:t>Reference paper:</a:t>
            </a:r>
          </a:p>
          <a:p>
            <a:pPr marL="457200" lvl="1" indent="0">
              <a:buNone/>
            </a:pPr>
            <a:r>
              <a:rPr lang="en-GB" dirty="0"/>
              <a:t>Macklin, M. and Müller, M., 2013. Position based fluids. </a:t>
            </a:r>
            <a:r>
              <a:rPr lang="en-GB" i="1" dirty="0"/>
              <a:t>ACM Transactions on Graphics (TOG)</a:t>
            </a:r>
            <a:r>
              <a:rPr lang="en-GB" dirty="0"/>
              <a:t>, </a:t>
            </a:r>
            <a:r>
              <a:rPr lang="en-GB" i="1" dirty="0"/>
              <a:t>32</a:t>
            </a:r>
            <a:r>
              <a:rPr lang="en-GB" dirty="0"/>
              <a:t>(4), pp.1-12.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Methods</a:t>
            </a:r>
          </a:p>
        </p:txBody>
      </p:sp>
    </p:spTree>
    <p:extLst>
      <p:ext uri="{BB962C8B-B14F-4D97-AF65-F5344CB8AC3E}">
        <p14:creationId xmlns:p14="http://schemas.microsoft.com/office/powerpoint/2010/main" val="319765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7" name="Online Media 6" title="Position Based Fluids - Supplemental Video">
            <a:hlinkClick r:id="" action="ppaction://media"/>
            <a:extLst>
              <a:ext uri="{FF2B5EF4-FFF2-40B4-BE49-F238E27FC236}">
                <a16:creationId xmlns:a16="http://schemas.microsoft.com/office/drawing/2014/main" id="{56266F37-C819-45D7-BA69-CD5331E2BC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99513" y="1026125"/>
            <a:ext cx="5944974" cy="33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based water simulation</a:t>
            </a:r>
          </a:p>
          <a:p>
            <a:pPr lvl="1"/>
            <a:r>
              <a:rPr lang="en-US" dirty="0"/>
              <a:t>Parallelized for fast simulation speed</a:t>
            </a:r>
          </a:p>
          <a:p>
            <a:r>
              <a:rPr lang="en-US" dirty="0"/>
              <a:t>Example Scene showing its performance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Target</a:t>
            </a:r>
          </a:p>
        </p:txBody>
      </p:sp>
    </p:spTree>
    <p:extLst>
      <p:ext uri="{BB962C8B-B14F-4D97-AF65-F5344CB8AC3E}">
        <p14:creationId xmlns:p14="http://schemas.microsoft.com/office/powerpoint/2010/main" val="42145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Target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80745B86-1D9E-4CF9-9FA6-9BDDB080E4CB}"/>
              </a:ext>
            </a:extLst>
          </p:cNvPr>
          <p:cNvSpPr txBox="1">
            <a:spLocks/>
          </p:cNvSpPr>
          <p:nvPr/>
        </p:nvSpPr>
        <p:spPr bwMode="auto">
          <a:xfrm>
            <a:off x="320040" y="875496"/>
            <a:ext cx="8503920" cy="371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Particle based water simulation</a:t>
            </a:r>
          </a:p>
          <a:p>
            <a:pPr lvl="1"/>
            <a:r>
              <a:rPr lang="en-US" kern="0" dirty="0"/>
              <a:t>(near) </a:t>
            </a:r>
            <a:r>
              <a:rPr lang="en-US" kern="0" dirty="0" err="1"/>
              <a:t>realtime</a:t>
            </a:r>
            <a:r>
              <a:rPr lang="en-US" kern="0" dirty="0"/>
              <a:t> simulation speed</a:t>
            </a:r>
          </a:p>
          <a:p>
            <a:r>
              <a:rPr lang="en-US" dirty="0"/>
              <a:t>Simulation adapting to </a:t>
            </a:r>
            <a:r>
              <a:rPr lang="en-US" dirty="0" err="1"/>
              <a:t>realtime</a:t>
            </a:r>
            <a:r>
              <a:rPr lang="en-US" dirty="0"/>
              <a:t> input from player.</a:t>
            </a:r>
          </a:p>
        </p:txBody>
      </p:sp>
    </p:spTree>
    <p:extLst>
      <p:ext uri="{BB962C8B-B14F-4D97-AF65-F5344CB8AC3E}">
        <p14:creationId xmlns:p14="http://schemas.microsoft.com/office/powerpoint/2010/main" val="20697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shading</a:t>
            </a:r>
          </a:p>
          <a:p>
            <a:r>
              <a:rPr lang="en-US" dirty="0"/>
              <a:t>GPU based implementation for maximum speed.</a:t>
            </a: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Target</a:t>
            </a:r>
          </a:p>
        </p:txBody>
      </p:sp>
    </p:spTree>
    <p:extLst>
      <p:ext uri="{BB962C8B-B14F-4D97-AF65-F5344CB8AC3E}">
        <p14:creationId xmlns:p14="http://schemas.microsoft.com/office/powerpoint/2010/main" val="32698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simple Scenes with particles and obstacles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constraint solver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update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 to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 shading to make it look like actual water.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6142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l_slideset">
  <a:themeElements>
    <a:clrScheme name="NewSlidese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  <a:effectLst/>
      </a:spPr>
      <a:bodyPr wrap="none" anchor="ctr"/>
      <a:lstStyle>
        <a:defPPr>
          <a:defRPr>
            <a:solidFill>
              <a:srgbClr val="566B73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TH Light" pitchFamily="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NewSlidese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lidese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233</Words>
  <Application>Microsoft Office PowerPoint</Application>
  <PresentationFormat>On-screen Show (16:9)</PresentationFormat>
  <Paragraphs>60</Paragraphs>
  <Slides>10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ETH Light</vt:lpstr>
      <vt:lpstr>Open Sans</vt:lpstr>
      <vt:lpstr>cgl_slideset</vt:lpstr>
      <vt:lpstr>Physically-Based Simulation Project Plan: Position Based Fluids</vt:lpstr>
      <vt:lpstr>Simulation Scenario</vt:lpstr>
      <vt:lpstr>Inspirational Images</vt:lpstr>
      <vt:lpstr>Simulation Methods</vt:lpstr>
      <vt:lpstr>Related Work</vt:lpstr>
      <vt:lpstr>Minimal Target</vt:lpstr>
      <vt:lpstr>Desired Target</vt:lpstr>
      <vt:lpstr>Bonus Target</vt:lpstr>
      <vt:lpstr>Milestones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 Project Plan: Position Based Fluids</dc:title>
  <dc:creator>Gianluca Danieletto</dc:creator>
  <cp:lastModifiedBy>Gianluca Danieletto</cp:lastModifiedBy>
  <cp:revision>12</cp:revision>
  <dcterms:created xsi:type="dcterms:W3CDTF">2020-10-26T08:57:50Z</dcterms:created>
  <dcterms:modified xsi:type="dcterms:W3CDTF">2020-10-26T19:25:18Z</dcterms:modified>
</cp:coreProperties>
</file>