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Confessional Poetry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Understanding Strength Through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0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confessional poetry?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definition I used for confessional poetry was:</a:t>
            </a:r>
          </a:p>
          <a:p>
            <a:pPr lvl="1"/>
            <a:r>
              <a:rPr lang="en-US" dirty="0" smtClean="0"/>
              <a:t>Confessional poetry ”asks rather than answers questions. . . The confessional poets employ the Self as sole poetic symbol. . . Nevertheless, as its name implies, confessional poetry springs from the need to confess. Each poem is in someway a declaration of dependence. Or of guilt. Or of anguish and suffering” (Phillips 7-8).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8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Confessionalism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to the confessional poetry movement, there was a period of modernist poetry</a:t>
            </a:r>
          </a:p>
          <a:p>
            <a:pPr lvl="1"/>
            <a:r>
              <a:rPr lang="en-US" dirty="0" smtClean="0"/>
              <a:t>WWI and WWII focus</a:t>
            </a:r>
          </a:p>
          <a:p>
            <a:r>
              <a:rPr lang="en-US" dirty="0" smtClean="0"/>
              <a:t>Ernest Hemingway ”Champs </a:t>
            </a:r>
            <a:r>
              <a:rPr lang="en-US" dirty="0" err="1" smtClean="0"/>
              <a:t>d’Honneur</a:t>
            </a:r>
            <a:r>
              <a:rPr lang="en-US" dirty="0" smtClean="0"/>
              <a:t>” (1923).</a:t>
            </a:r>
          </a:p>
          <a:p>
            <a:endParaRPr lang="en-US" dirty="0"/>
          </a:p>
          <a:p>
            <a:r>
              <a:rPr lang="en-US" dirty="0" smtClean="0"/>
              <a:t>End of the 1940s, 1950s, and 1960s </a:t>
            </a:r>
            <a:r>
              <a:rPr lang="mr-IN" dirty="0" smtClean="0"/>
              <a:t>–</a:t>
            </a:r>
            <a:r>
              <a:rPr lang="en-US" dirty="0" smtClean="0"/>
              <a:t> crucial time for the Confessional poetry movement.</a:t>
            </a:r>
          </a:p>
          <a:p>
            <a:pPr lvl="1"/>
            <a:r>
              <a:rPr lang="en-US" dirty="0" smtClean="0"/>
              <a:t>Sylvia Plath, Anne Sexton, and Robert Lowell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2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movement grew to a much larger discourse than they probably had imagined.</a:t>
            </a:r>
          </a:p>
          <a:p>
            <a:pPr lvl="1"/>
            <a:r>
              <a:rPr lang="en-US" dirty="0" smtClean="0"/>
              <a:t>Medical fields (Psychology, therapeutic fields, social work, sociology)</a:t>
            </a:r>
          </a:p>
          <a:p>
            <a:pPr lvl="1"/>
            <a:r>
              <a:rPr lang="en-US" dirty="0" smtClean="0"/>
              <a:t>Mental health, feminism, civil rights, and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6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Anne Sexton (1928-1974)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Discusses personal questions about religion, as well as sexual topics such as masturbation, the female body, abortion, and sex.</a:t>
            </a:r>
          </a:p>
          <a:p>
            <a:r>
              <a:rPr lang="en-US" dirty="0" smtClean="0"/>
              <a:t>“The Ballad of the Lonely Masturbator” and “In Celebration of My Uterus” </a:t>
            </a:r>
          </a:p>
          <a:p>
            <a:r>
              <a:rPr lang="en-US" dirty="0" smtClean="0"/>
              <a:t>“The Abortion”</a:t>
            </a:r>
          </a:p>
          <a:p>
            <a:pPr lvl="1"/>
            <a:r>
              <a:rPr lang="en-US" dirty="0" smtClean="0"/>
              <a:t>These tough discussion on sex, sexuality, childbearing, etc. could be questions and discussions that were not typically discussed in her time.</a:t>
            </a:r>
          </a:p>
          <a:p>
            <a:pPr lvl="1"/>
            <a:r>
              <a:rPr lang="en-US" dirty="0" smtClean="0"/>
              <a:t>Huber and </a:t>
            </a:r>
            <a:r>
              <a:rPr lang="en-US" dirty="0" err="1" smtClean="0"/>
              <a:t>Firmin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5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Sylvia Plath (1932-1963)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Affected by mental health and suicide</a:t>
            </a:r>
          </a:p>
          <a:p>
            <a:pPr lvl="1"/>
            <a:r>
              <a:rPr lang="en-US" dirty="0" smtClean="0"/>
              <a:t>“Daddy” </a:t>
            </a:r>
            <a:r>
              <a:rPr lang="mr-IN" dirty="0" smtClean="0"/>
              <a:t>–</a:t>
            </a:r>
            <a:r>
              <a:rPr lang="en-US" dirty="0" smtClean="0"/>
              <a:t> metaphorically representing her relationship with her father comparing to WWII Nazi Germany/Holocaust</a:t>
            </a:r>
          </a:p>
          <a:p>
            <a:pPr lvl="1"/>
            <a:r>
              <a:rPr lang="en-US" dirty="0" smtClean="0"/>
              <a:t>“Lady Lazarus” </a:t>
            </a:r>
            <a:r>
              <a:rPr lang="mr-IN" dirty="0" smtClean="0"/>
              <a:t>–</a:t>
            </a:r>
            <a:r>
              <a:rPr lang="en-US" dirty="0" smtClean="0"/>
              <a:t> alludes to her own death (suicide)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1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02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</TotalTime>
  <Words>297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Mangal</vt:lpstr>
      <vt:lpstr>Wingdings 3</vt:lpstr>
      <vt:lpstr>Arial</vt:lpstr>
      <vt:lpstr>Ion Boardroom</vt:lpstr>
      <vt:lpstr>Confessional Poetry</vt:lpstr>
      <vt:lpstr>What is confessional poetry?</vt:lpstr>
      <vt:lpstr>Confessionalism History</vt:lpstr>
      <vt:lpstr>History Continued</vt:lpstr>
      <vt:lpstr>Anne Sexton (1928-1974)</vt:lpstr>
      <vt:lpstr>Sylvia Plath (1932-1963)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Confessional Poetry</dc:title>
  <dc:creator>Microsoft Office User</dc:creator>
  <cp:lastModifiedBy>Microsoft Office User</cp:lastModifiedBy>
  <cp:revision>3</cp:revision>
  <dcterms:created xsi:type="dcterms:W3CDTF">2019-04-15T19:02:30Z</dcterms:created>
  <dcterms:modified xsi:type="dcterms:W3CDTF">2019-04-15T19:25:33Z</dcterms:modified>
</cp:coreProperties>
</file>