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0" r:id="rId1"/>
  </p:sldMasterIdLst>
  <p:notesMasterIdLst>
    <p:notesMasterId r:id="rId11"/>
  </p:notesMasterIdLst>
  <p:sldIdLst>
    <p:sldId id="462" r:id="rId2"/>
    <p:sldId id="464" r:id="rId3"/>
    <p:sldId id="467" r:id="rId4"/>
    <p:sldId id="468" r:id="rId5"/>
    <p:sldId id="469" r:id="rId6"/>
    <p:sldId id="470" r:id="rId7"/>
    <p:sldId id="471" r:id="rId8"/>
    <p:sldId id="466" r:id="rId9"/>
    <p:sldId id="465" r:id="rId10"/>
  </p:sldIdLst>
  <p:sldSz cx="16249650" cy="9144000"/>
  <p:notesSz cx="7099300" cy="10234613"/>
  <p:defaultTextStyle>
    <a:defPPr>
      <a:defRPr lang="en-US"/>
    </a:defPPr>
    <a:lvl1pPr algn="l" defTabSz="725488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1pPr>
    <a:lvl2pPr marL="725488" indent="-268288" algn="l" defTabSz="725488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2pPr>
    <a:lvl3pPr marL="1450975" indent="-536575" algn="l" defTabSz="725488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3pPr>
    <a:lvl4pPr marL="2176463" indent="-804863" algn="l" defTabSz="725488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4pPr>
    <a:lvl5pPr marL="2901950" indent="-1073150" algn="l" defTabSz="725488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5">
          <p15:clr>
            <a:srgbClr val="A4A3A4"/>
          </p15:clr>
        </p15:guide>
        <p15:guide id="2" pos="51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66"/>
    <a:srgbClr val="EBE600"/>
    <a:srgbClr val="019ABE"/>
    <a:srgbClr val="1CB5C5"/>
    <a:srgbClr val="00739C"/>
    <a:srgbClr val="4A5C61"/>
    <a:srgbClr val="EC9B3C"/>
    <a:srgbClr val="FF2B33"/>
    <a:srgbClr val="223E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6" autoAdjust="0"/>
    <p:restoredTop sz="94075" autoAdjust="0"/>
  </p:normalViewPr>
  <p:slideViewPr>
    <p:cSldViewPr snapToGrid="0" snapToObjects="1">
      <p:cViewPr varScale="1">
        <p:scale>
          <a:sx n="53" d="100"/>
          <a:sy n="53" d="100"/>
        </p:scale>
        <p:origin x="774" y="72"/>
      </p:cViewPr>
      <p:guideLst>
        <p:guide orient="horz" pos="3525"/>
        <p:guide pos="51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1" d="100"/>
          <a:sy n="51" d="100"/>
        </p:scale>
        <p:origin x="292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itchFamily="-107" charset="0"/>
                <a:ea typeface="ヒラギノ角ゴ Pro W3" pitchFamily="-107" charset="-128"/>
                <a:cs typeface="ヒラギノ角ゴ Pro W3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A95450B-EB12-4B4F-9EA6-1BEE48EC9613}" type="datetime1">
              <a:rPr lang="en-US"/>
              <a:pPr/>
              <a:t>6/18/2016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itchFamily="-107" charset="0"/>
                <a:ea typeface="ヒラギノ角ゴ Pro W3" pitchFamily="-107" charset="-128"/>
                <a:cs typeface="ヒラギノ角ゴ Pro W3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7303802-B1C5-4F7A-AAC0-8B0D8219AD6F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46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926" y="914400"/>
            <a:ext cx="10663833" cy="3962401"/>
          </a:xfrm>
        </p:spPr>
        <p:txBody>
          <a:bodyPr anchor="b">
            <a:normAutofit/>
          </a:bodyPr>
          <a:lstStyle>
            <a:lvl1pPr algn="l">
              <a:defRPr sz="6397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926" y="5125157"/>
            <a:ext cx="8531066" cy="2596444"/>
          </a:xfrm>
        </p:spPr>
        <p:txBody>
          <a:bodyPr anchor="t">
            <a:normAutofit/>
          </a:bodyPr>
          <a:lstStyle>
            <a:lvl1pPr marL="0" indent="0" algn="l">
              <a:buNone/>
              <a:defRPr sz="2799">
                <a:solidFill>
                  <a:schemeClr val="bg2">
                    <a:lumMod val="75000"/>
                  </a:schemeClr>
                </a:solidFill>
              </a:defRPr>
            </a:lvl1pPr>
            <a:lvl2pPr marL="609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0966397" y="11289"/>
            <a:ext cx="5078016" cy="50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8141046" y="122061"/>
            <a:ext cx="8104373" cy="81075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9643998" y="304800"/>
            <a:ext cx="6601420" cy="660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9777296" y="43038"/>
            <a:ext cx="6468124" cy="647065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0456483" y="812802"/>
            <a:ext cx="5788936" cy="57911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2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914043" y="711200"/>
            <a:ext cx="14419448" cy="4165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2"/>
            </a:lvl1pPr>
            <a:lvl2pPr marL="609356" indent="0">
              <a:buNone/>
              <a:defRPr sz="2132"/>
            </a:lvl2pPr>
            <a:lvl3pPr marL="1218712" indent="0">
              <a:buNone/>
              <a:defRPr sz="2132"/>
            </a:lvl3pPr>
            <a:lvl4pPr marL="1828068" indent="0">
              <a:buNone/>
              <a:defRPr sz="2132"/>
            </a:lvl4pPr>
            <a:lvl5pPr marL="2437425" indent="0">
              <a:buNone/>
              <a:defRPr sz="2132"/>
            </a:lvl5pPr>
            <a:lvl6pPr marL="3046781" indent="0">
              <a:buNone/>
              <a:defRPr sz="2132"/>
            </a:lvl6pPr>
            <a:lvl7pPr marL="3656137" indent="0">
              <a:buNone/>
              <a:defRPr sz="2132"/>
            </a:lvl7pPr>
            <a:lvl8pPr marL="4265493" indent="0">
              <a:buNone/>
              <a:defRPr sz="2132"/>
            </a:lvl8pPr>
            <a:lvl9pPr marL="4874849" indent="0">
              <a:buNone/>
              <a:defRPr sz="2132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218726" y="5125156"/>
            <a:ext cx="11067955" cy="6096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132"/>
            </a:lvl1pPr>
            <a:lvl2pPr marL="609356" indent="0">
              <a:buFontTx/>
              <a:buNone/>
              <a:defRPr/>
            </a:lvl2pPr>
            <a:lvl3pPr marL="1218712" indent="0">
              <a:buFontTx/>
              <a:buNone/>
              <a:defRPr/>
            </a:lvl3pPr>
            <a:lvl4pPr marL="1828068" indent="0">
              <a:buFontTx/>
              <a:buNone/>
              <a:defRPr/>
            </a:lvl4pPr>
            <a:lvl5pPr marL="2437425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8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28" y="914400"/>
            <a:ext cx="13405961" cy="3657600"/>
          </a:xfrm>
        </p:spPr>
        <p:txBody>
          <a:bodyPr anchor="ctr">
            <a:normAutofit/>
          </a:bodyPr>
          <a:lstStyle>
            <a:lvl1pPr algn="l">
              <a:defRPr sz="4265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926" y="5486400"/>
            <a:ext cx="11376872" cy="2506133"/>
          </a:xfrm>
        </p:spPr>
        <p:txBody>
          <a:bodyPr anchor="ctr">
            <a:normAutofit/>
          </a:bodyPr>
          <a:lstStyle>
            <a:lvl1pPr marL="0" indent="0" algn="l">
              <a:buNone/>
              <a:defRPr sz="2666">
                <a:solidFill>
                  <a:schemeClr val="bg2">
                    <a:lumMod val="75000"/>
                  </a:schemeClr>
                </a:solidFill>
              </a:defRPr>
            </a:lvl1pPr>
            <a:lvl2pPr marL="609356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712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3pPr>
            <a:lvl4pPr marL="182806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42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678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13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49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484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71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287" y="914400"/>
            <a:ext cx="12187239" cy="3657600"/>
          </a:xfrm>
        </p:spPr>
        <p:txBody>
          <a:bodyPr anchor="ctr">
            <a:normAutofit/>
          </a:bodyPr>
          <a:lstStyle>
            <a:lvl1pPr algn="l">
              <a:defRPr sz="4265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27529" y="4572000"/>
            <a:ext cx="11374755" cy="508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09356" indent="0">
              <a:buFontTx/>
              <a:buNone/>
              <a:defRPr/>
            </a:lvl2pPr>
            <a:lvl3pPr marL="1218712" indent="0">
              <a:buFontTx/>
              <a:buNone/>
              <a:defRPr/>
            </a:lvl3pPr>
            <a:lvl4pPr marL="1828068" indent="0">
              <a:buFontTx/>
              <a:buNone/>
              <a:defRPr/>
            </a:lvl4pPr>
            <a:lvl5pPr marL="2437425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928" y="5734757"/>
            <a:ext cx="11374755" cy="2246487"/>
          </a:xfrm>
        </p:spPr>
        <p:txBody>
          <a:bodyPr anchor="ctr">
            <a:normAutofit/>
          </a:bodyPr>
          <a:lstStyle>
            <a:lvl1pPr marL="0" indent="0" algn="l">
              <a:buNone/>
              <a:defRPr sz="2666">
                <a:solidFill>
                  <a:schemeClr val="bg2">
                    <a:lumMod val="75000"/>
                  </a:schemeClr>
                </a:solidFill>
              </a:defRPr>
            </a:lvl1pPr>
            <a:lvl2pPr marL="609356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712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3pPr>
            <a:lvl4pPr marL="182806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42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678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13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49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484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8805" y="1082963"/>
            <a:ext cx="812483" cy="779701"/>
          </a:xfrm>
          <a:prstGeom prst="rect">
            <a:avLst/>
          </a:prstGeom>
        </p:spPr>
        <p:txBody>
          <a:bodyPr vert="horz" lIns="121872" tIns="60936" rIns="121872" bIns="60936" rtlCol="0" anchor="ctr">
            <a:noAutofit/>
          </a:bodyPr>
          <a:lstStyle/>
          <a:p>
            <a:pPr lvl="0"/>
            <a:r>
              <a:rPr lang="en-US" sz="1066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08525" y="3691468"/>
            <a:ext cx="812483" cy="779701"/>
          </a:xfrm>
          <a:prstGeom prst="rect">
            <a:avLst/>
          </a:prstGeom>
        </p:spPr>
        <p:txBody>
          <a:bodyPr vert="horz" lIns="121872" tIns="60936" rIns="121872" bIns="60936" rtlCol="0" anchor="ctr">
            <a:noAutofit/>
          </a:bodyPr>
          <a:lstStyle/>
          <a:p>
            <a:pPr lvl="0" algn="r"/>
            <a:r>
              <a:rPr lang="en-US" sz="1066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0620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26" y="4572000"/>
            <a:ext cx="11374755" cy="2263200"/>
          </a:xfrm>
        </p:spPr>
        <p:txBody>
          <a:bodyPr anchor="b">
            <a:normAutofit/>
          </a:bodyPr>
          <a:lstStyle>
            <a:lvl1pPr algn="l">
              <a:defRPr sz="4265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925" y="6843975"/>
            <a:ext cx="11376874" cy="1147200"/>
          </a:xfrm>
        </p:spPr>
        <p:txBody>
          <a:bodyPr anchor="t">
            <a:normAutofit/>
          </a:bodyPr>
          <a:lstStyle>
            <a:lvl1pPr marL="0" indent="0" algn="l">
              <a:buNone/>
              <a:defRPr sz="2666">
                <a:solidFill>
                  <a:schemeClr val="bg2">
                    <a:lumMod val="75000"/>
                  </a:schemeClr>
                </a:solidFill>
              </a:defRPr>
            </a:lvl1pPr>
            <a:lvl2pPr marL="609356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712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3pPr>
            <a:lvl4pPr marL="182806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42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678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13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49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484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48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289" y="914400"/>
            <a:ext cx="12187238" cy="3657600"/>
          </a:xfrm>
        </p:spPr>
        <p:txBody>
          <a:bodyPr anchor="ctr">
            <a:normAutofit/>
          </a:bodyPr>
          <a:lstStyle>
            <a:lvl1pPr algn="l">
              <a:defRPr sz="4265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11927" y="5238046"/>
            <a:ext cx="11374756" cy="139982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1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926" y="6637867"/>
            <a:ext cx="11374756" cy="1354667"/>
          </a:xfrm>
        </p:spPr>
        <p:txBody>
          <a:bodyPr anchor="t">
            <a:normAutofit/>
          </a:bodyPr>
          <a:lstStyle>
            <a:lvl1pPr marL="0" indent="0" algn="l">
              <a:buNone/>
              <a:defRPr sz="2399">
                <a:solidFill>
                  <a:schemeClr val="bg2">
                    <a:lumMod val="75000"/>
                  </a:schemeClr>
                </a:solidFill>
              </a:defRPr>
            </a:lvl1pPr>
            <a:lvl2pPr marL="609356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712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3pPr>
            <a:lvl4pPr marL="182806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42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678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13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49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484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8805" y="1082963"/>
            <a:ext cx="812483" cy="779701"/>
          </a:xfrm>
          <a:prstGeom prst="rect">
            <a:avLst/>
          </a:prstGeom>
        </p:spPr>
        <p:txBody>
          <a:bodyPr vert="horz" lIns="121872" tIns="60936" rIns="121872" bIns="60936" rtlCol="0" anchor="ctr">
            <a:noAutofit/>
          </a:bodyPr>
          <a:lstStyle/>
          <a:p>
            <a:pPr lvl="0"/>
            <a:r>
              <a:rPr lang="en-US" sz="1066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08525" y="3691468"/>
            <a:ext cx="812483" cy="779701"/>
          </a:xfrm>
          <a:prstGeom prst="rect">
            <a:avLst/>
          </a:prstGeom>
        </p:spPr>
        <p:txBody>
          <a:bodyPr vert="horz" lIns="121872" tIns="60936" rIns="121872" bIns="60936" rtlCol="0" anchor="ctr">
            <a:noAutofit/>
          </a:bodyPr>
          <a:lstStyle/>
          <a:p>
            <a:pPr lvl="0" algn="r"/>
            <a:r>
              <a:rPr lang="en-US" sz="1066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573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28" y="914400"/>
            <a:ext cx="13405961" cy="3657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11926" y="5238045"/>
            <a:ext cx="11374755" cy="111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1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926" y="6355643"/>
            <a:ext cx="11374756" cy="1636889"/>
          </a:xfrm>
        </p:spPr>
        <p:txBody>
          <a:bodyPr anchor="t">
            <a:normAutofit/>
          </a:bodyPr>
          <a:lstStyle>
            <a:lvl1pPr marL="0" indent="0" algn="l">
              <a:buNone/>
              <a:defRPr sz="2399">
                <a:solidFill>
                  <a:schemeClr val="bg2">
                    <a:lumMod val="75000"/>
                  </a:schemeClr>
                </a:solidFill>
              </a:defRPr>
            </a:lvl1pPr>
            <a:lvl2pPr marL="609356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712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3pPr>
            <a:lvl4pPr marL="182806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42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678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13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49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484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38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43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75759" y="914400"/>
            <a:ext cx="2742128" cy="6096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043" y="914400"/>
            <a:ext cx="10426859" cy="7078133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27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352972" y="4719638"/>
            <a:ext cx="8050455" cy="430212"/>
          </a:xfrm>
          <a:prstGeom prst="rect">
            <a:avLst/>
          </a:prstGeom>
        </p:spPr>
        <p:txBody>
          <a:bodyPr anchor="ctr"/>
          <a:lstStyle>
            <a:lvl1pPr algn="r">
              <a:defRPr sz="2200" b="1">
                <a:solidFill>
                  <a:srgbClr val="1CB5C5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 smtClean="0"/>
              <a:t>NOME SOBRENOME, MÊS ANO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352972" y="1331913"/>
            <a:ext cx="8050455" cy="2444321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6200" b="0">
                <a:solidFill>
                  <a:schemeClr val="bg1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TITLE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4"/>
          </p:nvPr>
        </p:nvSpPr>
        <p:spPr>
          <a:xfrm>
            <a:off x="601800" y="4546600"/>
            <a:ext cx="3626160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200" b="0">
                <a:solidFill>
                  <a:srgbClr val="4A5C61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6223000" y="1632675"/>
            <a:ext cx="9448800" cy="693595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A5C6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TOTVS_po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47" y="378639"/>
            <a:ext cx="1324878" cy="531567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1800" y="1175133"/>
            <a:ext cx="3694331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00739C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35993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99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 Blu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4394200" cy="9144000"/>
          </a:xfrm>
          <a:prstGeom prst="rect">
            <a:avLst/>
          </a:prstGeom>
          <a:solidFill>
            <a:srgbClr val="00739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9" name="Picture 8" descr="TOTVS_ne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47" y="378639"/>
            <a:ext cx="1324881" cy="53156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1799" y="1175133"/>
            <a:ext cx="3490501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5129212" y="378639"/>
            <a:ext cx="10518637" cy="558800"/>
          </a:xfrm>
          <a:prstGeom prst="rect">
            <a:avLst/>
          </a:prstGeom>
        </p:spPr>
        <p:txBody>
          <a:bodyPr anchor="t"/>
          <a:lstStyle>
            <a:lvl1pPr algn="r">
              <a:defRPr sz="3200" b="1">
                <a:solidFill>
                  <a:srgbClr val="4A5C6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5129211" y="2090861"/>
            <a:ext cx="10518637" cy="66586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1pPr>
            <a:lvl2pPr marL="1177925" indent="-452438">
              <a:buSzPct val="100000"/>
              <a:buFont typeface="Arial"/>
              <a:buChar char="•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2pPr>
            <a:lvl3pPr marL="1812925" indent="-361950">
              <a:buSzPct val="70000"/>
              <a:buFont typeface="Courier New"/>
              <a:buChar char="o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3pPr>
            <a:lvl4pPr marL="2538413" indent="-361950">
              <a:buSzPct val="100000"/>
              <a:buFont typeface="Lucida Grande"/>
              <a:buChar char="–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4pPr>
            <a:lvl5pPr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6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lu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0" y="0"/>
            <a:ext cx="7524750" cy="9144000"/>
          </a:xfrm>
          <a:prstGeom prst="rect">
            <a:avLst/>
          </a:prstGeom>
          <a:solidFill>
            <a:srgbClr val="00739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01800" y="2090861"/>
            <a:ext cx="5949030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200" b="0">
                <a:solidFill>
                  <a:schemeClr val="bg1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121885" y="378639"/>
            <a:ext cx="7525964" cy="558800"/>
          </a:xfrm>
          <a:prstGeom prst="rect">
            <a:avLst/>
          </a:prstGeom>
        </p:spPr>
        <p:txBody>
          <a:bodyPr anchor="t"/>
          <a:lstStyle>
            <a:lvl1pPr algn="r">
              <a:defRPr sz="3200" b="1">
                <a:solidFill>
                  <a:srgbClr val="4A5C6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8121885" y="2090861"/>
            <a:ext cx="7525963" cy="66586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1pPr>
            <a:lvl2pPr marL="1177925" indent="-452438">
              <a:buSzPct val="100000"/>
              <a:buFont typeface="Arial"/>
              <a:buChar char="•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2pPr>
            <a:lvl3pPr marL="1812925" indent="-361950">
              <a:buSzPct val="70000"/>
              <a:buFont typeface="Courier New"/>
              <a:buChar char="o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3pPr>
            <a:lvl4pPr marL="2538413" indent="-361950">
              <a:buSzPct val="100000"/>
              <a:buFont typeface="Lucida Grande"/>
              <a:buChar char="–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4pPr>
            <a:lvl5pPr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7" name="Picture 16" descr="TOTVS_ne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47" y="378639"/>
            <a:ext cx="1324881" cy="531568"/>
          </a:xfrm>
          <a:prstGeom prst="rect">
            <a:avLst/>
          </a:prstGeom>
        </p:spPr>
      </p:pic>
      <p:sp>
        <p:nvSpPr>
          <p:cNvPr id="1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1799" y="1175133"/>
            <a:ext cx="3490501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77007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8089900" y="2703531"/>
            <a:ext cx="1335069" cy="13350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um </a:t>
            </a:r>
            <a:r>
              <a:rPr lang="en-US" dirty="0" err="1" smtClean="0"/>
              <a:t>ícone</a:t>
            </a:r>
            <a:r>
              <a:rPr lang="en-US" dirty="0" smtClean="0"/>
              <a:t> da </a:t>
            </a:r>
            <a:r>
              <a:rPr lang="en-US" dirty="0" err="1" smtClean="0"/>
              <a:t>biblioteca</a:t>
            </a:r>
            <a:r>
              <a:rPr lang="en-US" dirty="0" smtClean="0"/>
              <a:t> TOTVS, </a:t>
            </a:r>
            <a:r>
              <a:rPr lang="en-US" dirty="0" err="1" smtClean="0"/>
              <a:t>disponível</a:t>
            </a:r>
            <a:r>
              <a:rPr lang="en-US" dirty="0" smtClean="0"/>
              <a:t> no </a:t>
            </a:r>
            <a:r>
              <a:rPr lang="en-US" dirty="0" err="1" smtClean="0"/>
              <a:t>Guia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do PPT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124825" y="4572000"/>
            <a:ext cx="8124825" cy="738188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 smtClean="0"/>
              <a:t>CLICK TO EDIT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70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4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8089900" y="2703531"/>
            <a:ext cx="1335069" cy="13350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um </a:t>
            </a:r>
            <a:r>
              <a:rPr lang="en-US" dirty="0" err="1" smtClean="0"/>
              <a:t>ícone</a:t>
            </a:r>
            <a:r>
              <a:rPr lang="en-US" dirty="0" smtClean="0"/>
              <a:t> da </a:t>
            </a:r>
            <a:r>
              <a:rPr lang="en-US" dirty="0" err="1" smtClean="0"/>
              <a:t>biblioteca</a:t>
            </a:r>
            <a:r>
              <a:rPr lang="en-US" dirty="0" smtClean="0"/>
              <a:t> TOTVS, </a:t>
            </a:r>
            <a:r>
              <a:rPr lang="en-US" dirty="0" err="1" smtClean="0"/>
              <a:t>disponível</a:t>
            </a:r>
            <a:r>
              <a:rPr lang="en-US" dirty="0" smtClean="0"/>
              <a:t> no </a:t>
            </a:r>
            <a:r>
              <a:rPr lang="en-US" dirty="0" err="1" smtClean="0"/>
              <a:t>Guia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do PPT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124825" y="4572000"/>
            <a:ext cx="8124825" cy="738188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 smtClean="0"/>
              <a:t>CLICK TO EDIT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11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5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8089900" y="2703531"/>
            <a:ext cx="1335069" cy="13350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um </a:t>
            </a:r>
            <a:r>
              <a:rPr lang="en-US" dirty="0" err="1" smtClean="0"/>
              <a:t>ícone</a:t>
            </a:r>
            <a:r>
              <a:rPr lang="en-US" dirty="0" smtClean="0"/>
              <a:t> da </a:t>
            </a:r>
            <a:r>
              <a:rPr lang="en-US" dirty="0" err="1" smtClean="0"/>
              <a:t>biblioteca</a:t>
            </a:r>
            <a:r>
              <a:rPr lang="en-US" dirty="0" smtClean="0"/>
              <a:t> TOTVS, </a:t>
            </a:r>
            <a:r>
              <a:rPr lang="en-US" dirty="0" err="1" smtClean="0"/>
              <a:t>disponível</a:t>
            </a:r>
            <a:r>
              <a:rPr lang="en-US" dirty="0" smtClean="0"/>
              <a:t> no </a:t>
            </a:r>
            <a:r>
              <a:rPr lang="en-US" dirty="0" err="1" smtClean="0"/>
              <a:t>Guia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do PPT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124825" y="4572000"/>
            <a:ext cx="8124825" cy="738188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 smtClean="0"/>
              <a:t>CLICK TO EDIT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6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26" y="2675467"/>
            <a:ext cx="11374756" cy="3042133"/>
          </a:xfrm>
        </p:spPr>
        <p:txBody>
          <a:bodyPr anchor="b">
            <a:normAutofit/>
          </a:bodyPr>
          <a:lstStyle>
            <a:lvl1pPr algn="l">
              <a:defRPr sz="4798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928" y="5994400"/>
            <a:ext cx="11374755" cy="1998133"/>
          </a:xfrm>
        </p:spPr>
        <p:txBody>
          <a:bodyPr anchor="t">
            <a:normAutofit/>
          </a:bodyPr>
          <a:lstStyle>
            <a:lvl1pPr marL="0" indent="0" algn="l">
              <a:buNone/>
              <a:defRPr sz="2399">
                <a:solidFill>
                  <a:schemeClr val="bg2">
                    <a:lumMod val="75000"/>
                  </a:schemeClr>
                </a:solidFill>
              </a:defRPr>
            </a:lvl1pPr>
            <a:lvl2pPr marL="609356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712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3pPr>
            <a:lvl4pPr marL="182806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42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678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13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49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484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926" y="914401"/>
            <a:ext cx="6580968" cy="482035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41153" y="914401"/>
            <a:ext cx="6576735" cy="4820355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601" y="914400"/>
            <a:ext cx="6197294" cy="768349"/>
          </a:xfrm>
        </p:spPr>
        <p:txBody>
          <a:bodyPr anchor="b">
            <a:noAutofit/>
          </a:bodyPr>
          <a:lstStyle>
            <a:lvl1pPr marL="0" indent="0">
              <a:buNone/>
              <a:defRPr sz="3732" b="0">
                <a:solidFill>
                  <a:schemeClr val="tx1"/>
                </a:solidFill>
              </a:defRPr>
            </a:lvl1pPr>
            <a:lvl2pPr marL="609356" indent="0">
              <a:buNone/>
              <a:defRPr sz="2666" b="1"/>
            </a:lvl2pPr>
            <a:lvl3pPr marL="1218712" indent="0">
              <a:buNone/>
              <a:defRPr sz="2399" b="1"/>
            </a:lvl3pPr>
            <a:lvl4pPr marL="1828068" indent="0">
              <a:buNone/>
              <a:defRPr sz="2132" b="1"/>
            </a:lvl4pPr>
            <a:lvl5pPr marL="2437425" indent="0">
              <a:buNone/>
              <a:defRPr sz="2132" b="1"/>
            </a:lvl5pPr>
            <a:lvl6pPr marL="3046781" indent="0">
              <a:buNone/>
              <a:defRPr sz="2132" b="1"/>
            </a:lvl6pPr>
            <a:lvl7pPr marL="3656137" indent="0">
              <a:buNone/>
              <a:defRPr sz="2132" b="1"/>
            </a:lvl7pPr>
            <a:lvl8pPr marL="4265493" indent="0">
              <a:buNone/>
              <a:defRPr sz="2132" b="1"/>
            </a:lvl8pPr>
            <a:lvl9pPr marL="4874849" indent="0">
              <a:buNone/>
              <a:defRPr sz="213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926" y="1694039"/>
            <a:ext cx="6580968" cy="4040717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02255" y="914400"/>
            <a:ext cx="6217749" cy="768349"/>
          </a:xfrm>
        </p:spPr>
        <p:txBody>
          <a:bodyPr anchor="b">
            <a:noAutofit/>
          </a:bodyPr>
          <a:lstStyle>
            <a:lvl1pPr marL="0" indent="0">
              <a:buNone/>
              <a:defRPr sz="3732" b="0">
                <a:solidFill>
                  <a:schemeClr val="tx1"/>
                </a:solidFill>
              </a:defRPr>
            </a:lvl1pPr>
            <a:lvl2pPr marL="609356" indent="0">
              <a:buNone/>
              <a:defRPr sz="2666" b="1"/>
            </a:lvl2pPr>
            <a:lvl3pPr marL="1218712" indent="0">
              <a:buNone/>
              <a:defRPr sz="2399" b="1"/>
            </a:lvl3pPr>
            <a:lvl4pPr marL="1828068" indent="0">
              <a:buNone/>
              <a:defRPr sz="2132" b="1"/>
            </a:lvl4pPr>
            <a:lvl5pPr marL="2437425" indent="0">
              <a:buNone/>
              <a:defRPr sz="2132" b="1"/>
            </a:lvl5pPr>
            <a:lvl6pPr marL="3046781" indent="0">
              <a:buNone/>
              <a:defRPr sz="2132" b="1"/>
            </a:lvl6pPr>
            <a:lvl7pPr marL="3656137" indent="0">
              <a:buNone/>
              <a:defRPr sz="2132" b="1"/>
            </a:lvl7pPr>
            <a:lvl8pPr marL="4265493" indent="0">
              <a:buNone/>
              <a:defRPr sz="2132" b="1"/>
            </a:lvl8pPr>
            <a:lvl9pPr marL="4874849" indent="0">
              <a:buNone/>
              <a:defRPr sz="2132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39036" y="1682750"/>
            <a:ext cx="6569683" cy="4040717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6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6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7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2993" y="914400"/>
            <a:ext cx="4874895" cy="1828800"/>
          </a:xfrm>
        </p:spPr>
        <p:txBody>
          <a:bodyPr anchor="b">
            <a:normAutofit/>
          </a:bodyPr>
          <a:lstStyle>
            <a:lvl1pPr algn="l">
              <a:defRPr sz="3199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927" y="914400"/>
            <a:ext cx="7921706" cy="707813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2993" y="2946399"/>
            <a:ext cx="4874895" cy="2788356"/>
          </a:xfrm>
        </p:spPr>
        <p:txBody>
          <a:bodyPr anchor="t">
            <a:normAutofit/>
          </a:bodyPr>
          <a:lstStyle>
            <a:lvl1pPr marL="0" indent="0">
              <a:buNone/>
              <a:defRPr sz="2132"/>
            </a:lvl1pPr>
            <a:lvl2pPr marL="609356" indent="0">
              <a:buNone/>
              <a:defRPr sz="1599"/>
            </a:lvl2pPr>
            <a:lvl3pPr marL="1218712" indent="0">
              <a:buNone/>
              <a:defRPr sz="1333"/>
            </a:lvl3pPr>
            <a:lvl4pPr marL="1828068" indent="0">
              <a:buNone/>
              <a:defRPr sz="1200"/>
            </a:lvl4pPr>
            <a:lvl5pPr marL="2437425" indent="0">
              <a:buNone/>
              <a:defRPr sz="1200"/>
            </a:lvl5pPr>
            <a:lvl6pPr marL="3046781" indent="0">
              <a:buNone/>
              <a:defRPr sz="1200"/>
            </a:lvl6pPr>
            <a:lvl7pPr marL="3656137" indent="0">
              <a:buNone/>
              <a:defRPr sz="1200"/>
            </a:lvl7pPr>
            <a:lvl8pPr marL="4265493" indent="0">
              <a:buNone/>
              <a:defRPr sz="1200"/>
            </a:lvl8pPr>
            <a:lvl9pPr marL="4874849" indent="0">
              <a:buNone/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4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4623" y="1930400"/>
            <a:ext cx="8023265" cy="1524000"/>
          </a:xfrm>
        </p:spPr>
        <p:txBody>
          <a:bodyPr anchor="b">
            <a:normAutofit/>
          </a:bodyPr>
          <a:lstStyle>
            <a:lvl1pPr algn="l">
              <a:defRPr sz="3732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18168" y="1219200"/>
            <a:ext cx="4372923" cy="6096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32"/>
            </a:lvl1pPr>
            <a:lvl2pPr marL="609356" indent="0">
              <a:buNone/>
              <a:defRPr sz="2132"/>
            </a:lvl2pPr>
            <a:lvl3pPr marL="1218712" indent="0">
              <a:buNone/>
              <a:defRPr sz="2132"/>
            </a:lvl3pPr>
            <a:lvl4pPr marL="1828068" indent="0">
              <a:buNone/>
              <a:defRPr sz="2132"/>
            </a:lvl4pPr>
            <a:lvl5pPr marL="2437425" indent="0">
              <a:buNone/>
              <a:defRPr sz="2132"/>
            </a:lvl5pPr>
            <a:lvl6pPr marL="3046781" indent="0">
              <a:buNone/>
              <a:defRPr sz="2132"/>
            </a:lvl6pPr>
            <a:lvl7pPr marL="3656137" indent="0">
              <a:buNone/>
              <a:defRPr sz="2132"/>
            </a:lvl7pPr>
            <a:lvl8pPr marL="4265493" indent="0">
              <a:buNone/>
              <a:defRPr sz="2132"/>
            </a:lvl8pPr>
            <a:lvl9pPr marL="4874849" indent="0">
              <a:buNone/>
              <a:defRPr sz="2132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4623" y="3702755"/>
            <a:ext cx="8025381" cy="2731911"/>
          </a:xfrm>
        </p:spPr>
        <p:txBody>
          <a:bodyPr anchor="t">
            <a:normAutofit/>
          </a:bodyPr>
          <a:lstStyle>
            <a:lvl1pPr marL="0" indent="0">
              <a:buNone/>
              <a:defRPr sz="2399"/>
            </a:lvl1pPr>
            <a:lvl2pPr marL="609356" indent="0">
              <a:buNone/>
              <a:defRPr sz="1599"/>
            </a:lvl2pPr>
            <a:lvl3pPr marL="1218712" indent="0">
              <a:buNone/>
              <a:defRPr sz="1333"/>
            </a:lvl3pPr>
            <a:lvl4pPr marL="1828068" indent="0">
              <a:buNone/>
              <a:defRPr sz="1200"/>
            </a:lvl4pPr>
            <a:lvl5pPr marL="2437425" indent="0">
              <a:buNone/>
              <a:defRPr sz="1200"/>
            </a:lvl5pPr>
            <a:lvl6pPr marL="3046781" indent="0">
              <a:buNone/>
              <a:defRPr sz="1200"/>
            </a:lvl6pPr>
            <a:lvl7pPr marL="3656137" indent="0">
              <a:buNone/>
              <a:defRPr sz="1200"/>
            </a:lvl7pPr>
            <a:lvl8pPr marL="4265493" indent="0">
              <a:buNone/>
              <a:defRPr sz="1200"/>
            </a:lvl8pPr>
            <a:lvl9pPr marL="4874849" indent="0">
              <a:buNone/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5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271163" y="3951112"/>
            <a:ext cx="3974258" cy="4278489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926" y="5983110"/>
            <a:ext cx="11374755" cy="200942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926" y="914401"/>
            <a:ext cx="11374755" cy="4820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0724" y="8229601"/>
            <a:ext cx="2132767" cy="48683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333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1926" y="8229601"/>
            <a:ext cx="10054471" cy="48683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333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12203" y="7437968"/>
            <a:ext cx="1522398" cy="8932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265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50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63" r:id="rId13"/>
    <p:sldLayoutId id="2147483964" r:id="rId14"/>
    <p:sldLayoutId id="2147483965" r:id="rId15"/>
    <p:sldLayoutId id="2147483966" r:id="rId16"/>
    <p:sldLayoutId id="2147483967" r:id="rId17"/>
    <p:sldLayoutId id="2147483649" r:id="rId18"/>
    <p:sldLayoutId id="2147483655" r:id="rId19"/>
    <p:sldLayoutId id="2147483653" r:id="rId20"/>
    <p:sldLayoutId id="2147483654" r:id="rId21"/>
    <p:sldLayoutId id="2147483658" r:id="rId22"/>
    <p:sldLayoutId id="2147483657" r:id="rId23"/>
    <p:sldLayoutId id="2147483660" r:id="rId24"/>
  </p:sldLayoutIdLst>
  <p:txStyles>
    <p:titleStyle>
      <a:lvl1pPr algn="l" defTabSz="609356" rtl="0" eaLnBrk="1" latinLnBrk="0" hangingPunct="1">
        <a:spcBef>
          <a:spcPct val="0"/>
        </a:spcBef>
        <a:buNone/>
        <a:defRPr sz="4798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80848" indent="-380848" algn="l" defTabSz="609356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66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990204" indent="-380848" algn="l" defTabSz="609356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3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599560" indent="-380848" algn="l" defTabSz="609356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32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056577" indent="-228509" algn="l" defTabSz="609356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6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665933" indent="-228509" algn="l" defTabSz="609356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6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351459" indent="-304678" algn="l" defTabSz="609356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6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3960815" indent="-304678" algn="l" defTabSz="609356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6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4570171" indent="-304678" algn="l" defTabSz="609356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6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5179527" indent="-304678" algn="l" defTabSz="609356" rtl="0" eaLnBrk="1" latinLnBrk="0" hangingPunct="1">
        <a:spcBef>
          <a:spcPct val="20000"/>
        </a:spcBef>
        <a:spcAft>
          <a:spcPts val="8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6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5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60935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60935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60935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60935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60935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60935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3" algn="l" defTabSz="60935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9" algn="l" defTabSz="609356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680182" y="914401"/>
            <a:ext cx="10663833" cy="71323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b="1" dirty="0"/>
              <a:t>Universidade Veiga de Almeida – UVA</a:t>
            </a:r>
            <a:br>
              <a:rPr lang="pt-BR" sz="4000" b="1" dirty="0"/>
            </a:br>
            <a:r>
              <a:rPr lang="pt-BR" sz="4000" b="1" dirty="0"/>
              <a:t>BACHARELADO EM CIÊNCIA DA COMPUTAÇÃO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3746565" y="3045294"/>
            <a:ext cx="8531066" cy="1435266"/>
          </a:xfrm>
        </p:spPr>
        <p:txBody>
          <a:bodyPr>
            <a:normAutofit/>
          </a:bodyPr>
          <a:lstStyle/>
          <a:p>
            <a:pPr algn="ctr"/>
            <a:r>
              <a:rPr lang="pt-BR" sz="4400" b="1" cap="all" dirty="0" err="1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EventFinder</a:t>
            </a:r>
            <a:r>
              <a:rPr lang="pt-BR" sz="4400" b="1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Sistema de Agendamento de Eventos</a:t>
            </a:r>
          </a:p>
        </p:txBody>
      </p:sp>
      <p:sp>
        <p:nvSpPr>
          <p:cNvPr id="8" name="Subtítulo 3"/>
          <p:cNvSpPr txBox="1">
            <a:spLocks/>
          </p:cNvSpPr>
          <p:nvPr/>
        </p:nvSpPr>
        <p:spPr>
          <a:xfrm>
            <a:off x="3984309" y="6544398"/>
            <a:ext cx="8531066" cy="14352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l" defTabSz="609356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799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356" indent="0" algn="ctr" defTabSz="609356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399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18712" indent="0" algn="ctr" defTabSz="609356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32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828068" indent="0" algn="ctr" defTabSz="609356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66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437425" indent="0" algn="ctr" defTabSz="609356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66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3046781" indent="0" algn="ctr" defTabSz="609356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66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656137" indent="0" algn="ctr" defTabSz="609356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66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4265493" indent="0" algn="ctr" defTabSz="609356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66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874849" indent="0" algn="ctr" defTabSz="609356" rtl="0" eaLnBrk="1" latinLnBrk="0" hangingPunct="1">
              <a:spcBef>
                <a:spcPct val="20000"/>
              </a:spcBef>
              <a:spcAft>
                <a:spcPts val="8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66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 fontAlgn="auto"/>
            <a:r>
              <a:rPr lang="pt-BR" sz="11200" b="1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José Carlos F. Eiras</a:t>
            </a:r>
          </a:p>
          <a:p>
            <a:pPr algn="ctr" fontAlgn="auto"/>
            <a:r>
              <a:rPr lang="pt-BR" sz="11200" b="1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Maurício Alvim</a:t>
            </a:r>
          </a:p>
          <a:p>
            <a:pPr algn="ctr" fontAlgn="auto"/>
            <a:r>
              <a:rPr lang="pt-BR" sz="11200" b="1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Vanessa Nascimento</a:t>
            </a:r>
          </a:p>
          <a:p>
            <a:pPr algn="ctr" fontAlgn="auto"/>
            <a:r>
              <a:rPr lang="pt-BR" sz="11200" b="1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Wagner Medeiros Santos</a:t>
            </a:r>
          </a:p>
          <a:p>
            <a:pPr algn="ctr" fontAlgn="auto"/>
            <a:endParaRPr lang="pt-BR" sz="2800" b="1" cap="all" dirty="0">
              <a:ln w="3175" cmpd="sng">
                <a:noFill/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fontAlgn="auto"/>
            <a:r>
              <a:rPr lang="pt-BR" sz="2800" b="1" cap="all" dirty="0" smtClean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ctr" fontAlgn="auto"/>
            <a:endParaRPr lang="pt-BR" sz="2800" b="1" cap="all" dirty="0">
              <a:ln w="3175" cmpd="sng">
                <a:noFill/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8130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608457" y="1255650"/>
            <a:ext cx="4999038" cy="295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200" dirty="0">
                <a:solidFill>
                  <a:srgbClr val="00739C"/>
                </a:solidFill>
                <a:latin typeface="Arial Narrow"/>
                <a:cs typeface="Arial Narrow"/>
              </a:rPr>
              <a:t>HOJE FALAREMOS </a:t>
            </a:r>
            <a:r>
              <a:rPr lang="en-US" sz="6200" dirty="0" smtClean="0">
                <a:solidFill>
                  <a:srgbClr val="00739C"/>
                </a:solidFill>
                <a:latin typeface="Arial Narrow"/>
                <a:cs typeface="Arial Narrow"/>
              </a:rPr>
              <a:t>SOBRE:</a:t>
            </a:r>
            <a:endParaRPr lang="en-US" sz="6200" dirty="0">
              <a:solidFill>
                <a:srgbClr val="00739C"/>
              </a:solidFill>
              <a:latin typeface="Arial Narrow"/>
              <a:cs typeface="Arial Narrow"/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5118166" y="3001076"/>
            <a:ext cx="11374755" cy="5265100"/>
          </a:xfrm>
        </p:spPr>
        <p:txBody>
          <a:bodyPr>
            <a:norm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1. INTRODUÇÃO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 smtClean="0"/>
              <a:t>2. PROPOSTA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 smtClean="0"/>
              <a:t>3. DESENVOLVIMENTO </a:t>
            </a:r>
            <a:r>
              <a:rPr lang="pt-BR" dirty="0"/>
              <a:t>DO PROJETO;</a:t>
            </a:r>
            <a:br>
              <a:rPr lang="pt-BR" dirty="0"/>
            </a:br>
            <a:r>
              <a:rPr lang="pt-BR" dirty="0" smtClean="0"/>
              <a:t>4. LAYOUT </a:t>
            </a:r>
            <a:r>
              <a:rPr lang="pt-BR" dirty="0"/>
              <a:t>DAS APLICAÇÕES;</a:t>
            </a:r>
            <a:br>
              <a:rPr lang="pt-BR" dirty="0"/>
            </a:br>
            <a:r>
              <a:rPr lang="pt-BR" dirty="0" smtClean="0"/>
              <a:t>5. CONCLUSÃO</a:t>
            </a:r>
            <a:r>
              <a:rPr lang="pt-BR" dirty="0"/>
              <a:t>;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63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1244647" y="221300"/>
            <a:ext cx="4624004" cy="875980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INTRODUÇÃO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Título 5"/>
          <p:cNvSpPr txBox="1">
            <a:spLocks/>
          </p:cNvSpPr>
          <p:nvPr/>
        </p:nvSpPr>
        <p:spPr>
          <a:xfrm>
            <a:off x="3453958" y="1958660"/>
            <a:ext cx="11374755" cy="52651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609356" rtl="0" eaLnBrk="1" latinLnBrk="0" hangingPunct="1">
              <a:spcBef>
                <a:spcPct val="0"/>
              </a:spcBef>
              <a:buNone/>
              <a:defRPr sz="4798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779776" y="2231136"/>
            <a:ext cx="1102766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A crescente utilização de dispositivos móveis tanto no meio acadêmico quanto no meio corporativo vem gerando pesquisas e trabalhos em áreas de desenvolvimento de aplicações que buscam soluções para essa demanda. A intenção desse projeto é desenvolver um aplicativo para estes dispositivos que permita ao público ter acesso à programação dos eventos em tempo real com total mobilidade, indicar sua participação e opinar sobre o mesmo. </a:t>
            </a:r>
          </a:p>
        </p:txBody>
      </p:sp>
    </p:spTree>
    <p:extLst>
      <p:ext uri="{BB962C8B-B14F-4D97-AF65-F5344CB8AC3E}">
        <p14:creationId xmlns:p14="http://schemas.microsoft.com/office/powerpoint/2010/main" val="228669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1244647" y="221300"/>
            <a:ext cx="4624004" cy="875980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PROPOSTA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302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607808" y="221300"/>
            <a:ext cx="8260843" cy="875980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</a:t>
            </a:r>
            <a:r>
              <a:rPr lang="pt-BR" sz="4000" dirty="0" smtClean="0"/>
              <a:t>DESENVOLVIMENTO DO PROJETO</a:t>
            </a:r>
            <a:endParaRPr lang="pt-BR" sz="4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2" t="5350" r="10330" b="11628"/>
          <a:stretch/>
        </p:blipFill>
        <p:spPr>
          <a:xfrm>
            <a:off x="3127248" y="1517904"/>
            <a:ext cx="9784080" cy="65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3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9070848" y="221300"/>
            <a:ext cx="8260843" cy="875980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</a:t>
            </a:r>
            <a:r>
              <a:rPr lang="pt-BR" sz="4000" dirty="0" smtClean="0"/>
              <a:t>LAYOUT DAS APLICAÇÕES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94852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1022331" y="221300"/>
            <a:ext cx="6387845" cy="875980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</a:t>
            </a:r>
            <a:r>
              <a:rPr lang="pt-BR" sz="4000" dirty="0" smtClean="0"/>
              <a:t>CONCLUSÃO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28869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679254" y="404180"/>
            <a:ext cx="11374755" cy="1406332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Aplicação	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89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EVENT FINDER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12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11956</TotalTime>
  <Words>101</Words>
  <Application>Microsoft Office PowerPoint</Application>
  <PresentationFormat>Personalizar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Arial</vt:lpstr>
      <vt:lpstr>Arial Narrow</vt:lpstr>
      <vt:lpstr>Calibri</vt:lpstr>
      <vt:lpstr>Century Gothic</vt:lpstr>
      <vt:lpstr>Courier New</vt:lpstr>
      <vt:lpstr>Lucida Grande</vt:lpstr>
      <vt:lpstr>Wingdings 3</vt:lpstr>
      <vt:lpstr>ヒラギノ角ゴ Pro W3</vt:lpstr>
      <vt:lpstr>Fatia</vt:lpstr>
      <vt:lpstr>Universidade Veiga de Almeida – UVA BACHARELADO EM CIÊNCIA DA COMPUTAÇÃO</vt:lpstr>
      <vt:lpstr> 1. INTRODUÇÃO; 2. PROPOSTA; 3. DESENVOLVIMENTO DO PROJETO; 4. LAYOUT DAS APLICAÇÕES; 5. CONCLUSÃO; </vt:lpstr>
      <vt:lpstr>  INTRODUÇÃO </vt:lpstr>
      <vt:lpstr>  PROPOSTA</vt:lpstr>
      <vt:lpstr>  DESENVOLVIMENTO DO PROJETO</vt:lpstr>
      <vt:lpstr>  LAYOUT DAS APLICAÇÕES</vt:lpstr>
      <vt:lpstr>  CONCLUSÃO</vt:lpstr>
      <vt:lpstr> Aplicação  </vt:lpstr>
      <vt:lpstr>EVENT FINDER </vt:lpstr>
    </vt:vector>
  </TitlesOfParts>
  <Company>TOTVS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</dc:title>
  <dc:creator>Vanessa Nascimento</dc:creator>
  <cp:keywords>Status Report - Brookfield</cp:keywords>
  <cp:lastModifiedBy>Vanessa Silva Costa do Nascimento</cp:lastModifiedBy>
  <cp:revision>633</cp:revision>
  <cp:lastPrinted>2016-05-20T12:29:12Z</cp:lastPrinted>
  <dcterms:created xsi:type="dcterms:W3CDTF">2014-01-10T13:03:06Z</dcterms:created>
  <dcterms:modified xsi:type="dcterms:W3CDTF">2016-06-18T12:57:10Z</dcterms:modified>
</cp:coreProperties>
</file>