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2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8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112B3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val>
            <c:numRef>
              <c:f>Hoja1!$I$47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15-403F-9261-50F01BFAE2C2}"/>
            </c:ext>
          </c:extLst>
        </c:ser>
        <c:ser>
          <c:idx val="1"/>
          <c:order val="1"/>
          <c:spPr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val>
            <c:numRef>
              <c:f>Hoja1!$I$48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15-403F-9261-50F01BFAE2C2}"/>
            </c:ext>
          </c:extLst>
        </c:ser>
        <c:ser>
          <c:idx val="2"/>
          <c:order val="2"/>
          <c:spPr>
            <a:solidFill>
              <a:srgbClr val="F66B0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val>
            <c:numRef>
              <c:f>Hoja1!$I$49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15-403F-9261-50F01BFAE2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628092063"/>
        <c:axId val="628092479"/>
      </c:barChart>
      <c:catAx>
        <c:axId val="628092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857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8092479"/>
        <c:crosses val="autoZero"/>
        <c:auto val="1"/>
        <c:lblAlgn val="ctr"/>
        <c:lblOffset val="100"/>
        <c:noMultiLvlLbl val="0"/>
      </c:catAx>
      <c:valAx>
        <c:axId val="6280924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280920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95A7D-46E6-4E9A-8A0F-BA5F0DF3F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147321-8869-FF11-98D3-5C501CD6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59B05F-575D-5DF6-4BCC-4C9445441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472A-8540-4680-BA04-43D94C333A1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5E1811-A36C-6E46-57DB-024A7AF9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96067F-CA6E-B2D6-DF7F-7A4B976A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239F-9395-47F0-AB05-3555DB8B7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4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29F8F-00B0-C6D3-CE48-DDCA2714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15F44C-4881-0BBC-970C-47084E661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73355F-C7AD-82B5-1F10-D902BDE7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472A-8540-4680-BA04-43D94C333A1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43A179-2C35-0F30-4004-3B73DAF0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AAD46C-43B5-EF42-36AC-BD8B637A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239F-9395-47F0-AB05-3555DB8B7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0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2709D80-1ADF-DCA9-AECF-187C1ECD2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C17ACD-1A78-8CA0-3C2D-9E6917790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57F4F4-BCD2-4C5C-D1C4-B1DBECEE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472A-8540-4680-BA04-43D94C333A1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24A59C-3590-EA99-4732-E10CA0BC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E626A-644A-40EC-389E-46E936AC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239F-9395-47F0-AB05-3555DB8B7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1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6D48D-CD1C-D2AF-F635-69A0A1A0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8782F4-DEFE-F4BA-0A91-50BC36CA9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CB10C4-EC62-F89C-7136-421F3092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472A-8540-4680-BA04-43D94C333A1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F59130-F793-73CF-C040-AC09C3B2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561337-BDF1-96B3-2754-E37B1D40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239F-9395-47F0-AB05-3555DB8B7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4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1348D-4EB4-59E2-0AD2-216547F2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34EA12-DC51-72E8-41B0-746C0B908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51E942-6175-BC6A-205C-6355C8C7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472A-8540-4680-BA04-43D94C333A1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5BD65F-B673-6FDB-CE23-356D3930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B20CC5-97C5-C86C-0D09-ECF8C218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239F-9395-47F0-AB05-3555DB8B7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8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D6AA7-F6AE-3B6B-E6DE-0357D772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9FD86F-E86A-FE7E-AE40-A1400A4A1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738705-1E3F-7FEB-3BE5-B16FA72BB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D01C1C-A23B-551A-704C-30377A4D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472A-8540-4680-BA04-43D94C333A1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BFF9A0-919B-EBB6-9301-16AC5B67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91FDE7-B0A2-BB12-F1CE-564789BF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239F-9395-47F0-AB05-3555DB8B7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1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10738-84AB-AB94-7DF5-9BF9DFE6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7B3AE5-2E55-FF90-BBA0-B77CEE0AC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8C1BCC-1104-FCC9-D7FA-450D37A98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263417E-F768-8EE8-DEFF-F4D8DE2CE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8AFE7EC-0CE9-DFF4-FAF8-F2C35721A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6B1B322-BB29-B59B-1125-21667F876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472A-8540-4680-BA04-43D94C333A1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2AE88E1-943E-1BB9-2C12-A618BF27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1269BF-7E87-A4C5-88E6-2C03132A3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239F-9395-47F0-AB05-3555DB8B7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3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77B78-E80D-ABE0-2249-B1F60499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760BA00-D1A9-B82F-C6E7-EC23358E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472A-8540-4680-BA04-43D94C333A1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BCDD0F-8673-0205-BB4C-7E91D367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5D052D5-2A91-F888-BA5C-0B4736AC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239F-9395-47F0-AB05-3555DB8B7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0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54A6A9B-B5F8-1BB3-ED3A-15745DD9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472A-8540-4680-BA04-43D94C333A1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2034E3B-10DA-5E9C-2781-5D73135F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7DEAEA-ABF0-3A13-6E7E-9310425C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239F-9395-47F0-AB05-3555DB8B7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0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D761E-D3CB-9666-4737-6D958C041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3625B5-DB3F-1DBE-3568-C49121C77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FB2643-A6D7-CA77-C039-DA7F8478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031AAB-AF9D-3139-E5D5-0DA37C2A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472A-8540-4680-BA04-43D94C333A1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6E8240-DF41-D178-A6CC-C84B9C8B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F89C7E-1171-334C-602D-15A788A8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239F-9395-47F0-AB05-3555DB8B7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6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377EA-DCB6-23FB-A64C-5E6982377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D95F740-A2D3-6ACF-1868-A497C684E7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D055C2-1EAB-83EC-C446-59601C9F0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22C374-B86D-E5E7-D38A-53DEBBCB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472A-8540-4680-BA04-43D94C333A1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42239F-F189-3834-8773-F1590411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623BFE-580A-C759-DC27-6F80B4C8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239F-9395-47F0-AB05-3555DB8B7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5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A070B21-B307-102F-D996-1E3D940AD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26EC94-A63D-4808-89C5-1D96E1D1E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E55C3E-69C2-ECFB-D2EC-569BAA1E3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0472A-8540-4680-BA04-43D94C333A1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5D9C8F-92FC-3CBB-0A32-F46D2C3C5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46B392-68C0-16B1-0ED4-FCF0C64A7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A239F-9395-47F0-AB05-3555DB8B7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4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0D0A5A08-E677-5AAE-D623-D41CAFC60136}"/>
              </a:ext>
            </a:extLst>
          </p:cNvPr>
          <p:cNvSpPr txBox="1"/>
          <p:nvPr/>
        </p:nvSpPr>
        <p:spPr>
          <a:xfrm>
            <a:off x="2728947" y="4892440"/>
            <a:ext cx="57424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solidFill>
                  <a:srgbClr val="112B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econoNICs</a:t>
            </a:r>
            <a:endParaRPr lang="en-US" sz="9600" dirty="0">
              <a:solidFill>
                <a:srgbClr val="112B3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0002C666-D613-3341-4B6D-9ECB1D2B48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2163568"/>
              </p:ext>
            </p:extLst>
          </p:nvPr>
        </p:nvGraphicFramePr>
        <p:xfrm>
          <a:off x="3448490" y="963252"/>
          <a:ext cx="4303396" cy="3929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68549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econoNIC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2B3C"/>
      </a:accent1>
      <a:accent2>
        <a:srgbClr val="205375"/>
      </a:accent2>
      <a:accent3>
        <a:srgbClr val="F66B0E"/>
      </a:accent3>
      <a:accent4>
        <a:srgbClr val="A7A7A7"/>
      </a:accent4>
      <a:accent5>
        <a:srgbClr val="66C66B"/>
      </a:accent5>
      <a:accent6>
        <a:srgbClr val="FFCD2D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2892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William Mendieta</dc:creator>
  <cp:lastModifiedBy>William Mendieta</cp:lastModifiedBy>
  <cp:revision>1</cp:revision>
  <dcterms:created xsi:type="dcterms:W3CDTF">2023-01-05T12:04:45Z</dcterms:created>
  <dcterms:modified xsi:type="dcterms:W3CDTF">2023-01-07T12:17:43Z</dcterms:modified>
</cp:coreProperties>
</file>