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D79C-4166-46A1-B880-20155FAEC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D7ADE-72CB-4412-BE11-EC12D3A1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937D-8E81-41BC-AAB8-FF62A528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BE2A-5677-40FD-97E0-DE3D834D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78B6-9DE3-4CF0-A1AE-21B222C7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38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33C4-DD3F-438E-A554-5FFA2489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42F18-C268-4E6E-A1DB-27C460880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67BA-CADD-4701-A006-D808DBFF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E72BB-29D6-4FF0-BE10-332F8EF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1309-3AC5-48A0-8D4D-72430543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6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DECC0-E3AC-4B35-B2D7-19C42C53C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633C6-8BD1-4D78-81E3-6B75AC7B1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88DD-1953-4201-AAC7-B2D7EF22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316B-9D31-4026-B5E1-22D615BC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4BAE-49E3-435D-90B8-AE6F04EC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55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2DD1-858B-4911-8DEB-1EFD561E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4B95-9CED-4F2F-8255-30057650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8C5D-49A8-4583-8653-0B7744F9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B95B-D3BD-4CB3-88E6-EA5C30E0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0C121-7F42-46D8-94EE-8D569CE8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30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7253-3E99-45CA-86C6-E8436AC7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BD80-BB73-4B1A-960D-27A8282E7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935A-185A-47DE-B48A-2A57DE06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9EA3D-9386-4C80-811B-9DDB34A9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0322-06AF-40E9-9CE7-A507B731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38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7FFB-92B0-4A3E-BC57-4D11AFD3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F759-1DEE-4AED-9179-504B86AB2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E1E5F-6633-4BA5-A12E-FE7F12650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7EB7A-738C-407B-9F04-8B55F853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D0C0E-6699-4599-9389-DF664358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461C5-99DC-414B-A139-651BEDD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2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FA66-B8A2-4912-98ED-960C9D40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B86E5-F4A8-4042-9996-75844C05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F40-80BF-485E-90C5-2B321D270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AD163-9D4C-409E-9FE9-D7F25610D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0EF24-D123-433D-BEC1-0B8286DC7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4EE74-B15C-49CF-A35A-9E7BCEC0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F41DE-3B63-43E5-98B0-B6F6503E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7A980-CDA2-4C4F-AE5A-1CF61289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7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5744-599A-4CE6-AE8E-A73E1D36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8EBCA-C6D9-42B0-83B4-A4BE0B7A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AB33B-2895-44AC-8A3C-12CEF9E9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C02E4-4F3F-40B1-B04D-DF5FC648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04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E337F-B18D-48E7-8345-0A87895B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1840B-9927-4723-97DF-6E9ADA04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9D104-99E3-44C1-993A-A6CDCA35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44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CEB9-AF7C-43EC-B601-945A3277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BB0E-33DB-4B1F-BF9D-CD6F2FAFE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FD2-F4D4-4D38-B3FF-1727ED238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23275-FE28-4138-9806-8D70F8B8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6D1E9-955F-4FEC-9551-9CE6C820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8D68-2ECB-4070-8D0C-F5B78D0B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6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E4A6-ECA5-4342-A659-DE2DC765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0EAED-32D5-41EA-89EF-053DFE4E9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F87CF-D6F7-42B6-8A02-CF70F1667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8079A-2431-42E2-BACC-C5BE5D53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72906-22A2-4322-B2E9-8D5F3F02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DBC19-2C37-44F1-9E65-A8472CEB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2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93A23-7A4F-4C94-8129-69A3D11A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1A167-063C-48A6-9EBE-B3347E05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FBB8-A0F6-4F99-9A93-7D7A491C2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3C65-81AC-42B7-AEC1-D07B2910FBEF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95FC-9D01-4B15-9E88-20C3969D0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8350-45E9-4FF6-AB9A-78312E9F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65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CEBBA4-246F-4743-8DED-B62C941CF4DD}"/>
              </a:ext>
            </a:extLst>
          </p:cNvPr>
          <p:cNvSpPr/>
          <p:nvPr/>
        </p:nvSpPr>
        <p:spPr>
          <a:xfrm>
            <a:off x="3796773" y="490329"/>
            <a:ext cx="4565349" cy="5872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Insights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71FD6C-795D-4C9D-A4AA-8197648FDBC4}"/>
              </a:ext>
            </a:extLst>
          </p:cNvPr>
          <p:cNvSpPr/>
          <p:nvPr/>
        </p:nvSpPr>
        <p:spPr>
          <a:xfrm>
            <a:off x="8521173" y="490328"/>
            <a:ext cx="3405786" cy="5872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E576E-0330-476D-BD63-EE7F88CF47FD}"/>
              </a:ext>
            </a:extLst>
          </p:cNvPr>
          <p:cNvSpPr/>
          <p:nvPr/>
        </p:nvSpPr>
        <p:spPr>
          <a:xfrm>
            <a:off x="331304" y="490330"/>
            <a:ext cx="3326319" cy="5872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8B504-2DB9-4558-8A4F-98F84C0AEA78}"/>
              </a:ext>
            </a:extLst>
          </p:cNvPr>
          <p:cNvSpPr/>
          <p:nvPr/>
        </p:nvSpPr>
        <p:spPr>
          <a:xfrm>
            <a:off x="463826" y="1523998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IoT device (weather station)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DCB839-C10C-4A67-9EEA-3E3F12F9A047}"/>
              </a:ext>
            </a:extLst>
          </p:cNvPr>
          <p:cNvSpPr/>
          <p:nvPr/>
        </p:nvSpPr>
        <p:spPr>
          <a:xfrm>
            <a:off x="3279915" y="1530348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IoT 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79B49-199C-4C42-8425-53028EBCB5DE}"/>
              </a:ext>
            </a:extLst>
          </p:cNvPr>
          <p:cNvSpPr/>
          <p:nvPr/>
        </p:nvSpPr>
        <p:spPr>
          <a:xfrm>
            <a:off x="5658679" y="1530348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Stream Analytics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A63383-8D70-48A1-AF21-160D5C2D3F31}"/>
              </a:ext>
            </a:extLst>
          </p:cNvPr>
          <p:cNvSpPr/>
          <p:nvPr/>
        </p:nvSpPr>
        <p:spPr>
          <a:xfrm>
            <a:off x="5658679" y="3074231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Data Lake Storage Gen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60453-93E4-4EAB-9FBB-13853625287F}"/>
              </a:ext>
            </a:extLst>
          </p:cNvPr>
          <p:cNvSpPr/>
          <p:nvPr/>
        </p:nvSpPr>
        <p:spPr>
          <a:xfrm>
            <a:off x="5658678" y="4514709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Data Lake 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93754-BBB2-4925-A215-78ADFD331B52}"/>
              </a:ext>
            </a:extLst>
          </p:cNvPr>
          <p:cNvSpPr/>
          <p:nvPr/>
        </p:nvSpPr>
        <p:spPr>
          <a:xfrm>
            <a:off x="9899376" y="1530348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Function app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373BEB-8ACE-4186-91D5-4319561891E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684646" y="1866622"/>
            <a:ext cx="974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D33982-8D96-4854-A2E3-0FD8840C641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68557" y="1860272"/>
            <a:ext cx="1411358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90A19E-EF91-4119-A024-6978154A4BC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361045" y="2202896"/>
            <a:ext cx="0" cy="87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8E7D8-C825-429E-83D3-6453B3F8347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063410" y="1866622"/>
            <a:ext cx="2835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7C9052-026C-4087-9FDE-25976D7AE1F3}"/>
              </a:ext>
            </a:extLst>
          </p:cNvPr>
          <p:cNvCxnSpPr>
            <a:stCxn id="9" idx="0"/>
            <a:endCxn id="5" idx="0"/>
          </p:cNvCxnSpPr>
          <p:nvPr/>
        </p:nvCxnSpPr>
        <p:spPr>
          <a:xfrm rot="16200000" flipV="1">
            <a:off x="7292012" y="-1779383"/>
            <a:ext cx="12700" cy="661946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DAE7-1363-4741-8297-62DF3AC973A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361044" y="3746779"/>
            <a:ext cx="1" cy="76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DF9019-5624-49E5-8E6A-115FAD9A22AC}"/>
              </a:ext>
            </a:extLst>
          </p:cNvPr>
          <p:cNvSpPr txBox="1"/>
          <p:nvPr/>
        </p:nvSpPr>
        <p:spPr>
          <a:xfrm>
            <a:off x="6758612" y="154700"/>
            <a:ext cx="3279909" cy="73866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Stream processing to place telemetry into cold storage (data lake) + forward to business integration (function)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C1CF7B-EE0F-456A-9894-6080A0B5875B}"/>
              </a:ext>
            </a:extLst>
          </p:cNvPr>
          <p:cNvSpPr txBox="1"/>
          <p:nvPr/>
        </p:nvSpPr>
        <p:spPr>
          <a:xfrm>
            <a:off x="9090968" y="2765862"/>
            <a:ext cx="2266119" cy="138499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Serverless function app to alter device twin of the weather station in the IoT Hub based on thresholds/calculations on telemetry received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D11CF7-500D-4B8C-B865-6C4A0AE84F2B}"/>
              </a:ext>
            </a:extLst>
          </p:cNvPr>
          <p:cNvCxnSpPr>
            <a:cxnSpLocks/>
          </p:cNvCxnSpPr>
          <p:nvPr/>
        </p:nvCxnSpPr>
        <p:spPr>
          <a:xfrm flipH="1">
            <a:off x="6361043" y="490328"/>
            <a:ext cx="397570" cy="11909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17CCA0-DA93-4819-A4E5-CEADCD923A7A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24028" y="2034760"/>
            <a:ext cx="152424" cy="7311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A93AB9E-2943-4F11-8355-7E7EDE4515B5}"/>
              </a:ext>
            </a:extLst>
          </p:cNvPr>
          <p:cNvSpPr txBox="1"/>
          <p:nvPr/>
        </p:nvSpPr>
        <p:spPr>
          <a:xfrm>
            <a:off x="1510756" y="2945108"/>
            <a:ext cx="2663682" cy="116955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IoT Hub as secure cloud gateway to accept/send data from/to weather station (bi-directional communication needed), and to  allow for device management.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19031D-EF1C-4300-B56F-98283A939F2B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2842597" y="2034760"/>
            <a:ext cx="695757" cy="9103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389D083-CD38-4952-B1CF-968FE3A48BED}"/>
              </a:ext>
            </a:extLst>
          </p:cNvPr>
          <p:cNvSpPr txBox="1"/>
          <p:nvPr/>
        </p:nvSpPr>
        <p:spPr>
          <a:xfrm>
            <a:off x="2812789" y="4406602"/>
            <a:ext cx="2266119" cy="9541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Data Lake Storage for cold storage of telemetry, e.g., to apply analytics on historic data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81A4CE-9D94-471F-9EC2-15664C534459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3945849" y="3529884"/>
            <a:ext cx="1871857" cy="87671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549111E-EAFA-4FAA-AAD4-99D461657D70}"/>
              </a:ext>
            </a:extLst>
          </p:cNvPr>
          <p:cNvSpPr txBox="1"/>
          <p:nvPr/>
        </p:nvSpPr>
        <p:spPr>
          <a:xfrm>
            <a:off x="7729318" y="4521855"/>
            <a:ext cx="3299786" cy="73866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Analytics capability on data lake storage data, in our case the analysis of windspeed and temperature etc.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84AB0C-EDFC-4E3F-BED0-E779D5805096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6841468" y="4757530"/>
            <a:ext cx="887850" cy="13365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2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Wai-Man Li</dc:creator>
  <cp:lastModifiedBy>Wai-Man Li</cp:lastModifiedBy>
  <cp:revision>5</cp:revision>
  <dcterms:created xsi:type="dcterms:W3CDTF">2019-12-14T22:52:59Z</dcterms:created>
  <dcterms:modified xsi:type="dcterms:W3CDTF">2019-12-14T23:23:00Z</dcterms:modified>
</cp:coreProperties>
</file>