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D79C-4166-46A1-B880-20155FAE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D7ADE-72CB-4412-BE11-EC12D3A1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937D-8E81-41BC-AAB8-FF62A52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BE2A-5677-40FD-97E0-DE3D834D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78B6-9DE3-4CF0-A1AE-21B222C7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38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33C4-DD3F-438E-A554-5FFA2489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42F18-C268-4E6E-A1DB-27C46088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67BA-CADD-4701-A006-D808DBFF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72BB-29D6-4FF0-BE10-332F8EF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1309-3AC5-48A0-8D4D-7243054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DECC0-E3AC-4B35-B2D7-19C42C53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33C6-8BD1-4D78-81E3-6B75AC7B1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88DD-1953-4201-AAC7-B2D7EF2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316B-9D31-4026-B5E1-22D615BC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4BAE-49E3-435D-90B8-AE6F04EC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5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2DD1-858B-4911-8DEB-1EFD561E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4B95-9CED-4F2F-8255-30057650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8C5D-49A8-4583-8653-0B7744F9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B95B-D3BD-4CB3-88E6-EA5C30E0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C121-7F42-46D8-94EE-8D569CE8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7253-3E99-45CA-86C6-E8436AC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BD80-BB73-4B1A-960D-27A8282E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35A-185A-47DE-B48A-2A57DE06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EA3D-9386-4C80-811B-9DDB34A9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0322-06AF-40E9-9CE7-A507B731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38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7FFB-92B0-4A3E-BC57-4D11AFD3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F759-1DEE-4AED-9179-504B86AB2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E1E5F-6633-4BA5-A12E-FE7F12650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EB7A-738C-407B-9F04-8B55F85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D0C0E-6699-4599-9389-DF664358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461C5-99DC-414B-A139-651BEDD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FA66-B8A2-4912-98ED-960C9D40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B86E5-F4A8-4042-9996-75844C05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F40-80BF-485E-90C5-2B321D270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AD163-9D4C-409E-9FE9-D7F25610D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0EF24-D123-433D-BEC1-0B8286DC7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4EE74-B15C-49CF-A35A-9E7BCEC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41DE-3B63-43E5-98B0-B6F6503E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7A980-CDA2-4C4F-AE5A-1CF61289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7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5744-599A-4CE6-AE8E-A73E1D36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8EBCA-C6D9-42B0-83B4-A4BE0B7A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AB33B-2895-44AC-8A3C-12CEF9E9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C02E4-4F3F-40B1-B04D-DF5FC648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04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E337F-B18D-48E7-8345-0A87895B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1840B-9927-4723-97DF-6E9ADA0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9D104-99E3-44C1-993A-A6CDCA3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4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CEB9-AF7C-43EC-B601-945A3277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BB0E-33DB-4B1F-BF9D-CD6F2FAF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FD2-F4D4-4D38-B3FF-1727ED23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3275-FE28-4138-9806-8D70F8B8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D1E9-955F-4FEC-9551-9CE6C820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8D68-2ECB-4070-8D0C-F5B78D0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E4A6-ECA5-4342-A659-DE2DC765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0EAED-32D5-41EA-89EF-053DFE4E9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F87CF-D6F7-42B6-8A02-CF70F1667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8079A-2431-42E2-BACC-C5BE5D53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2906-22A2-4322-B2E9-8D5F3F02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BC19-2C37-44F1-9E65-A8472CEB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93A23-7A4F-4C94-8129-69A3D11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A167-063C-48A6-9EBE-B3347E05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FBB8-A0F6-4F99-9A93-7D7A491C2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3C65-81AC-42B7-AEC1-D07B2910FBEF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95FC-9D01-4B15-9E88-20C3969D0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8350-45E9-4FF6-AB9A-78312E9F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FF9B-E779-43CE-BAEE-D262ACEEE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6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CEBBA4-246F-4743-8DED-B62C941CF4DD}"/>
              </a:ext>
            </a:extLst>
          </p:cNvPr>
          <p:cNvSpPr/>
          <p:nvPr/>
        </p:nvSpPr>
        <p:spPr>
          <a:xfrm>
            <a:off x="3796772" y="490329"/>
            <a:ext cx="5002671" cy="5872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71FD6C-795D-4C9D-A4AA-8197648FDBC4}"/>
              </a:ext>
            </a:extLst>
          </p:cNvPr>
          <p:cNvSpPr/>
          <p:nvPr/>
        </p:nvSpPr>
        <p:spPr>
          <a:xfrm>
            <a:off x="8910407" y="477075"/>
            <a:ext cx="3016551" cy="5872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E576E-0330-476D-BD63-EE7F88CF47FD}"/>
              </a:ext>
            </a:extLst>
          </p:cNvPr>
          <p:cNvSpPr/>
          <p:nvPr/>
        </p:nvSpPr>
        <p:spPr>
          <a:xfrm>
            <a:off x="331304" y="490330"/>
            <a:ext cx="3326319" cy="5872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8B504-2DB9-4558-8A4F-98F84C0AEA78}"/>
              </a:ext>
            </a:extLst>
          </p:cNvPr>
          <p:cNvSpPr/>
          <p:nvPr/>
        </p:nvSpPr>
        <p:spPr>
          <a:xfrm>
            <a:off x="463826" y="821632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IoT device(s) (weather stations)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DCB839-C10C-4A67-9EEA-3E3F12F9A047}"/>
              </a:ext>
            </a:extLst>
          </p:cNvPr>
          <p:cNvSpPr/>
          <p:nvPr/>
        </p:nvSpPr>
        <p:spPr>
          <a:xfrm>
            <a:off x="3279915" y="1530348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IoT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79B49-199C-4C42-8425-53028EBCB5DE}"/>
              </a:ext>
            </a:extLst>
          </p:cNvPr>
          <p:cNvSpPr/>
          <p:nvPr/>
        </p:nvSpPr>
        <p:spPr>
          <a:xfrm>
            <a:off x="5658679" y="1530348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Stream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63383-8D70-48A1-AF21-160D5C2D3F31}"/>
              </a:ext>
            </a:extLst>
          </p:cNvPr>
          <p:cNvSpPr/>
          <p:nvPr/>
        </p:nvSpPr>
        <p:spPr>
          <a:xfrm>
            <a:off x="5658679" y="3299517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(Cold path)</a:t>
            </a:r>
          </a:p>
          <a:p>
            <a:pPr algn="ctr"/>
            <a:r>
              <a:rPr lang="de-DE" sz="1400" dirty="0"/>
              <a:t>Data Lake Storage Gen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60453-93E4-4EAB-9FBB-13853625287F}"/>
              </a:ext>
            </a:extLst>
          </p:cNvPr>
          <p:cNvSpPr/>
          <p:nvPr/>
        </p:nvSpPr>
        <p:spPr>
          <a:xfrm>
            <a:off x="5658678" y="4249665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Data Lake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93754-BBB2-4925-A215-78ADFD331B52}"/>
              </a:ext>
            </a:extLst>
          </p:cNvPr>
          <p:cNvSpPr/>
          <p:nvPr/>
        </p:nvSpPr>
        <p:spPr>
          <a:xfrm>
            <a:off x="9899376" y="1530348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Function 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373BEB-8ACE-4186-91D5-4319561891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84646" y="1866622"/>
            <a:ext cx="974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33982-8D96-4854-A2E3-0FD8840C641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68557" y="1157906"/>
            <a:ext cx="1411358" cy="708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90A19E-EF91-4119-A024-6978154A4BC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361045" y="2202896"/>
            <a:ext cx="0" cy="109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8E7D8-C825-429E-83D3-6453B3F834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063410" y="1866622"/>
            <a:ext cx="283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7C9052-026C-4087-9FDE-25976D7AE1F3}"/>
              </a:ext>
            </a:extLst>
          </p:cNvPr>
          <p:cNvCxnSpPr>
            <a:stCxn id="9" idx="0"/>
            <a:endCxn id="5" idx="0"/>
          </p:cNvCxnSpPr>
          <p:nvPr/>
        </p:nvCxnSpPr>
        <p:spPr>
          <a:xfrm rot="16200000" flipV="1">
            <a:off x="7292012" y="-1779383"/>
            <a:ext cx="12700" cy="66194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DAE7-1363-4741-8297-62DF3AC973A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361044" y="3972065"/>
            <a:ext cx="1" cy="27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DF9019-5624-49E5-8E6A-115FAD9A22AC}"/>
              </a:ext>
            </a:extLst>
          </p:cNvPr>
          <p:cNvSpPr txBox="1"/>
          <p:nvPr/>
        </p:nvSpPr>
        <p:spPr>
          <a:xfrm>
            <a:off x="6758612" y="154700"/>
            <a:ext cx="3279909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Stream processing to place telemetry into cold storage (data lake) + forward to business integration (function) + forward to Cosmos DB as warm path 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C1CF7B-EE0F-456A-9894-6080A0B5875B}"/>
              </a:ext>
            </a:extLst>
          </p:cNvPr>
          <p:cNvSpPr txBox="1"/>
          <p:nvPr/>
        </p:nvSpPr>
        <p:spPr>
          <a:xfrm>
            <a:off x="9090968" y="2765862"/>
            <a:ext cx="2266119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Serverless function app to alter device twin of the weather station in the IoT Hub based on thresholds/calculations on telemetry received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D11CF7-500D-4B8C-B865-6C4A0AE84F2B}"/>
              </a:ext>
            </a:extLst>
          </p:cNvPr>
          <p:cNvCxnSpPr>
            <a:cxnSpLocks/>
          </p:cNvCxnSpPr>
          <p:nvPr/>
        </p:nvCxnSpPr>
        <p:spPr>
          <a:xfrm flipH="1">
            <a:off x="6361043" y="490328"/>
            <a:ext cx="397570" cy="1190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17CCA0-DA93-4819-A4E5-CEADCD923A7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24028" y="2034760"/>
            <a:ext cx="152424" cy="7311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93AB9E-2943-4F11-8355-7E7EDE4515B5}"/>
              </a:ext>
            </a:extLst>
          </p:cNvPr>
          <p:cNvSpPr txBox="1"/>
          <p:nvPr/>
        </p:nvSpPr>
        <p:spPr>
          <a:xfrm>
            <a:off x="132936" y="2945662"/>
            <a:ext cx="2663682" cy="160043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IoT Hub as secure cloud gateway to accept/send data from/to weather station and wind turbines (bi-directional communication needed) and to  allow for device management, remote patching etc.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19031D-EF1C-4300-B56F-98283A939F2B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464777" y="2043142"/>
            <a:ext cx="2154313" cy="9025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389D083-CD38-4952-B1CF-968FE3A48BED}"/>
              </a:ext>
            </a:extLst>
          </p:cNvPr>
          <p:cNvSpPr txBox="1"/>
          <p:nvPr/>
        </p:nvSpPr>
        <p:spPr>
          <a:xfrm>
            <a:off x="3586368" y="5372466"/>
            <a:ext cx="2266119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Data Lake Storage for cold storage of telemetry, e.g., to apply analytics on historic data for both weather stations and wind turbines telemetry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81A4CE-9D94-471F-9EC2-15664C534459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4719428" y="3713180"/>
            <a:ext cx="1111698" cy="1659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49111E-EAFA-4FAA-AAD4-99D461657D70}"/>
              </a:ext>
            </a:extLst>
          </p:cNvPr>
          <p:cNvSpPr txBox="1"/>
          <p:nvPr/>
        </p:nvSpPr>
        <p:spPr>
          <a:xfrm>
            <a:off x="8388628" y="4520437"/>
            <a:ext cx="3299786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Analytics capability on data lake storage data, in our case the analysis of windspeed and temperature etc.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84AB0C-EDFC-4E3F-BED0-E779D5805096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6830136" y="4625479"/>
            <a:ext cx="1558492" cy="2642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669821-D9E0-4AF2-AB3C-DE96A90A8FE1}"/>
              </a:ext>
            </a:extLst>
          </p:cNvPr>
          <p:cNvSpPr/>
          <p:nvPr/>
        </p:nvSpPr>
        <p:spPr>
          <a:xfrm>
            <a:off x="463826" y="1614525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IoT device(s) (windfarm turbines)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B6CFEC-6D1F-46F2-A264-33130218A554}"/>
              </a:ext>
            </a:extLst>
          </p:cNvPr>
          <p:cNvSpPr/>
          <p:nvPr/>
        </p:nvSpPr>
        <p:spPr>
          <a:xfrm>
            <a:off x="7175780" y="3272817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(Warm path)</a:t>
            </a:r>
          </a:p>
          <a:p>
            <a:pPr algn="ctr"/>
            <a:r>
              <a:rPr lang="de-DE" sz="1400" dirty="0"/>
              <a:t>Cosmos DB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8F3161-6AD7-4F42-9272-E2A7A4C77AF4}"/>
              </a:ext>
            </a:extLst>
          </p:cNvPr>
          <p:cNvSpPr/>
          <p:nvPr/>
        </p:nvSpPr>
        <p:spPr>
          <a:xfrm>
            <a:off x="3967159" y="2576716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Time Series Insights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F7C15F-C974-4D3A-803C-487120A195B9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rot="16200000" flipH="1">
            <a:off x="6584635" y="1979305"/>
            <a:ext cx="1069921" cy="1517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59FFB49-9989-4734-9F7C-1F90CF12165B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4138993" y="2046184"/>
            <a:ext cx="373820" cy="687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63B3B-86CA-4C3F-9240-2C42CCA20C04}"/>
              </a:ext>
            </a:extLst>
          </p:cNvPr>
          <p:cNvSpPr txBox="1"/>
          <p:nvPr/>
        </p:nvSpPr>
        <p:spPr>
          <a:xfrm>
            <a:off x="7255568" y="1989386"/>
            <a:ext cx="2266119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Cosmos DB as a general purpose warm path storage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7BF6A-88E5-4D1F-BCA8-E8116DA413E0}"/>
              </a:ext>
            </a:extLst>
          </p:cNvPr>
          <p:cNvSpPr/>
          <p:nvPr/>
        </p:nvSpPr>
        <p:spPr>
          <a:xfrm>
            <a:off x="7264960" y="5353875"/>
            <a:ext cx="1404731" cy="672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Power BI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E85B76A-AB24-4E76-A89C-9A30BFF69514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 rot="16200000" flipH="1">
            <a:off x="7218481" y="4605030"/>
            <a:ext cx="1408510" cy="89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0DC8AB-12BE-4875-8531-1F91437C626B}"/>
              </a:ext>
            </a:extLst>
          </p:cNvPr>
          <p:cNvSpPr txBox="1"/>
          <p:nvPr/>
        </p:nvSpPr>
        <p:spPr>
          <a:xfrm>
            <a:off x="2947550" y="3417421"/>
            <a:ext cx="1952577" cy="160043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Near realtime analysis of incoming telemetry, e.g., for turbine sensor data, and in case of high frequency queries on many devices and events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07D17D-1EB6-446E-AB29-900ABDEAA269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923839" y="3043835"/>
            <a:ext cx="220664" cy="3735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738E4A-77A5-462C-BFF7-5EB94B0F21D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153104" y="2512606"/>
            <a:ext cx="235524" cy="8283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8E3CBF-CA11-44E7-971A-9C671E6BC3B3}"/>
              </a:ext>
            </a:extLst>
          </p:cNvPr>
          <p:cNvSpPr txBox="1"/>
          <p:nvPr/>
        </p:nvSpPr>
        <p:spPr>
          <a:xfrm>
            <a:off x="8830889" y="6025968"/>
            <a:ext cx="3299786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Analytics capability on warm path telemetry with more advanced query functionality than TSI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51AC9-212A-4CA8-8B36-39901A377C66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8328305" y="5878818"/>
            <a:ext cx="502584" cy="5164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DB93FC-6E8C-4778-8919-DE6CC4DC1015}"/>
              </a:ext>
            </a:extLst>
          </p:cNvPr>
          <p:cNvCxnSpPr>
            <a:cxnSpLocks/>
          </p:cNvCxnSpPr>
          <p:nvPr/>
        </p:nvCxnSpPr>
        <p:spPr>
          <a:xfrm flipV="1">
            <a:off x="1868557" y="1866622"/>
            <a:ext cx="1411358" cy="122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2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Wai-Man Li</dc:creator>
  <cp:lastModifiedBy>Wai-Man Li</cp:lastModifiedBy>
  <cp:revision>11</cp:revision>
  <dcterms:created xsi:type="dcterms:W3CDTF">2019-12-14T22:52:59Z</dcterms:created>
  <dcterms:modified xsi:type="dcterms:W3CDTF">2019-12-25T22:44:04Z</dcterms:modified>
</cp:coreProperties>
</file>