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6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7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47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8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1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8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1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2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9DDB-46F2-4D65-A5A5-37932D01F73F}" type="datetimeFigureOut">
              <a:rPr lang="en-CA" smtClean="0"/>
              <a:t>18/04/2017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7C14-C1B8-455D-B4E2-577C08788D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62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101" y="2551798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Condition (0 = low; 1= high)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6928" y="2551798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Social identity threat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8755" y="2551798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Interest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72693" y="3172900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520" y="3161395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456798">
            <a:off x="3788277" y="118187"/>
            <a:ext cx="5387150" cy="4135504"/>
          </a:xfrm>
          <a:prstGeom prst="arc">
            <a:avLst>
              <a:gd name="adj1" fmla="val 16200000"/>
              <a:gd name="adj2" fmla="val 94959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4552950" y="2723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</a:t>
            </a:r>
            <a:endParaRPr lang="en-CA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3390" y="2651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b</a:t>
            </a:r>
            <a:endParaRPr lang="en-CA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69769" y="408737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3299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5100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Condition (0 = low; 1= high)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6927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Trust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8754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Social identity threat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72692" y="3232489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24519" y="3220984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8456798">
            <a:off x="3788276" y="187301"/>
            <a:ext cx="5387150" cy="4135504"/>
          </a:xfrm>
          <a:prstGeom prst="arc">
            <a:avLst>
              <a:gd name="adj1" fmla="val 16200000"/>
              <a:gd name="adj2" fmla="val 94959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552949" y="27828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</a:t>
            </a:r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3389" y="2711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b</a:t>
            </a:r>
            <a:endParaRPr lang="en-CA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9768" y="414696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548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925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Condition (0 = low; 1= high)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5752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Trust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579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Social identity threat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1517" y="3232489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43344" y="3220984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9000000">
            <a:off x="1904167" y="-987719"/>
            <a:ext cx="11127325" cy="5289277"/>
          </a:xfrm>
          <a:prstGeom prst="arc">
            <a:avLst>
              <a:gd name="adj1" fmla="val 16054737"/>
              <a:gd name="adj2" fmla="val 35781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771774" y="278283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a1</a:t>
            </a:r>
            <a:endParaRPr lang="en-CA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455710" y="27357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a2</a:t>
            </a:r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299548" y="473733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c</a:t>
            </a:r>
            <a:endParaRPr lang="en-CA" i="1" dirty="0"/>
          </a:p>
        </p:txBody>
      </p:sp>
      <p:sp>
        <p:nvSpPr>
          <p:cNvPr id="11" name="Rectangle 10"/>
          <p:cNvSpPr/>
          <p:nvPr/>
        </p:nvSpPr>
        <p:spPr>
          <a:xfrm>
            <a:off x="8759406" y="2611387"/>
            <a:ext cx="2087592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Interest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5171" y="3234023"/>
            <a:ext cx="66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17134" y="27469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a3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3778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4</cp:revision>
  <dcterms:created xsi:type="dcterms:W3CDTF">2017-04-18T23:39:28Z</dcterms:created>
  <dcterms:modified xsi:type="dcterms:W3CDTF">2017-04-18T23:59:29Z</dcterms:modified>
</cp:coreProperties>
</file>