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6" r:id="rId4"/>
  </p:sldMasterIdLst>
  <p:notesMasterIdLst>
    <p:notesMasterId r:id="rId12"/>
  </p:notesMasterIdLst>
  <p:handoutMasterIdLst>
    <p:handoutMasterId r:id="rId13"/>
  </p:handoutMasterIdLst>
  <p:sldIdLst>
    <p:sldId id="437" r:id="rId5"/>
    <p:sldId id="491" r:id="rId6"/>
    <p:sldId id="489" r:id="rId7"/>
    <p:sldId id="486" r:id="rId8"/>
    <p:sldId id="490" r:id="rId9"/>
    <p:sldId id="488" r:id="rId10"/>
    <p:sldId id="442" r:id="rId11"/>
  </p:sldIdLst>
  <p:sldSz cx="12204700" cy="6858000"/>
  <p:notesSz cx="6794500" cy="9931400"/>
  <p:defaultTextStyle>
    <a:defPPr>
      <a:defRPr lang="ja-JP"/>
    </a:defPPr>
    <a:lvl1pPr marL="0" algn="l" defTabSz="1089825" rtl="0" eaLnBrk="1" latinLnBrk="0" hangingPunct="1">
      <a:defRPr kumimoji="1" sz="2101" kern="1200">
        <a:solidFill>
          <a:schemeClr val="tx1"/>
        </a:solidFill>
        <a:latin typeface="+mn-lt"/>
        <a:ea typeface="+mn-ea"/>
        <a:cs typeface="+mn-cs"/>
      </a:defRPr>
    </a:lvl1pPr>
    <a:lvl2pPr marL="544912" algn="l" defTabSz="1089825" rtl="0" eaLnBrk="1" latinLnBrk="0" hangingPunct="1">
      <a:defRPr kumimoji="1" sz="2101" kern="1200">
        <a:solidFill>
          <a:schemeClr val="tx1"/>
        </a:solidFill>
        <a:latin typeface="+mn-lt"/>
        <a:ea typeface="+mn-ea"/>
        <a:cs typeface="+mn-cs"/>
      </a:defRPr>
    </a:lvl2pPr>
    <a:lvl3pPr marL="1089825" algn="l" defTabSz="1089825" rtl="0" eaLnBrk="1" latinLnBrk="0" hangingPunct="1">
      <a:defRPr kumimoji="1" sz="2101" kern="1200">
        <a:solidFill>
          <a:schemeClr val="tx1"/>
        </a:solidFill>
        <a:latin typeface="+mn-lt"/>
        <a:ea typeface="+mn-ea"/>
        <a:cs typeface="+mn-cs"/>
      </a:defRPr>
    </a:lvl3pPr>
    <a:lvl4pPr marL="1634737" algn="l" defTabSz="1089825" rtl="0" eaLnBrk="1" latinLnBrk="0" hangingPunct="1">
      <a:defRPr kumimoji="1" sz="2101" kern="1200">
        <a:solidFill>
          <a:schemeClr val="tx1"/>
        </a:solidFill>
        <a:latin typeface="+mn-lt"/>
        <a:ea typeface="+mn-ea"/>
        <a:cs typeface="+mn-cs"/>
      </a:defRPr>
    </a:lvl4pPr>
    <a:lvl5pPr marL="2179648" algn="l" defTabSz="1089825" rtl="0" eaLnBrk="1" latinLnBrk="0" hangingPunct="1">
      <a:defRPr kumimoji="1" sz="2101" kern="1200">
        <a:solidFill>
          <a:schemeClr val="tx1"/>
        </a:solidFill>
        <a:latin typeface="+mn-lt"/>
        <a:ea typeface="+mn-ea"/>
        <a:cs typeface="+mn-cs"/>
      </a:defRPr>
    </a:lvl5pPr>
    <a:lvl6pPr marL="2724562" algn="l" defTabSz="1089825" rtl="0" eaLnBrk="1" latinLnBrk="0" hangingPunct="1">
      <a:defRPr kumimoji="1" sz="2101" kern="1200">
        <a:solidFill>
          <a:schemeClr val="tx1"/>
        </a:solidFill>
        <a:latin typeface="+mn-lt"/>
        <a:ea typeface="+mn-ea"/>
        <a:cs typeface="+mn-cs"/>
      </a:defRPr>
    </a:lvl6pPr>
    <a:lvl7pPr marL="3269472" algn="l" defTabSz="1089825" rtl="0" eaLnBrk="1" latinLnBrk="0" hangingPunct="1">
      <a:defRPr kumimoji="1" sz="2101" kern="1200">
        <a:solidFill>
          <a:schemeClr val="tx1"/>
        </a:solidFill>
        <a:latin typeface="+mn-lt"/>
        <a:ea typeface="+mn-ea"/>
        <a:cs typeface="+mn-cs"/>
      </a:defRPr>
    </a:lvl7pPr>
    <a:lvl8pPr marL="3814386" algn="l" defTabSz="1089825" rtl="0" eaLnBrk="1" latinLnBrk="0" hangingPunct="1">
      <a:defRPr kumimoji="1" sz="2101" kern="1200">
        <a:solidFill>
          <a:schemeClr val="tx1"/>
        </a:solidFill>
        <a:latin typeface="+mn-lt"/>
        <a:ea typeface="+mn-ea"/>
        <a:cs typeface="+mn-cs"/>
      </a:defRPr>
    </a:lvl8pPr>
    <a:lvl9pPr marL="4359297" algn="l" defTabSz="1089825" rtl="0" eaLnBrk="1" latinLnBrk="0" hangingPunct="1">
      <a:defRPr kumimoji="1" sz="21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8" userDrawn="1">
          <p15:clr>
            <a:srgbClr val="A4A3A4"/>
          </p15:clr>
        </p15:guide>
        <p15:guide id="2" orient="horz" pos="227" userDrawn="1">
          <p15:clr>
            <a:srgbClr val="A4A3A4"/>
          </p15:clr>
        </p15:guide>
        <p15:guide id="3" orient="horz" pos="568" userDrawn="1">
          <p15:clr>
            <a:srgbClr val="A4A3A4"/>
          </p15:clr>
        </p15:guide>
        <p15:guide id="4" orient="horz" pos="3928" userDrawn="1">
          <p15:clr>
            <a:srgbClr val="A4A3A4"/>
          </p15:clr>
        </p15:guide>
        <p15:guide id="5" orient="horz" pos="682" userDrawn="1">
          <p15:clr>
            <a:srgbClr val="A4A3A4"/>
          </p15:clr>
        </p15:guide>
        <p15:guide id="6" orient="horz" pos="2204" userDrawn="1">
          <p15:clr>
            <a:srgbClr val="A4A3A4"/>
          </p15:clr>
        </p15:guide>
        <p15:guide id="7" pos="3845" userDrawn="1">
          <p15:clr>
            <a:srgbClr val="A4A3A4"/>
          </p15:clr>
        </p15:guide>
        <p15:guide id="8" pos="271" userDrawn="1">
          <p15:clr>
            <a:srgbClr val="A4A3A4"/>
          </p15:clr>
        </p15:guide>
        <p15:guide id="9" pos="454" userDrawn="1">
          <p15:clr>
            <a:srgbClr val="A4A3A4"/>
          </p15:clr>
        </p15:guide>
        <p15:guide id="10" pos="7234" userDrawn="1">
          <p15:clr>
            <a:srgbClr val="A4A3A4"/>
          </p15:clr>
        </p15:guide>
        <p15:guide id="11" pos="74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iri Kato" initials="D.K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53A6"/>
    <a:srgbClr val="6FA2ED"/>
    <a:srgbClr val="0A2142"/>
    <a:srgbClr val="C8C8C8"/>
    <a:srgbClr val="152847"/>
    <a:srgbClr val="10346A"/>
    <a:srgbClr val="0F3061"/>
    <a:srgbClr val="646464"/>
    <a:srgbClr val="003366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8" autoAdjust="0"/>
    <p:restoredTop sz="98506" autoAdjust="0"/>
  </p:normalViewPr>
  <p:slideViewPr>
    <p:cSldViewPr>
      <p:cViewPr varScale="1">
        <p:scale>
          <a:sx n="106" d="100"/>
          <a:sy n="106" d="100"/>
        </p:scale>
        <p:origin x="972" y="102"/>
      </p:cViewPr>
      <p:guideLst>
        <p:guide orient="horz" pos="4048"/>
        <p:guide orient="horz" pos="227"/>
        <p:guide orient="horz" pos="568"/>
        <p:guide orient="horz" pos="3928"/>
        <p:guide orient="horz" pos="682"/>
        <p:guide orient="horz" pos="2204"/>
        <p:guide pos="3845"/>
        <p:guide pos="271"/>
        <p:guide pos="454"/>
        <p:guide pos="7234"/>
        <p:guide pos="74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8" d="100"/>
        <a:sy n="148" d="100"/>
      </p:scale>
      <p:origin x="0" y="0"/>
    </p:cViewPr>
  </p:sorterViewPr>
  <p:notesViewPr>
    <p:cSldViewPr showGuides="1">
      <p:cViewPr varScale="1">
        <p:scale>
          <a:sx n="47" d="100"/>
          <a:sy n="47" d="100"/>
        </p:scale>
        <p:origin x="2001" y="62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64389-FDA7-DD41-A374-B1DA747FDC5A}" type="datetimeFigureOut">
              <a:rPr kumimoji="1" lang="ja-JP" altLang="en-US" smtClean="0"/>
              <a:t>2020/8/11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3614E-5182-F847-8C8B-1C22E58109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0437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D1A7-AB37-4B52-BC42-F90D4DEB2F36}" type="datetimeFigureOut">
              <a:rPr kumimoji="1" lang="ja-JP" altLang="en-US" smtClean="0"/>
              <a:t>2020/8/11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2622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6B5EF-E6B2-4482-B3E1-BC282756F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8411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82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410" algn="l" defTabSz="91482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820" algn="l" defTabSz="91482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2230" algn="l" defTabSz="91482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9639" algn="l" defTabSz="91482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7048" algn="l" defTabSz="91482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4458" algn="l" defTabSz="91482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1868" algn="l" defTabSz="91482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9277" algn="l" defTabSz="91482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Gray Title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EA59131-FB9B-40C7-B4E0-6219E67C908B}"/>
              </a:ext>
            </a:extLst>
          </p:cNvPr>
          <p:cNvSpPr/>
          <p:nvPr userDrawn="1"/>
        </p:nvSpPr>
        <p:spPr>
          <a:xfrm>
            <a:off x="0" y="503147"/>
            <a:ext cx="12204700" cy="5924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1A53A6"/>
              </a:solidFill>
              <a:latin typeface="+mj-ea"/>
              <a:ea typeface="+mj-ea"/>
            </a:endParaRPr>
          </a:p>
        </p:txBody>
      </p:sp>
      <p:sp>
        <p:nvSpPr>
          <p:cNvPr id="24" name="テキスト プレースホルダー 2"/>
          <p:cNvSpPr>
            <a:spLocks noGrp="1"/>
          </p:cNvSpPr>
          <p:nvPr>
            <p:ph type="body" sz="quarter" idx="14" hasCustomPrompt="1"/>
          </p:nvPr>
        </p:nvSpPr>
        <p:spPr>
          <a:xfrm>
            <a:off x="720350" y="1989177"/>
            <a:ext cx="10764000" cy="57613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3600" b="1">
                <a:solidFill>
                  <a:srgbClr val="1A53A6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ja-JP" altLang="en-US" dirty="0"/>
              <a:t>タイトル</a:t>
            </a:r>
          </a:p>
        </p:txBody>
      </p:sp>
      <p:sp>
        <p:nvSpPr>
          <p:cNvPr id="20" name="テキスト プレースホルダー 2"/>
          <p:cNvSpPr>
            <a:spLocks noGrp="1"/>
          </p:cNvSpPr>
          <p:nvPr>
            <p:ph type="body" sz="quarter" idx="12" hasCustomPrompt="1"/>
          </p:nvPr>
        </p:nvSpPr>
        <p:spPr>
          <a:xfrm>
            <a:off x="720350" y="5640993"/>
            <a:ext cx="10764000" cy="2462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1600">
                <a:solidFill>
                  <a:srgbClr val="1A53A6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ja-JP" altLang="en-US" dirty="0"/>
              <a:t>ソニーホームエンタテインメント＆サウンドプロダクツ株式会社</a:t>
            </a:r>
          </a:p>
        </p:txBody>
      </p:sp>
      <p:sp>
        <p:nvSpPr>
          <p:cNvPr id="21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720350" y="6112736"/>
            <a:ext cx="10764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ctr">
              <a:buNone/>
              <a:defRPr sz="800">
                <a:solidFill>
                  <a:srgbClr val="1A53A6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en-US" altLang="ja-JP" dirty="0"/>
              <a:t>Copyright</a:t>
            </a:r>
            <a:r>
              <a:rPr kumimoji="1" lang="ja-JP" altLang="en-US" dirty="0"/>
              <a:t> </a:t>
            </a:r>
            <a:r>
              <a:rPr kumimoji="1" lang="en-US" altLang="ja-JP" dirty="0"/>
              <a:t>2019</a:t>
            </a:r>
            <a:r>
              <a:rPr kumimoji="1" lang="ja-JP" altLang="en-US" dirty="0"/>
              <a:t> </a:t>
            </a:r>
            <a:r>
              <a:rPr kumimoji="1" lang="en-US" altLang="ja-JP" dirty="0"/>
              <a:t>Sony Home Entertainment &amp; Sound Products Inc.</a:t>
            </a:r>
            <a:endParaRPr kumimoji="1" lang="ja-JP" altLang="en-US" dirty="0"/>
          </a:p>
        </p:txBody>
      </p:sp>
      <p:sp>
        <p:nvSpPr>
          <p:cNvPr id="26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720350" y="2997055"/>
            <a:ext cx="10764000" cy="3077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2000">
                <a:solidFill>
                  <a:srgbClr val="1A53A6"/>
                </a:solidFill>
                <a:latin typeface="+mj-ea"/>
                <a:ea typeface="+mj-ea"/>
              </a:defRPr>
            </a:lvl1pPr>
            <a:lvl2pPr marL="375905" indent="0" algn="l">
              <a:buNone/>
              <a:defRPr/>
            </a:lvl2pPr>
          </a:lstStyle>
          <a:p>
            <a:pPr lvl="0"/>
            <a:r>
              <a:rPr kumimoji="1" lang="ja-JP" altLang="en-US" dirty="0"/>
              <a:t>サブタイトル</a:t>
            </a:r>
          </a:p>
        </p:txBody>
      </p:sp>
      <p:sp>
        <p:nvSpPr>
          <p:cNvPr id="8" name="テキスト プレースホルダー 2"/>
          <p:cNvSpPr>
            <a:spLocks noGrp="1"/>
          </p:cNvSpPr>
          <p:nvPr>
            <p:ph type="body" sz="quarter" idx="16" hasCustomPrompt="1"/>
          </p:nvPr>
        </p:nvSpPr>
        <p:spPr>
          <a:xfrm>
            <a:off x="720350" y="4993071"/>
            <a:ext cx="10764000" cy="3077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2000">
                <a:solidFill>
                  <a:srgbClr val="1A53A6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ja-JP" altLang="en-US" dirty="0"/>
              <a:t>部署名</a:t>
            </a:r>
            <a:endParaRPr kumimoji="1" lang="en-US" altLang="ja-JP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675" y="6427887"/>
            <a:ext cx="1302027" cy="43011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1F0B4E2-5C9D-4DDD-A28A-245161F820C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895" y="123185"/>
            <a:ext cx="1048515" cy="26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1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Gray/White Middle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F584869-BF72-445C-B340-4D2543B3B8C9}"/>
              </a:ext>
            </a:extLst>
          </p:cNvPr>
          <p:cNvSpPr/>
          <p:nvPr userDrawn="1"/>
        </p:nvSpPr>
        <p:spPr>
          <a:xfrm>
            <a:off x="0" y="503147"/>
            <a:ext cx="12204700" cy="5924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3" name="タイトル 1"/>
          <p:cNvSpPr>
            <a:spLocks noGrp="1"/>
          </p:cNvSpPr>
          <p:nvPr>
            <p:ph type="title" hasCustomPrompt="1"/>
          </p:nvPr>
        </p:nvSpPr>
        <p:spPr bwMode="gray">
          <a:xfrm>
            <a:off x="235446" y="-30720"/>
            <a:ext cx="11339514" cy="539625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1800" b="1" baseline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タイトル</a:t>
            </a:r>
          </a:p>
        </p:txBody>
      </p:sp>
      <p:sp>
        <p:nvSpPr>
          <p:cNvPr id="34" name="コンテンツ プレースホルダ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48719" y="744990"/>
            <a:ext cx="10926241" cy="558999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347"/>
              </a:lnSpc>
              <a:spcBef>
                <a:spcPts val="0"/>
              </a:spcBef>
              <a:buFontTx/>
              <a:buNone/>
              <a:defRPr sz="1600" b="1" u="none" baseline="0">
                <a:solidFill>
                  <a:schemeClr val="accent1"/>
                </a:solidFill>
                <a:latin typeface="+mn-ea"/>
                <a:ea typeface="+mn-ea"/>
              </a:defRPr>
            </a:lvl1pPr>
            <a:lvl2pPr>
              <a:lnSpc>
                <a:spcPts val="2347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accent1"/>
                </a:solidFill>
                <a:latin typeface="+mn-ea"/>
                <a:ea typeface="+mn-ea"/>
              </a:defRPr>
            </a:lvl2pPr>
            <a:lvl3pPr>
              <a:lnSpc>
                <a:spcPts val="2347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accent1"/>
                </a:solidFill>
                <a:latin typeface="+mn-ea"/>
                <a:ea typeface="+mn-ea"/>
              </a:defRPr>
            </a:lvl3pPr>
            <a:lvl4pPr>
              <a:lnSpc>
                <a:spcPts val="2347"/>
              </a:lnSpc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  <a:latin typeface="+mn-ea"/>
                <a:ea typeface="+mn-ea"/>
              </a:defRPr>
            </a:lvl4pPr>
            <a:lvl5pPr marL="1503621" indent="0">
              <a:buNone/>
              <a:defRPr sz="1104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895" y="123185"/>
            <a:ext cx="1048515" cy="26206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298" y="6427887"/>
            <a:ext cx="1295404" cy="427505"/>
          </a:xfrm>
          <a:prstGeom prst="rect">
            <a:avLst/>
          </a:prstGeom>
        </p:spPr>
      </p:pic>
      <p:cxnSp>
        <p:nvCxnSpPr>
          <p:cNvPr id="10" name="直線コネクタ 9"/>
          <p:cNvCxnSpPr/>
          <p:nvPr userDrawn="1"/>
        </p:nvCxnSpPr>
        <p:spPr>
          <a:xfrm>
            <a:off x="9846766" y="6551129"/>
            <a:ext cx="0" cy="21597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ー 4"/>
          <p:cNvSpPr txBox="1">
            <a:spLocks/>
          </p:cNvSpPr>
          <p:nvPr userDrawn="1"/>
        </p:nvSpPr>
        <p:spPr>
          <a:xfrm>
            <a:off x="9430688" y="6545297"/>
            <a:ext cx="288034" cy="19710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900" smtClean="0">
                <a:solidFill>
                  <a:schemeClr val="bg1"/>
                </a:solidFill>
                <a:latin typeface="+mj-ea"/>
                <a:ea typeface="+mj-ea"/>
              </a:rPr>
              <a:pPr/>
              <a:t>‹#›</a:t>
            </a:fld>
            <a:endParaRPr lang="ja-JP" altLang="en-US" sz="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5532975-A5DD-41C6-966B-DA961B2588C2}"/>
              </a:ext>
            </a:extLst>
          </p:cNvPr>
          <p:cNvSpPr txBox="1"/>
          <p:nvPr userDrawn="1"/>
        </p:nvSpPr>
        <p:spPr>
          <a:xfrm>
            <a:off x="0" y="6517406"/>
            <a:ext cx="4521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  <a:latin typeface="+mj-ea"/>
                <a:ea typeface="+mj-ea"/>
              </a:rPr>
              <a:t>Sony Home Entertainment &amp; Sound Products Inc.</a:t>
            </a:r>
            <a:endParaRPr kumimoji="1" lang="ja-JP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フッター プレースホルダー 3">
            <a:extLst>
              <a:ext uri="{FF2B5EF4-FFF2-40B4-BE49-F238E27FC236}">
                <a16:creationId xmlns:a16="http://schemas.microsoft.com/office/drawing/2014/main" id="{C34E4B63-AF9C-4DFF-9EBB-B86AE38FD8AA}"/>
              </a:ext>
            </a:extLst>
          </p:cNvPr>
          <p:cNvSpPr txBox="1">
            <a:spLocks/>
          </p:cNvSpPr>
          <p:nvPr userDrawn="1"/>
        </p:nvSpPr>
        <p:spPr>
          <a:xfrm>
            <a:off x="8728017" y="6562867"/>
            <a:ext cx="2157752" cy="161962"/>
          </a:xfrm>
          <a:prstGeom prst="rect">
            <a:avLst/>
          </a:prstGeom>
        </p:spPr>
        <p:txBody>
          <a:bodyPr wrap="square" lIns="53929" tIns="0" rIns="53929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900" dirty="0">
                <a:solidFill>
                  <a:schemeClr val="bg1"/>
                </a:solidFill>
                <a:latin typeface="+mj-ea"/>
                <a:ea typeface="+mj-ea"/>
              </a:rPr>
              <a:t>付帯項目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DB07BCE-3010-4412-9C0C-C1828E124C1C}"/>
              </a:ext>
            </a:extLst>
          </p:cNvPr>
          <p:cNvSpPr/>
          <p:nvPr userDrawn="1"/>
        </p:nvSpPr>
        <p:spPr>
          <a:xfrm>
            <a:off x="0" y="465878"/>
            <a:ext cx="12204700" cy="32890"/>
          </a:xfrm>
          <a:prstGeom prst="rect">
            <a:avLst/>
          </a:prstGeom>
          <a:gradFill flip="none" rotWithShape="1">
            <a:gsLst>
              <a:gs pos="18000">
                <a:schemeClr val="bg1">
                  <a:alpha val="0"/>
                </a:schemeClr>
              </a:gs>
              <a:gs pos="43000">
                <a:srgbClr val="4E80C9"/>
              </a:gs>
              <a:gs pos="100000">
                <a:srgbClr val="1A53A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F9DBDD7-C025-493B-84A5-F122FD730E5D}"/>
              </a:ext>
            </a:extLst>
          </p:cNvPr>
          <p:cNvSpPr/>
          <p:nvPr userDrawn="1"/>
        </p:nvSpPr>
        <p:spPr>
          <a:xfrm>
            <a:off x="0" y="6426582"/>
            <a:ext cx="12204700" cy="32890"/>
          </a:xfrm>
          <a:prstGeom prst="rect">
            <a:avLst/>
          </a:prstGeom>
          <a:gradFill flip="none" rotWithShape="1">
            <a:gsLst>
              <a:gs pos="29000">
                <a:schemeClr val="bg1">
                  <a:alpha val="0"/>
                </a:schemeClr>
              </a:gs>
              <a:gs pos="55000">
                <a:srgbClr val="4E80C9"/>
              </a:gs>
              <a:gs pos="100000">
                <a:srgbClr val="1A53A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94737FA-7F9D-4F79-A6BA-9068070B587E}"/>
              </a:ext>
            </a:extLst>
          </p:cNvPr>
          <p:cNvSpPr txBox="1"/>
          <p:nvPr userDrawn="1"/>
        </p:nvSpPr>
        <p:spPr>
          <a:xfrm>
            <a:off x="53678" y="6499684"/>
            <a:ext cx="4521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accent1"/>
                </a:solidFill>
                <a:latin typeface="+mj-ea"/>
                <a:ea typeface="+mj-ea"/>
              </a:rPr>
              <a:t>Sony Home Entertainment &amp; Sound Products Inc.</a:t>
            </a:r>
            <a:endParaRPr kumimoji="1" lang="ja-JP" altLang="en-US" sz="1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746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ark Gray Back Cov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7D45A65-383C-4D73-804E-5AFA5496CACA}"/>
              </a:ext>
            </a:extLst>
          </p:cNvPr>
          <p:cNvSpPr/>
          <p:nvPr userDrawn="1"/>
        </p:nvSpPr>
        <p:spPr>
          <a:xfrm>
            <a:off x="0" y="502121"/>
            <a:ext cx="12204700" cy="5924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1A53A6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719" y="2978905"/>
            <a:ext cx="3595263" cy="89860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724B2E9-4476-41BB-8DCD-906FFA7D351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298" y="6427887"/>
            <a:ext cx="1295404" cy="427505"/>
          </a:xfrm>
          <a:prstGeom prst="rect">
            <a:avLst/>
          </a:prstGeom>
        </p:spPr>
      </p:pic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5B30D80E-4CBB-48FA-8B44-DE7D4446A63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0350" y="5805264"/>
            <a:ext cx="10764000" cy="55061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800">
                <a:solidFill>
                  <a:schemeClr val="bg1">
                    <a:lumMod val="50000"/>
                  </a:schemeClr>
                </a:solidFill>
                <a:latin typeface="SST Japanese Pro Regular" panose="020B0504030504020204" pitchFamily="34" charset="-128"/>
                <a:ea typeface="SST Japanese Pro Regular" panose="020B0504030504020204" pitchFamily="34" charset="-128"/>
              </a:defRPr>
            </a:lvl1pPr>
          </a:lstStyle>
          <a:p>
            <a:pPr lvl="0"/>
            <a:r>
              <a:rPr kumimoji="1" lang="ja-JP" altLang="en-US" dirty="0"/>
              <a:t>トレードマーク</a:t>
            </a:r>
          </a:p>
        </p:txBody>
      </p:sp>
    </p:spTree>
    <p:extLst>
      <p:ext uri="{BB962C8B-B14F-4D97-AF65-F5344CB8AC3E}">
        <p14:creationId xmlns:p14="http://schemas.microsoft.com/office/powerpoint/2010/main" val="115085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3145FE8-0D9B-473F-9F12-4CE5C849FF9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290" y="6417507"/>
            <a:ext cx="1296000" cy="43436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062D4D1-1A2C-4144-A1DC-5BAAA7B1482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298" y="6427887"/>
            <a:ext cx="1295404" cy="4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1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10" r:id="rId3"/>
  </p:sldLayoutIdLst>
  <p:hf hdr="0"/>
  <p:txStyles>
    <p:titleStyle>
      <a:lvl1pPr algn="l" defTabSz="751811" rtl="0" eaLnBrk="1" latinLnBrk="0" hangingPunct="1">
        <a:spcBef>
          <a:spcPct val="0"/>
        </a:spcBef>
        <a:buNone/>
        <a:defRPr kumimoji="1" sz="3589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81929" indent="-281929" algn="l" defTabSz="751811" rtl="0" eaLnBrk="1" latinLnBrk="0" hangingPunct="1">
        <a:spcBef>
          <a:spcPct val="20000"/>
        </a:spcBef>
        <a:buFont typeface="Arial" pitchFamily="34" charset="0"/>
        <a:buChar char="•"/>
        <a:defRPr kumimoji="1" sz="2622" kern="1200">
          <a:solidFill>
            <a:schemeClr val="tx1"/>
          </a:solidFill>
          <a:latin typeface="+mj-ea"/>
          <a:ea typeface="+mj-ea"/>
          <a:cs typeface="+mn-cs"/>
        </a:defRPr>
      </a:lvl1pPr>
      <a:lvl2pPr marL="610846" indent="-234941" algn="l" defTabSz="751811" rtl="0" eaLnBrk="1" latinLnBrk="0" hangingPunct="1">
        <a:spcBef>
          <a:spcPct val="20000"/>
        </a:spcBef>
        <a:buFont typeface="Arial" pitchFamily="34" charset="0"/>
        <a:buChar char="–"/>
        <a:defRPr kumimoji="1" sz="2278" kern="1200">
          <a:solidFill>
            <a:schemeClr val="tx1"/>
          </a:solidFill>
          <a:latin typeface="+mj-ea"/>
          <a:ea typeface="+mj-ea"/>
          <a:cs typeface="+mn-cs"/>
        </a:defRPr>
      </a:lvl2pPr>
      <a:lvl3pPr marL="939763" indent="-187952" algn="l" defTabSz="751811" rtl="0" eaLnBrk="1" latinLnBrk="0" hangingPunct="1">
        <a:spcBef>
          <a:spcPct val="20000"/>
        </a:spcBef>
        <a:buFont typeface="Arial" pitchFamily="34" charset="0"/>
        <a:buChar char="•"/>
        <a:defRPr kumimoji="1" sz="2002" kern="1200">
          <a:solidFill>
            <a:schemeClr val="tx1"/>
          </a:solidFill>
          <a:latin typeface="+mj-ea"/>
          <a:ea typeface="+mj-ea"/>
          <a:cs typeface="+mn-cs"/>
        </a:defRPr>
      </a:lvl3pPr>
      <a:lvl4pPr marL="1315668" indent="-187952" algn="l" defTabSz="751811" rtl="0" eaLnBrk="1" latinLnBrk="0" hangingPunct="1">
        <a:spcBef>
          <a:spcPct val="20000"/>
        </a:spcBef>
        <a:buFont typeface="Arial" pitchFamily="34" charset="0"/>
        <a:buChar char="–"/>
        <a:defRPr kumimoji="1" sz="1657" kern="1200">
          <a:solidFill>
            <a:schemeClr val="tx1"/>
          </a:solidFill>
          <a:latin typeface="+mj-ea"/>
          <a:ea typeface="+mj-ea"/>
          <a:cs typeface="+mn-cs"/>
        </a:defRPr>
      </a:lvl4pPr>
      <a:lvl5pPr marL="1691574" indent="-187952" algn="l" defTabSz="751811" rtl="0" eaLnBrk="1" latinLnBrk="0" hangingPunct="1">
        <a:spcBef>
          <a:spcPct val="20000"/>
        </a:spcBef>
        <a:buFont typeface="Arial" pitchFamily="34" charset="0"/>
        <a:buChar char="»"/>
        <a:defRPr kumimoji="1" sz="1657" kern="1200">
          <a:solidFill>
            <a:schemeClr val="tx1"/>
          </a:solidFill>
          <a:latin typeface="+mj-ea"/>
          <a:ea typeface="+mj-ea"/>
          <a:cs typeface="+mn-cs"/>
        </a:defRPr>
      </a:lvl5pPr>
      <a:lvl6pPr marL="2067478" indent="-187952" algn="l" defTabSz="751811" rtl="0" eaLnBrk="1" latinLnBrk="0" hangingPunct="1">
        <a:spcBef>
          <a:spcPct val="20000"/>
        </a:spcBef>
        <a:buFont typeface="Arial" pitchFamily="34" charset="0"/>
        <a:buChar char="•"/>
        <a:defRPr kumimoji="1" sz="1657" kern="1200">
          <a:solidFill>
            <a:schemeClr val="tx1"/>
          </a:solidFill>
          <a:latin typeface="+mn-lt"/>
          <a:ea typeface="+mn-ea"/>
          <a:cs typeface="+mn-cs"/>
        </a:defRPr>
      </a:lvl6pPr>
      <a:lvl7pPr marL="2443384" indent="-187952" algn="l" defTabSz="751811" rtl="0" eaLnBrk="1" latinLnBrk="0" hangingPunct="1">
        <a:spcBef>
          <a:spcPct val="20000"/>
        </a:spcBef>
        <a:buFont typeface="Arial" pitchFamily="34" charset="0"/>
        <a:buChar char="•"/>
        <a:defRPr kumimoji="1" sz="1657" kern="1200">
          <a:solidFill>
            <a:schemeClr val="tx1"/>
          </a:solidFill>
          <a:latin typeface="+mn-lt"/>
          <a:ea typeface="+mn-ea"/>
          <a:cs typeface="+mn-cs"/>
        </a:defRPr>
      </a:lvl7pPr>
      <a:lvl8pPr marL="2819289" indent="-187952" algn="l" defTabSz="751811" rtl="0" eaLnBrk="1" latinLnBrk="0" hangingPunct="1">
        <a:spcBef>
          <a:spcPct val="20000"/>
        </a:spcBef>
        <a:buFont typeface="Arial" pitchFamily="34" charset="0"/>
        <a:buChar char="•"/>
        <a:defRPr kumimoji="1" sz="1657" kern="1200">
          <a:solidFill>
            <a:schemeClr val="tx1"/>
          </a:solidFill>
          <a:latin typeface="+mn-lt"/>
          <a:ea typeface="+mn-ea"/>
          <a:cs typeface="+mn-cs"/>
        </a:defRPr>
      </a:lvl8pPr>
      <a:lvl9pPr marL="3195195" indent="-187952" algn="l" defTabSz="751811" rtl="0" eaLnBrk="1" latinLnBrk="0" hangingPunct="1">
        <a:spcBef>
          <a:spcPct val="20000"/>
        </a:spcBef>
        <a:buFont typeface="Arial" pitchFamily="34" charset="0"/>
        <a:buChar char="•"/>
        <a:defRPr kumimoji="1" sz="16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51811" rtl="0" eaLnBrk="1" latinLnBrk="0" hangingPunct="1">
        <a:defRPr kumimoji="1" sz="1450" kern="1200">
          <a:solidFill>
            <a:schemeClr val="tx1"/>
          </a:solidFill>
          <a:latin typeface="+mn-lt"/>
          <a:ea typeface="+mn-ea"/>
          <a:cs typeface="+mn-cs"/>
        </a:defRPr>
      </a:lvl1pPr>
      <a:lvl2pPr marL="375905" algn="l" defTabSz="751811" rtl="0" eaLnBrk="1" latinLnBrk="0" hangingPunct="1">
        <a:defRPr kumimoji="1" sz="1450" kern="1200">
          <a:solidFill>
            <a:schemeClr val="tx1"/>
          </a:solidFill>
          <a:latin typeface="+mn-lt"/>
          <a:ea typeface="+mn-ea"/>
          <a:cs typeface="+mn-cs"/>
        </a:defRPr>
      </a:lvl2pPr>
      <a:lvl3pPr marL="751811" algn="l" defTabSz="751811" rtl="0" eaLnBrk="1" latinLnBrk="0" hangingPunct="1">
        <a:defRPr kumimoji="1" sz="1450" kern="1200">
          <a:solidFill>
            <a:schemeClr val="tx1"/>
          </a:solidFill>
          <a:latin typeface="+mn-lt"/>
          <a:ea typeface="+mn-ea"/>
          <a:cs typeface="+mn-cs"/>
        </a:defRPr>
      </a:lvl3pPr>
      <a:lvl4pPr marL="1127715" algn="l" defTabSz="751811" rtl="0" eaLnBrk="1" latinLnBrk="0" hangingPunct="1">
        <a:defRPr kumimoji="1" sz="1450" kern="1200">
          <a:solidFill>
            <a:schemeClr val="tx1"/>
          </a:solidFill>
          <a:latin typeface="+mn-lt"/>
          <a:ea typeface="+mn-ea"/>
          <a:cs typeface="+mn-cs"/>
        </a:defRPr>
      </a:lvl4pPr>
      <a:lvl5pPr marL="1503620" algn="l" defTabSz="751811" rtl="0" eaLnBrk="1" latinLnBrk="0" hangingPunct="1">
        <a:defRPr kumimoji="1" sz="1450" kern="1200">
          <a:solidFill>
            <a:schemeClr val="tx1"/>
          </a:solidFill>
          <a:latin typeface="+mn-lt"/>
          <a:ea typeface="+mn-ea"/>
          <a:cs typeface="+mn-cs"/>
        </a:defRPr>
      </a:lvl5pPr>
      <a:lvl6pPr marL="1879526" algn="l" defTabSz="751811" rtl="0" eaLnBrk="1" latinLnBrk="0" hangingPunct="1">
        <a:defRPr kumimoji="1" sz="1450" kern="1200">
          <a:solidFill>
            <a:schemeClr val="tx1"/>
          </a:solidFill>
          <a:latin typeface="+mn-lt"/>
          <a:ea typeface="+mn-ea"/>
          <a:cs typeface="+mn-cs"/>
        </a:defRPr>
      </a:lvl6pPr>
      <a:lvl7pPr marL="2255431" algn="l" defTabSz="751811" rtl="0" eaLnBrk="1" latinLnBrk="0" hangingPunct="1">
        <a:defRPr kumimoji="1" sz="1450" kern="1200">
          <a:solidFill>
            <a:schemeClr val="tx1"/>
          </a:solidFill>
          <a:latin typeface="+mn-lt"/>
          <a:ea typeface="+mn-ea"/>
          <a:cs typeface="+mn-cs"/>
        </a:defRPr>
      </a:lvl7pPr>
      <a:lvl8pPr marL="2631337" algn="l" defTabSz="751811" rtl="0" eaLnBrk="1" latinLnBrk="0" hangingPunct="1">
        <a:defRPr kumimoji="1" sz="1450" kern="1200">
          <a:solidFill>
            <a:schemeClr val="tx1"/>
          </a:solidFill>
          <a:latin typeface="+mn-lt"/>
          <a:ea typeface="+mn-ea"/>
          <a:cs typeface="+mn-cs"/>
        </a:defRPr>
      </a:lvl8pPr>
      <a:lvl9pPr marL="3007241" algn="l" defTabSz="751811" rtl="0" eaLnBrk="1" latinLnBrk="0" hangingPunct="1">
        <a:defRPr kumimoji="1" sz="1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56D2A76C-8401-44D2-9984-488EDAE017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1790" y="2348880"/>
            <a:ext cx="10764000" cy="576130"/>
          </a:xfrm>
        </p:spPr>
        <p:txBody>
          <a:bodyPr/>
          <a:lstStyle/>
          <a:p>
            <a:r>
              <a:rPr lang="en-US" altLang="ja-JP" sz="3600" dirty="0"/>
              <a:t>Documentatio</a:t>
            </a:r>
            <a:r>
              <a:rPr lang="en-US" altLang="ja-JP" dirty="0"/>
              <a:t>n for Router API</a:t>
            </a:r>
            <a:endParaRPr lang="en-US" altLang="ja-JP" sz="3600" dirty="0"/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FB129A9B-71B4-4875-8DE1-2BB3B0A55D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12">
            <a:extLst>
              <a:ext uri="{FF2B5EF4-FFF2-40B4-BE49-F238E27FC236}">
                <a16:creationId xmlns:a16="http://schemas.microsoft.com/office/drawing/2014/main" id="{84B59B58-220C-46B5-BDB7-3C7A0E6CD326}"/>
              </a:ext>
            </a:extLst>
          </p:cNvPr>
          <p:cNvSpPr txBox="1">
            <a:spLocks/>
          </p:cNvSpPr>
          <p:nvPr/>
        </p:nvSpPr>
        <p:spPr>
          <a:xfrm>
            <a:off x="5454278" y="2818589"/>
            <a:ext cx="4643320" cy="111440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751811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3600" b="1" kern="1200">
                <a:solidFill>
                  <a:srgbClr val="1A53A6"/>
                </a:solidFill>
                <a:latin typeface="+mj-ea"/>
                <a:ea typeface="+mj-ea"/>
                <a:cs typeface="+mn-cs"/>
              </a:defRPr>
            </a:lvl1pPr>
            <a:lvl2pPr marL="610846" indent="-234941" algn="l" defTabSz="75181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278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39763" indent="-187952" algn="l" defTabSz="75181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2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315668" indent="-187952" algn="l" defTabSz="75181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57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691574" indent="-187952" algn="l" defTabSz="751811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57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067478" indent="-187952" algn="l" defTabSz="75181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3384" indent="-187952" algn="l" defTabSz="75181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19289" indent="-187952" algn="l" defTabSz="75181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5195" indent="-187952" algn="l" defTabSz="75181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ASUS AC1900 RT-AC68U</a:t>
            </a:r>
          </a:p>
          <a:p>
            <a:pPr algn="r"/>
            <a:r>
              <a:rPr lang="en-US" altLang="ja-JP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Firmware version:</a:t>
            </a:r>
          </a:p>
        </p:txBody>
      </p:sp>
    </p:spTree>
    <p:extLst>
      <p:ext uri="{BB962C8B-B14F-4D97-AF65-F5344CB8AC3E}">
        <p14:creationId xmlns:p14="http://schemas.microsoft.com/office/powerpoint/2010/main" val="407924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196BF-4C41-4BBF-8120-B8D8EEBDE1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1430" y="634003"/>
            <a:ext cx="10926241" cy="5589993"/>
          </a:xfrm>
        </p:spPr>
        <p:txBody>
          <a:bodyPr/>
          <a:lstStyle/>
          <a:p>
            <a:r>
              <a:rPr lang="en-MY" sz="1200" dirty="0"/>
              <a:t>Objective:</a:t>
            </a:r>
          </a:p>
          <a:p>
            <a:r>
              <a:rPr lang="en-MY" sz="1200" dirty="0"/>
              <a:t>	- </a:t>
            </a:r>
            <a:r>
              <a:rPr lang="en-MY" sz="1200" b="0" dirty="0">
                <a:solidFill>
                  <a:schemeClr val="tx1"/>
                </a:solidFill>
              </a:rPr>
              <a:t>To configure router webpage using Selenium Python with Serial </a:t>
            </a:r>
            <a:br>
              <a:rPr lang="en-MY" sz="1200" b="0" dirty="0">
                <a:solidFill>
                  <a:schemeClr val="tx1"/>
                </a:solidFill>
              </a:rPr>
            </a:br>
            <a:r>
              <a:rPr lang="en-MY" sz="1200" b="0" dirty="0">
                <a:solidFill>
                  <a:schemeClr val="tx1"/>
                </a:solidFill>
              </a:rPr>
              <a:t>   communication</a:t>
            </a:r>
          </a:p>
          <a:p>
            <a:endParaRPr lang="en-MY" sz="1200" dirty="0"/>
          </a:p>
          <a:p>
            <a:r>
              <a:rPr lang="en-MY" sz="1200" dirty="0"/>
              <a:t>Prerequisite:</a:t>
            </a:r>
          </a:p>
          <a:p>
            <a:r>
              <a:rPr lang="en-MY" sz="1200" dirty="0"/>
              <a:t>	</a:t>
            </a:r>
            <a:r>
              <a:rPr lang="en-MY" sz="1200" b="0" dirty="0">
                <a:solidFill>
                  <a:schemeClr val="tx1"/>
                </a:solidFill>
              </a:rPr>
              <a:t>Before using Router.py module, must meet below requirements:</a:t>
            </a:r>
          </a:p>
          <a:p>
            <a:r>
              <a:rPr lang="en-MY" sz="1200" b="0" dirty="0">
                <a:solidFill>
                  <a:schemeClr val="tx1"/>
                </a:solidFill>
              </a:rPr>
              <a:t>	1.  Set up Orange-Pi with</a:t>
            </a:r>
          </a:p>
          <a:p>
            <a:r>
              <a:rPr lang="en-MY" sz="1200" b="0" dirty="0">
                <a:solidFill>
                  <a:schemeClr val="tx1"/>
                </a:solidFill>
              </a:rPr>
              <a:t>	    - Selenium installed </a:t>
            </a:r>
            <a:br>
              <a:rPr lang="en-MY" sz="1200" b="0" dirty="0">
                <a:solidFill>
                  <a:schemeClr val="tx1"/>
                </a:solidFill>
              </a:rPr>
            </a:br>
            <a:r>
              <a:rPr lang="en-MY" sz="1200" b="0" dirty="0">
                <a:solidFill>
                  <a:schemeClr val="tx1"/>
                </a:solidFill>
              </a:rPr>
              <a:t>    - Pandas installed</a:t>
            </a:r>
            <a:br>
              <a:rPr lang="en-MY" sz="1200" b="0" dirty="0">
                <a:solidFill>
                  <a:schemeClr val="tx1"/>
                </a:solidFill>
              </a:rPr>
            </a:br>
            <a:r>
              <a:rPr lang="en-MY" sz="1200" b="0" dirty="0">
                <a:solidFill>
                  <a:schemeClr val="tx1"/>
                </a:solidFill>
              </a:rPr>
              <a:t>    - Chrome browser installed as this module only runs on Chrome browser</a:t>
            </a:r>
            <a:br>
              <a:rPr lang="en-MY" sz="1200" b="0" dirty="0">
                <a:solidFill>
                  <a:schemeClr val="tx1"/>
                </a:solidFill>
              </a:rPr>
            </a:br>
            <a:r>
              <a:rPr lang="en-MY" sz="1200" b="0" dirty="0">
                <a:solidFill>
                  <a:schemeClr val="tx1"/>
                </a:solidFill>
              </a:rPr>
              <a:t>    - Chrome driver </a:t>
            </a:r>
          </a:p>
          <a:p>
            <a:br>
              <a:rPr lang="en-MY" sz="1200" b="0" dirty="0">
                <a:solidFill>
                  <a:schemeClr val="tx1"/>
                </a:solidFill>
              </a:rPr>
            </a:br>
            <a:r>
              <a:rPr lang="en-MY" sz="1200" b="0" dirty="0">
                <a:solidFill>
                  <a:schemeClr val="tx1"/>
                </a:solidFill>
              </a:rPr>
              <a:t>2. Copy Router.py &amp; RouterConfig.py into Orange-Pi</a:t>
            </a:r>
            <a:br>
              <a:rPr lang="en-MY" sz="1200" b="0" dirty="0">
                <a:solidFill>
                  <a:schemeClr val="tx1"/>
                </a:solidFill>
              </a:rPr>
            </a:br>
            <a:endParaRPr lang="en-MY" sz="1200" b="0" dirty="0">
              <a:solidFill>
                <a:schemeClr val="tx1"/>
              </a:solidFill>
            </a:endParaRPr>
          </a:p>
          <a:p>
            <a:r>
              <a:rPr lang="en-MY" sz="1200" b="0" dirty="0">
                <a:solidFill>
                  <a:schemeClr val="tx1"/>
                </a:solidFill>
              </a:rPr>
              <a:t>	3. Copy ListCountriesVPN.csv &amp; OpenVPN.csv file into Orange-Pi</a:t>
            </a:r>
            <a:br>
              <a:rPr lang="en-MY" sz="1200" b="0" dirty="0">
                <a:solidFill>
                  <a:schemeClr val="tx1"/>
                </a:solidFill>
              </a:rPr>
            </a:br>
            <a:r>
              <a:rPr lang="en-MY" sz="1200" b="0" dirty="0">
                <a:solidFill>
                  <a:schemeClr val="tx1"/>
                </a:solidFill>
              </a:rPr>
              <a:t>    - Both files are needed for VPN connection setting</a:t>
            </a:r>
          </a:p>
          <a:p>
            <a:endParaRPr lang="en-MY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99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196BF-4C41-4BBF-8120-B8D8EEBDE1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1430" y="634003"/>
            <a:ext cx="10926241" cy="5589993"/>
          </a:xfrm>
        </p:spPr>
        <p:txBody>
          <a:bodyPr/>
          <a:lstStyle/>
          <a:p>
            <a:r>
              <a:rPr lang="en-MY" sz="1200" dirty="0"/>
              <a:t>Bandwidth Setting</a:t>
            </a:r>
          </a:p>
          <a:p>
            <a:r>
              <a:rPr lang="en-MY" sz="1200" dirty="0"/>
              <a:t>	</a:t>
            </a:r>
            <a:r>
              <a:rPr lang="en-MY" sz="1200" u="sng" dirty="0">
                <a:solidFill>
                  <a:schemeClr val="tx1"/>
                </a:solidFill>
              </a:rPr>
              <a:t>For example:</a:t>
            </a:r>
            <a:r>
              <a:rPr lang="en-MY" sz="1200" b="0" dirty="0">
                <a:solidFill>
                  <a:schemeClr val="tx1"/>
                </a:solidFill>
              </a:rPr>
              <a:t> User sets the bandwidth limit of a TV using .</a:t>
            </a:r>
            <a:r>
              <a:rPr lang="en-MY" sz="1200" b="0" i="1" dirty="0" err="1">
                <a:solidFill>
                  <a:schemeClr val="tx1"/>
                </a:solidFill>
              </a:rPr>
              <a:t>SetBandwidthLimit</a:t>
            </a:r>
            <a:r>
              <a:rPr lang="en-MY" sz="1200" b="0" i="1" dirty="0">
                <a:solidFill>
                  <a:schemeClr val="tx1"/>
                </a:solidFill>
              </a:rPr>
              <a:t>()</a:t>
            </a:r>
            <a:r>
              <a:rPr lang="en-MY" sz="1200" b="0" dirty="0">
                <a:solidFill>
                  <a:schemeClr val="tx1"/>
                </a:solidFill>
              </a:rPr>
              <a:t> function. Next, please remove the bandwidth setting by calling .</a:t>
            </a:r>
            <a:r>
              <a:rPr lang="en-MY" sz="1200" b="0" i="1" dirty="0" err="1">
                <a:solidFill>
                  <a:schemeClr val="tx1"/>
                </a:solidFill>
              </a:rPr>
              <a:t>RemoveBandwidthSetting</a:t>
            </a:r>
            <a:r>
              <a:rPr lang="en-MY" sz="1200" b="0" i="1" dirty="0">
                <a:solidFill>
                  <a:schemeClr val="tx1"/>
                </a:solidFill>
              </a:rPr>
              <a:t>()</a:t>
            </a:r>
            <a:r>
              <a:rPr lang="en-MY" sz="1200" b="0" dirty="0">
                <a:solidFill>
                  <a:schemeClr val="tx1"/>
                </a:solidFill>
              </a:rPr>
              <a:t> </a:t>
            </a:r>
            <a:br>
              <a:rPr lang="en-MY" sz="1200" b="0" dirty="0">
                <a:solidFill>
                  <a:schemeClr val="tx1"/>
                </a:solidFill>
              </a:rPr>
            </a:br>
            <a:br>
              <a:rPr lang="en-MY" sz="1200" b="0" dirty="0">
                <a:solidFill>
                  <a:schemeClr val="tx1"/>
                </a:solidFill>
              </a:rPr>
            </a:br>
            <a:r>
              <a:rPr lang="en-MY" sz="1200" b="0" dirty="0">
                <a:solidFill>
                  <a:schemeClr val="tx1"/>
                </a:solidFill>
              </a:rPr>
              <a:t>	</a:t>
            </a:r>
            <a:r>
              <a:rPr lang="en-MY" sz="1200" b="0" dirty="0" err="1">
                <a:solidFill>
                  <a:schemeClr val="tx1"/>
                </a:solidFill>
              </a:rPr>
              <a:t>ASUSRouter</a:t>
            </a:r>
            <a:r>
              <a:rPr lang="en-MY" sz="1200" b="0" dirty="0">
                <a:solidFill>
                  <a:schemeClr val="tx1"/>
                </a:solidFill>
              </a:rPr>
              <a:t> = </a:t>
            </a:r>
            <a:r>
              <a:rPr lang="en-MY" sz="1200" b="0" dirty="0" err="1">
                <a:solidFill>
                  <a:schemeClr val="tx1"/>
                </a:solidFill>
              </a:rPr>
              <a:t>RouterSetting</a:t>
            </a:r>
            <a:r>
              <a:rPr lang="en-MY" sz="1200" b="0" dirty="0">
                <a:solidFill>
                  <a:schemeClr val="tx1"/>
                </a:solidFill>
              </a:rPr>
              <a:t>()</a:t>
            </a:r>
          </a:p>
          <a:p>
            <a:r>
              <a:rPr lang="en-MY" sz="1200" b="0" dirty="0">
                <a:solidFill>
                  <a:schemeClr val="tx1"/>
                </a:solidFill>
              </a:rPr>
              <a:t>		</a:t>
            </a:r>
            <a:r>
              <a:rPr lang="en-MY" sz="1200" b="0" dirty="0" err="1">
                <a:solidFill>
                  <a:schemeClr val="tx1"/>
                </a:solidFill>
              </a:rPr>
              <a:t>ASUSRouter.SignIn</a:t>
            </a:r>
            <a:r>
              <a:rPr lang="en-MY" sz="1200" b="0" dirty="0">
                <a:solidFill>
                  <a:schemeClr val="tx1"/>
                </a:solidFill>
              </a:rPr>
              <a:t>(</a:t>
            </a:r>
            <a:r>
              <a:rPr lang="en-MY" sz="1200" b="0" dirty="0" err="1">
                <a:solidFill>
                  <a:schemeClr val="tx1"/>
                </a:solidFill>
              </a:rPr>
              <a:t>routerconfig.hardware</a:t>
            </a:r>
            <a:r>
              <a:rPr lang="en-MY" sz="1200" b="0" dirty="0">
                <a:solidFill>
                  <a:schemeClr val="tx1"/>
                </a:solidFill>
              </a:rPr>
              <a:t>['HARDWAREINFO']['USERNAME’], </a:t>
            </a:r>
            <a:r>
              <a:rPr lang="en-MY" sz="1200" b="0" dirty="0" err="1">
                <a:solidFill>
                  <a:schemeClr val="tx1"/>
                </a:solidFill>
              </a:rPr>
              <a:t>routerconfig.hardware</a:t>
            </a:r>
            <a:r>
              <a:rPr lang="en-MY" sz="1200" b="0" dirty="0">
                <a:solidFill>
                  <a:schemeClr val="tx1"/>
                </a:solidFill>
              </a:rPr>
              <a:t>['HARDWAREINFO']['PASSWORD’])</a:t>
            </a:r>
          </a:p>
          <a:p>
            <a:r>
              <a:rPr lang="en-MY" sz="1200" b="0" dirty="0">
                <a:solidFill>
                  <a:schemeClr val="tx1"/>
                </a:solidFill>
              </a:rPr>
              <a:t>		</a:t>
            </a:r>
            <a:r>
              <a:rPr lang="en-MY" sz="1200" b="0" dirty="0" err="1">
                <a:solidFill>
                  <a:schemeClr val="tx1"/>
                </a:solidFill>
              </a:rPr>
              <a:t>ASUSRouter.SetBandwidthLimit</a:t>
            </a:r>
            <a:r>
              <a:rPr lang="en-MY" sz="1200" b="0" dirty="0">
                <a:solidFill>
                  <a:schemeClr val="tx1"/>
                </a:solidFill>
              </a:rPr>
              <a:t>("70:26:05:B9:A7:2D", "0.2", "0.2")</a:t>
            </a:r>
            <a:br>
              <a:rPr lang="en-MY" sz="1200" b="0" dirty="0">
                <a:solidFill>
                  <a:schemeClr val="tx1"/>
                </a:solidFill>
              </a:rPr>
            </a:br>
            <a:r>
              <a:rPr lang="en-MY" sz="1200" b="0" dirty="0">
                <a:solidFill>
                  <a:schemeClr val="tx1"/>
                </a:solidFill>
              </a:rPr>
              <a:t>	</a:t>
            </a:r>
            <a:r>
              <a:rPr lang="en-MY" sz="1200" b="0" dirty="0" err="1">
                <a:solidFill>
                  <a:schemeClr val="tx1"/>
                </a:solidFill>
              </a:rPr>
              <a:t>ASUSRouter.RemoveBandwidthSetting</a:t>
            </a:r>
            <a:r>
              <a:rPr lang="en-MY" sz="1200" b="0" dirty="0">
                <a:solidFill>
                  <a:schemeClr val="tx1"/>
                </a:solidFill>
              </a:rPr>
              <a:t>(“70:26:05:B9:A7:2D”)</a:t>
            </a:r>
            <a:br>
              <a:rPr lang="en-MY" sz="1200" b="0" dirty="0">
                <a:solidFill>
                  <a:schemeClr val="tx1"/>
                </a:solidFill>
              </a:rPr>
            </a:br>
            <a:endParaRPr lang="en-MY" sz="1200" b="0" dirty="0">
              <a:solidFill>
                <a:schemeClr val="tx1"/>
              </a:solidFill>
            </a:endParaRPr>
          </a:p>
          <a:p>
            <a:r>
              <a:rPr lang="en-MY" sz="1200" dirty="0"/>
              <a:t>VPN Setting</a:t>
            </a:r>
          </a:p>
          <a:p>
            <a:r>
              <a:rPr lang="en-MY" sz="1200" dirty="0"/>
              <a:t>	</a:t>
            </a:r>
            <a:r>
              <a:rPr lang="en-MY" sz="1200" u="sng" dirty="0">
                <a:solidFill>
                  <a:schemeClr val="tx1"/>
                </a:solidFill>
              </a:rPr>
              <a:t>For example:</a:t>
            </a:r>
            <a:r>
              <a:rPr lang="en-MY" sz="1200" b="0" dirty="0">
                <a:solidFill>
                  <a:schemeClr val="tx1"/>
                </a:solidFill>
              </a:rPr>
              <a:t> User establishes a VPN connection using </a:t>
            </a:r>
            <a:r>
              <a:rPr lang="en-MY" sz="1200" b="0" i="1" dirty="0">
                <a:solidFill>
                  <a:schemeClr val="tx1"/>
                </a:solidFill>
              </a:rPr>
              <a:t>. </a:t>
            </a:r>
            <a:r>
              <a:rPr lang="en-MY" sz="1200" b="0" i="1" dirty="0" err="1">
                <a:solidFill>
                  <a:schemeClr val="tx1"/>
                </a:solidFill>
              </a:rPr>
              <a:t>SetVPNConnection</a:t>
            </a:r>
            <a:r>
              <a:rPr lang="en-MY" sz="1200" b="0" i="1" dirty="0">
                <a:solidFill>
                  <a:schemeClr val="tx1"/>
                </a:solidFill>
              </a:rPr>
              <a:t>()</a:t>
            </a:r>
            <a:r>
              <a:rPr lang="en-MY" sz="1200" b="0" dirty="0">
                <a:solidFill>
                  <a:schemeClr val="tx1"/>
                </a:solidFill>
              </a:rPr>
              <a:t> function. Use .</a:t>
            </a:r>
            <a:r>
              <a:rPr lang="en-MY" sz="1200" b="0" i="1" dirty="0" err="1">
                <a:solidFill>
                  <a:schemeClr val="tx1"/>
                </a:solidFill>
              </a:rPr>
              <a:t>RemoveVPNConnection</a:t>
            </a:r>
            <a:r>
              <a:rPr lang="en-MY" sz="1200" b="0" i="1" dirty="0">
                <a:solidFill>
                  <a:schemeClr val="tx1"/>
                </a:solidFill>
              </a:rPr>
              <a:t>() to remove VPN connection.</a:t>
            </a:r>
            <a:br>
              <a:rPr lang="en-MY" sz="1200" b="0" dirty="0">
                <a:solidFill>
                  <a:schemeClr val="tx1"/>
                </a:solidFill>
              </a:rPr>
            </a:br>
            <a:br>
              <a:rPr lang="en-MY" sz="1200" b="0" dirty="0">
                <a:solidFill>
                  <a:schemeClr val="tx1"/>
                </a:solidFill>
              </a:rPr>
            </a:br>
            <a:r>
              <a:rPr lang="en-MY" sz="1200" b="0" dirty="0">
                <a:solidFill>
                  <a:schemeClr val="tx1"/>
                </a:solidFill>
              </a:rPr>
              <a:t>	</a:t>
            </a:r>
            <a:r>
              <a:rPr lang="en-MY" sz="1200" b="0" dirty="0" err="1">
                <a:solidFill>
                  <a:schemeClr val="tx1"/>
                </a:solidFill>
              </a:rPr>
              <a:t>ASUSRouter</a:t>
            </a:r>
            <a:r>
              <a:rPr lang="en-MY" sz="1200" b="0" dirty="0">
                <a:solidFill>
                  <a:schemeClr val="tx1"/>
                </a:solidFill>
              </a:rPr>
              <a:t> = </a:t>
            </a:r>
            <a:r>
              <a:rPr lang="en-MY" sz="1200" b="0" dirty="0" err="1">
                <a:solidFill>
                  <a:schemeClr val="tx1"/>
                </a:solidFill>
              </a:rPr>
              <a:t>RouterSetting</a:t>
            </a:r>
            <a:r>
              <a:rPr lang="en-MY" sz="1200" b="0" dirty="0">
                <a:solidFill>
                  <a:schemeClr val="tx1"/>
                </a:solidFill>
              </a:rPr>
              <a:t>()</a:t>
            </a:r>
          </a:p>
          <a:p>
            <a:r>
              <a:rPr lang="en-MY" sz="1200" b="0" dirty="0">
                <a:solidFill>
                  <a:schemeClr val="tx1"/>
                </a:solidFill>
              </a:rPr>
              <a:t>		</a:t>
            </a:r>
            <a:r>
              <a:rPr lang="en-MY" sz="1200" b="0" dirty="0" err="1">
                <a:solidFill>
                  <a:schemeClr val="tx1"/>
                </a:solidFill>
              </a:rPr>
              <a:t>ASUSRouter.SignIn</a:t>
            </a:r>
            <a:r>
              <a:rPr lang="en-MY" sz="1200" b="0" dirty="0">
                <a:solidFill>
                  <a:schemeClr val="tx1"/>
                </a:solidFill>
              </a:rPr>
              <a:t>(</a:t>
            </a:r>
            <a:r>
              <a:rPr lang="en-MY" sz="1200" b="0" dirty="0" err="1">
                <a:solidFill>
                  <a:schemeClr val="tx1"/>
                </a:solidFill>
              </a:rPr>
              <a:t>routerconfig.hardware</a:t>
            </a:r>
            <a:r>
              <a:rPr lang="en-MY" sz="1200" b="0" dirty="0">
                <a:solidFill>
                  <a:schemeClr val="tx1"/>
                </a:solidFill>
              </a:rPr>
              <a:t>['HARDWAREINFO']['USERNAME’], </a:t>
            </a:r>
            <a:r>
              <a:rPr lang="en-MY" sz="1200" b="0" dirty="0" err="1">
                <a:solidFill>
                  <a:schemeClr val="tx1"/>
                </a:solidFill>
              </a:rPr>
              <a:t>routerconfig.hardware</a:t>
            </a:r>
            <a:r>
              <a:rPr lang="en-MY" sz="1200" b="0" dirty="0">
                <a:solidFill>
                  <a:schemeClr val="tx1"/>
                </a:solidFill>
              </a:rPr>
              <a:t>['HARDWAREINFO']['PASSWORD’])</a:t>
            </a:r>
          </a:p>
          <a:p>
            <a:r>
              <a:rPr lang="en-MY" sz="1200" b="0" dirty="0">
                <a:solidFill>
                  <a:schemeClr val="tx1"/>
                </a:solidFill>
              </a:rPr>
              <a:t>		</a:t>
            </a:r>
            <a:r>
              <a:rPr lang="en-MY" sz="1200" b="0" dirty="0" err="1">
                <a:solidFill>
                  <a:schemeClr val="tx1"/>
                </a:solidFill>
              </a:rPr>
              <a:t>ASUSRouter.SetBandwidthLimit</a:t>
            </a:r>
            <a:r>
              <a:rPr lang="en-MY" sz="1200" b="0" dirty="0">
                <a:solidFill>
                  <a:schemeClr val="tx1"/>
                </a:solidFill>
              </a:rPr>
              <a:t>("70:26:05:B9:A7:2D", "0.2", "0.2")</a:t>
            </a:r>
            <a:br>
              <a:rPr lang="en-MY" sz="1200" b="0" dirty="0">
                <a:solidFill>
                  <a:schemeClr val="tx1"/>
                </a:solidFill>
              </a:rPr>
            </a:br>
            <a:r>
              <a:rPr lang="en-MY" sz="1200" b="0" dirty="0">
                <a:solidFill>
                  <a:schemeClr val="tx1"/>
                </a:solidFill>
              </a:rPr>
              <a:t>	</a:t>
            </a:r>
            <a:r>
              <a:rPr lang="en-MY" sz="1200" b="0" dirty="0" err="1">
                <a:solidFill>
                  <a:schemeClr val="tx1"/>
                </a:solidFill>
              </a:rPr>
              <a:t>ASUSRouter.RemoveBandwidthSetting</a:t>
            </a:r>
            <a:r>
              <a:rPr lang="en-MY" sz="1200" b="0" dirty="0">
                <a:solidFill>
                  <a:schemeClr val="tx1"/>
                </a:solidFill>
              </a:rPr>
              <a:t>(“70:26:05:B9:A7:2D”)</a:t>
            </a:r>
            <a:endParaRPr lang="en-MY" sz="1200" b="0" dirty="0"/>
          </a:p>
          <a:p>
            <a:endParaRPr lang="en-MY" sz="1200" b="0" dirty="0"/>
          </a:p>
        </p:txBody>
      </p:sp>
      <p:sp>
        <p:nvSpPr>
          <p:cNvPr id="4" name="Title 31">
            <a:extLst>
              <a:ext uri="{FF2B5EF4-FFF2-40B4-BE49-F238E27FC236}">
                <a16:creationId xmlns:a16="http://schemas.microsoft.com/office/drawing/2014/main" id="{E2FD3D08-1846-477F-8E3C-C00B3206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47" y="0"/>
            <a:ext cx="11339514" cy="539625"/>
          </a:xfrm>
        </p:spPr>
        <p:txBody>
          <a:bodyPr/>
          <a:lstStyle/>
          <a:p>
            <a:r>
              <a:rPr lang="en-MY" dirty="0"/>
              <a:t>Design Limitations: </a:t>
            </a:r>
            <a:r>
              <a:rPr lang="en-US" sz="1600" dirty="0">
                <a:solidFill>
                  <a:schemeClr val="tx1"/>
                </a:solidFill>
              </a:rPr>
              <a:t>Please remove applied setting right after completing a test case</a:t>
            </a:r>
            <a:endParaRPr lang="en-M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04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87D8BA5-49E6-4E4F-AD24-EBD32BE330C8}"/>
              </a:ext>
            </a:extLst>
          </p:cNvPr>
          <p:cNvSpPr/>
          <p:nvPr/>
        </p:nvSpPr>
        <p:spPr>
          <a:xfrm>
            <a:off x="191211" y="612290"/>
            <a:ext cx="5562926" cy="1290601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200" b="1" dirty="0">
                <a:solidFill>
                  <a:schemeClr val="accent1">
                    <a:lumMod val="75000"/>
                  </a:schemeClr>
                </a:solidFill>
              </a:rPr>
              <a:t>Sign In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1200" b="1" dirty="0">
                <a:solidFill>
                  <a:schemeClr val="tx1"/>
                </a:solidFill>
              </a:rPr>
              <a:t>Description:</a:t>
            </a:r>
            <a:r>
              <a:rPr lang="en-MY" sz="1200" dirty="0">
                <a:solidFill>
                  <a:schemeClr val="tx1"/>
                </a:solidFill>
              </a:rPr>
              <a:t> To </a:t>
            </a:r>
            <a:r>
              <a:rPr kumimoji="1" lang="en-MY" sz="1200" dirty="0">
                <a:solidFill>
                  <a:schemeClr val="tx1"/>
                </a:solidFill>
              </a:rPr>
              <a:t>access router webpage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1200" b="1" dirty="0">
                <a:solidFill>
                  <a:schemeClr val="tx1"/>
                </a:solidFill>
              </a:rPr>
              <a:t>Function: </a:t>
            </a:r>
            <a:br>
              <a:rPr kumimoji="1" lang="en-MY" sz="1200" dirty="0">
                <a:solidFill>
                  <a:schemeClr val="tx1"/>
                </a:solidFill>
              </a:rPr>
            </a:br>
            <a:r>
              <a:rPr kumimoji="1" lang="en-MY" sz="1200" i="1" dirty="0" err="1">
                <a:solidFill>
                  <a:schemeClr val="tx1"/>
                </a:solidFill>
              </a:rPr>
              <a:t>Si</a:t>
            </a:r>
            <a:r>
              <a:rPr lang="en-MY" sz="1200" i="1" dirty="0" err="1">
                <a:solidFill>
                  <a:schemeClr val="tx1"/>
                </a:solidFill>
              </a:rPr>
              <a:t>gnIn</a:t>
            </a:r>
            <a:r>
              <a:rPr lang="en-MY" sz="1200" i="1" dirty="0">
                <a:solidFill>
                  <a:schemeClr val="tx1"/>
                </a:solidFill>
              </a:rPr>
              <a:t>(</a:t>
            </a:r>
            <a:r>
              <a:rPr lang="en-MY" sz="1200" i="1" dirty="0" err="1">
                <a:solidFill>
                  <a:schemeClr val="tx1"/>
                </a:solidFill>
              </a:rPr>
              <a:t>username,password</a:t>
            </a:r>
            <a:r>
              <a:rPr lang="en-MY" sz="1200" i="1" dirty="0">
                <a:solidFill>
                  <a:schemeClr val="tx1"/>
                </a:solidFill>
              </a:rPr>
              <a:t>)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MY" sz="1200" dirty="0" err="1">
                <a:solidFill>
                  <a:schemeClr val="tx1"/>
                </a:solidFill>
              </a:rPr>
              <a:t>i</a:t>
            </a:r>
            <a:r>
              <a:rPr lang="en-MY" sz="1200" dirty="0">
                <a:solidFill>
                  <a:schemeClr val="tx1"/>
                </a:solidFill>
              </a:rPr>
              <a:t>)username (Type: string): Username of the router’s webpage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MY" sz="1200" dirty="0">
                <a:solidFill>
                  <a:schemeClr val="tx1"/>
                </a:solidFill>
              </a:rPr>
              <a:t>ii)password (Type: string): Password of the router’s webpage</a:t>
            </a:r>
            <a:endParaRPr kumimoji="1" lang="en-MY" sz="12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EF8FBF-AA19-450D-9032-A7270E8BDB33}"/>
              </a:ext>
            </a:extLst>
          </p:cNvPr>
          <p:cNvSpPr/>
          <p:nvPr/>
        </p:nvSpPr>
        <p:spPr>
          <a:xfrm>
            <a:off x="191429" y="2081838"/>
            <a:ext cx="5562708" cy="832743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200" b="1" dirty="0">
                <a:solidFill>
                  <a:schemeClr val="accent1">
                    <a:lumMod val="75000"/>
                  </a:schemeClr>
                </a:solidFill>
              </a:rPr>
              <a:t>Reboot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1200" b="1" dirty="0">
                <a:solidFill>
                  <a:schemeClr val="tx1"/>
                </a:solidFill>
              </a:rPr>
              <a:t>Description:</a:t>
            </a:r>
            <a:r>
              <a:rPr lang="en-MY" sz="1200" dirty="0">
                <a:solidFill>
                  <a:schemeClr val="tx1"/>
                </a:solidFill>
              </a:rPr>
              <a:t> To reboot router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1200" b="1" dirty="0">
                <a:solidFill>
                  <a:schemeClr val="tx1"/>
                </a:solidFill>
              </a:rPr>
              <a:t>Function: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MY" sz="1200" dirty="0">
                <a:solidFill>
                  <a:schemeClr val="tx1"/>
                </a:solidFill>
              </a:rPr>
              <a:t>Reboot()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06177C-6192-4289-B041-9FA65BA22665}"/>
              </a:ext>
            </a:extLst>
          </p:cNvPr>
          <p:cNvSpPr/>
          <p:nvPr/>
        </p:nvSpPr>
        <p:spPr>
          <a:xfrm>
            <a:off x="210688" y="3137078"/>
            <a:ext cx="5563794" cy="1306716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200" b="1" dirty="0">
                <a:solidFill>
                  <a:schemeClr val="accent1">
                    <a:lumMod val="75000"/>
                  </a:schemeClr>
                </a:solidFill>
              </a:rPr>
              <a:t>Bandwidth Setting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1200" b="1" dirty="0">
                <a:solidFill>
                  <a:schemeClr val="tx1"/>
                </a:solidFill>
              </a:rPr>
              <a:t>Description:</a:t>
            </a:r>
            <a:r>
              <a:rPr lang="en-MY" sz="1200" dirty="0">
                <a:solidFill>
                  <a:schemeClr val="tx1"/>
                </a:solidFill>
              </a:rPr>
              <a:t> To set the bandwidth rate of device</a:t>
            </a:r>
            <a:endParaRPr kumimoji="1" lang="en-MY" sz="1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1200" b="1" dirty="0" err="1">
                <a:solidFill>
                  <a:schemeClr val="tx1"/>
                </a:solidFill>
              </a:rPr>
              <a:t>Funcrion</a:t>
            </a:r>
            <a:r>
              <a:rPr lang="en-MY" sz="1200" b="1" dirty="0">
                <a:solidFill>
                  <a:schemeClr val="tx1"/>
                </a:solidFill>
              </a:rPr>
              <a:t>:</a:t>
            </a:r>
            <a:br>
              <a:rPr kumimoji="1" lang="en-MY" sz="1200" dirty="0">
                <a:solidFill>
                  <a:schemeClr val="tx1"/>
                </a:solidFill>
              </a:rPr>
            </a:br>
            <a:r>
              <a:rPr kumimoji="1" lang="en-MY" sz="1200" i="1" dirty="0" err="1">
                <a:solidFill>
                  <a:schemeClr val="tx1"/>
                </a:solidFill>
              </a:rPr>
              <a:t>SetBandwidthLimit</a:t>
            </a:r>
            <a:r>
              <a:rPr lang="en-MY" sz="1200" i="1" dirty="0">
                <a:solidFill>
                  <a:schemeClr val="tx1"/>
                </a:solidFill>
              </a:rPr>
              <a:t>(</a:t>
            </a:r>
            <a:r>
              <a:rPr lang="en-MY" sz="1200" i="1" dirty="0" err="1">
                <a:solidFill>
                  <a:schemeClr val="tx1"/>
                </a:solidFill>
              </a:rPr>
              <a:t>target_device,download_rate</a:t>
            </a:r>
            <a:r>
              <a:rPr lang="en-MY" sz="1200" i="1" dirty="0">
                <a:solidFill>
                  <a:schemeClr val="tx1"/>
                </a:solidFill>
              </a:rPr>
              <a:t>, </a:t>
            </a:r>
            <a:r>
              <a:rPr lang="en-MY" sz="1200" i="1" dirty="0" err="1">
                <a:solidFill>
                  <a:schemeClr val="tx1"/>
                </a:solidFill>
              </a:rPr>
              <a:t>upload_rate</a:t>
            </a:r>
            <a:r>
              <a:rPr lang="en-MY" sz="1200" i="1" dirty="0">
                <a:solidFill>
                  <a:schemeClr val="tx1"/>
                </a:solidFill>
              </a:rPr>
              <a:t>)</a:t>
            </a:r>
            <a:br>
              <a:rPr lang="en-MY" sz="1200" i="1" dirty="0">
                <a:solidFill>
                  <a:schemeClr val="tx1"/>
                </a:solidFill>
              </a:rPr>
            </a:br>
            <a:r>
              <a:rPr lang="en-MY" sz="1200" dirty="0">
                <a:solidFill>
                  <a:schemeClr val="tx1"/>
                </a:solidFill>
              </a:rPr>
              <a:t>i) </a:t>
            </a:r>
            <a:r>
              <a:rPr lang="en-MY" sz="1200" dirty="0" err="1">
                <a:solidFill>
                  <a:schemeClr val="tx1"/>
                </a:solidFill>
              </a:rPr>
              <a:t>target_device</a:t>
            </a:r>
            <a:r>
              <a:rPr lang="en-MY" sz="1200" dirty="0">
                <a:solidFill>
                  <a:schemeClr val="tx1"/>
                </a:solidFill>
              </a:rPr>
              <a:t> (Type: string): MAC address of TV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MY" sz="1200" dirty="0">
                <a:solidFill>
                  <a:schemeClr val="tx1"/>
                </a:solidFill>
              </a:rPr>
              <a:t>ii) </a:t>
            </a:r>
            <a:r>
              <a:rPr lang="en-MY" sz="1200" dirty="0" err="1">
                <a:solidFill>
                  <a:schemeClr val="tx1"/>
                </a:solidFill>
              </a:rPr>
              <a:t>download_rate</a:t>
            </a:r>
            <a:r>
              <a:rPr lang="en-MY" sz="1200" dirty="0">
                <a:solidFill>
                  <a:schemeClr val="tx1"/>
                </a:solidFill>
              </a:rPr>
              <a:t> (Type: string): 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MY" sz="1200" dirty="0">
                <a:solidFill>
                  <a:schemeClr val="tx1"/>
                </a:solidFill>
              </a:rPr>
              <a:t>iii) upload rate (Type: string)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BD23DE-1625-446E-9919-D1F2B2303118}"/>
              </a:ext>
            </a:extLst>
          </p:cNvPr>
          <p:cNvSpPr/>
          <p:nvPr/>
        </p:nvSpPr>
        <p:spPr>
          <a:xfrm>
            <a:off x="6246366" y="841889"/>
            <a:ext cx="5563794" cy="1656320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200" b="1" dirty="0">
                <a:solidFill>
                  <a:schemeClr val="accent1">
                    <a:lumMod val="75000"/>
                  </a:schemeClr>
                </a:solidFill>
              </a:rPr>
              <a:t>Band &amp; SSID Setting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1200" b="1" dirty="0">
                <a:solidFill>
                  <a:schemeClr val="tx1"/>
                </a:solidFill>
              </a:rPr>
              <a:t>Description:</a:t>
            </a:r>
            <a:r>
              <a:rPr lang="en-MY" sz="1200" dirty="0">
                <a:solidFill>
                  <a:schemeClr val="tx1"/>
                </a:solidFill>
              </a:rPr>
              <a:t> To select band type and set network SSID</a:t>
            </a:r>
            <a:endParaRPr kumimoji="1" lang="en-MY" sz="1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1200" b="1" dirty="0">
                <a:solidFill>
                  <a:schemeClr val="tx1"/>
                </a:solidFill>
              </a:rPr>
              <a:t>Function:</a:t>
            </a:r>
            <a:br>
              <a:rPr kumimoji="1" lang="en-MY" sz="1200" dirty="0">
                <a:solidFill>
                  <a:schemeClr val="tx1"/>
                </a:solidFill>
              </a:rPr>
            </a:br>
            <a:r>
              <a:rPr kumimoji="1" lang="en-MY" sz="1200" i="1" dirty="0" err="1">
                <a:solidFill>
                  <a:schemeClr val="tx1"/>
                </a:solidFill>
              </a:rPr>
              <a:t>SetBandAndSSID</a:t>
            </a:r>
            <a:r>
              <a:rPr lang="en-US" sz="1200" i="1" dirty="0">
                <a:solidFill>
                  <a:schemeClr val="tx1"/>
                </a:solidFill>
              </a:rPr>
              <a:t>(</a:t>
            </a:r>
            <a:r>
              <a:rPr lang="en-US" sz="1200" i="1" dirty="0" err="1">
                <a:solidFill>
                  <a:schemeClr val="tx1"/>
                </a:solidFill>
              </a:rPr>
              <a:t>band_type</a:t>
            </a:r>
            <a:r>
              <a:rPr lang="en-US" sz="1200" i="1" dirty="0">
                <a:solidFill>
                  <a:schemeClr val="tx1"/>
                </a:solidFill>
              </a:rPr>
              <a:t>, </a:t>
            </a:r>
            <a:r>
              <a:rPr lang="en-US" sz="1200" i="1" dirty="0" err="1">
                <a:solidFill>
                  <a:schemeClr val="tx1"/>
                </a:solidFill>
              </a:rPr>
              <a:t>ssid_name</a:t>
            </a:r>
            <a:r>
              <a:rPr lang="en-US" sz="1200" i="1" dirty="0">
                <a:solidFill>
                  <a:schemeClr val="tx1"/>
                </a:solidFill>
              </a:rPr>
              <a:t>)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MY" sz="1200" dirty="0">
                <a:solidFill>
                  <a:schemeClr val="tx1"/>
                </a:solidFill>
              </a:rPr>
              <a:t>i) </a:t>
            </a:r>
            <a:r>
              <a:rPr lang="en-US" sz="1200" dirty="0" err="1">
                <a:solidFill>
                  <a:schemeClr val="tx1"/>
                </a:solidFill>
              </a:rPr>
              <a:t>band_type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MY" sz="1200" dirty="0">
                <a:solidFill>
                  <a:schemeClr val="tx1"/>
                </a:solidFill>
              </a:rPr>
              <a:t>(Type: string): 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MY" sz="1200" dirty="0">
                <a:solidFill>
                  <a:schemeClr val="tx1"/>
                </a:solidFill>
              </a:rPr>
              <a:t>	- 2.4GHz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MY" sz="1200" dirty="0">
                <a:solidFill>
                  <a:schemeClr val="tx1"/>
                </a:solidFill>
              </a:rPr>
              <a:t>	- 5GHz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MY" sz="1200" dirty="0">
                <a:solidFill>
                  <a:schemeClr val="tx1"/>
                </a:solidFill>
              </a:rPr>
              <a:t>ii) </a:t>
            </a:r>
            <a:r>
              <a:rPr lang="en-US" sz="1200" dirty="0" err="1">
                <a:solidFill>
                  <a:schemeClr val="tx1"/>
                </a:solidFill>
              </a:rPr>
              <a:t>ssid_name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MY" sz="1200" dirty="0">
                <a:solidFill>
                  <a:schemeClr val="tx1"/>
                </a:solidFill>
              </a:rPr>
              <a:t>(Type: string): network name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A7EFD3-4F39-459C-B22F-59D26A692588}"/>
              </a:ext>
            </a:extLst>
          </p:cNvPr>
          <p:cNvSpPr/>
          <p:nvPr/>
        </p:nvSpPr>
        <p:spPr>
          <a:xfrm>
            <a:off x="6246366" y="2823936"/>
            <a:ext cx="5563794" cy="2666829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200" b="1" dirty="0">
                <a:solidFill>
                  <a:schemeClr val="accent1">
                    <a:lumMod val="75000"/>
                  </a:schemeClr>
                </a:solidFill>
              </a:rPr>
              <a:t>Authentication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1200" b="1" dirty="0">
                <a:solidFill>
                  <a:schemeClr val="tx1"/>
                </a:solidFill>
              </a:rPr>
              <a:t>Description:</a:t>
            </a:r>
            <a:r>
              <a:rPr lang="en-MY" sz="1200" dirty="0">
                <a:solidFill>
                  <a:schemeClr val="tx1"/>
                </a:solidFill>
              </a:rPr>
              <a:t> To </a:t>
            </a:r>
            <a:r>
              <a:rPr kumimoji="1" lang="en-MY" sz="1200" dirty="0">
                <a:solidFill>
                  <a:schemeClr val="tx1"/>
                </a:solidFill>
              </a:rPr>
              <a:t>choose </a:t>
            </a:r>
            <a:r>
              <a:rPr kumimoji="1" lang="en-MY" sz="1200" dirty="0" err="1">
                <a:solidFill>
                  <a:schemeClr val="tx1"/>
                </a:solidFill>
              </a:rPr>
              <a:t>auhentication</a:t>
            </a:r>
            <a:r>
              <a:rPr kumimoji="1" lang="en-MY" sz="1200" dirty="0">
                <a:solidFill>
                  <a:schemeClr val="tx1"/>
                </a:solidFill>
              </a:rPr>
              <a:t>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1200" b="1" dirty="0">
                <a:solidFill>
                  <a:schemeClr val="tx1"/>
                </a:solidFill>
              </a:rPr>
              <a:t>Function: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MY" sz="1200" i="1" dirty="0" err="1">
                <a:solidFill>
                  <a:schemeClr val="tx1"/>
                </a:solidFill>
              </a:rPr>
              <a:t>SetAuthenticationMethod</a:t>
            </a:r>
            <a:r>
              <a:rPr lang="en-US" sz="1200" i="1" dirty="0">
                <a:solidFill>
                  <a:schemeClr val="tx1"/>
                </a:solidFill>
              </a:rPr>
              <a:t>(</a:t>
            </a:r>
            <a:r>
              <a:rPr lang="en-US" sz="1200" i="1" dirty="0" err="1">
                <a:solidFill>
                  <a:schemeClr val="tx1"/>
                </a:solidFill>
              </a:rPr>
              <a:t>band_type</a:t>
            </a:r>
            <a:r>
              <a:rPr lang="en-US" sz="1200" i="1" dirty="0">
                <a:solidFill>
                  <a:schemeClr val="tx1"/>
                </a:solidFill>
              </a:rPr>
              <a:t>, </a:t>
            </a:r>
            <a:r>
              <a:rPr lang="en-US" sz="1200" i="1" dirty="0" err="1">
                <a:solidFill>
                  <a:schemeClr val="tx1"/>
                </a:solidFill>
              </a:rPr>
              <a:t>authentication_type</a:t>
            </a:r>
            <a:r>
              <a:rPr lang="en-US" sz="1200" i="1" dirty="0">
                <a:solidFill>
                  <a:schemeClr val="tx1"/>
                </a:solidFill>
              </a:rPr>
              <a:t>)</a:t>
            </a:r>
            <a:br>
              <a:rPr lang="en-MY" sz="1200" i="1" dirty="0">
                <a:solidFill>
                  <a:schemeClr val="tx1"/>
                </a:solidFill>
              </a:rPr>
            </a:br>
            <a:r>
              <a:rPr lang="en-MY" sz="1200" dirty="0" err="1">
                <a:solidFill>
                  <a:schemeClr val="tx1"/>
                </a:solidFill>
              </a:rPr>
              <a:t>i</a:t>
            </a:r>
            <a:r>
              <a:rPr lang="en-MY" sz="1200" dirty="0">
                <a:solidFill>
                  <a:schemeClr val="tx1"/>
                </a:solidFill>
              </a:rPr>
              <a:t>) </a:t>
            </a:r>
            <a:r>
              <a:rPr lang="en-US" sz="1200" i="1" dirty="0" err="1">
                <a:solidFill>
                  <a:schemeClr val="tx1"/>
                </a:solidFill>
              </a:rPr>
              <a:t>band_type</a:t>
            </a:r>
            <a:r>
              <a:rPr lang="en-US" sz="1200" i="1" dirty="0">
                <a:solidFill>
                  <a:schemeClr val="tx1"/>
                </a:solidFill>
              </a:rPr>
              <a:t> </a:t>
            </a:r>
            <a:r>
              <a:rPr lang="en-MY" sz="1200" dirty="0">
                <a:solidFill>
                  <a:schemeClr val="tx1"/>
                </a:solidFill>
              </a:rPr>
              <a:t>(Type: string): 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MY" sz="1200" dirty="0">
                <a:solidFill>
                  <a:schemeClr val="tx1"/>
                </a:solidFill>
              </a:rPr>
              <a:t>	- 2.4GHz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MY" sz="1200" dirty="0">
                <a:solidFill>
                  <a:schemeClr val="tx1"/>
                </a:solidFill>
              </a:rPr>
              <a:t>	- 5GHz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MY" sz="1200" dirty="0">
                <a:solidFill>
                  <a:schemeClr val="tx1"/>
                </a:solidFill>
              </a:rPr>
              <a:t>ii) </a:t>
            </a:r>
            <a:r>
              <a:rPr lang="en-US" sz="1200" dirty="0" err="1">
                <a:solidFill>
                  <a:schemeClr val="tx1"/>
                </a:solidFill>
              </a:rPr>
              <a:t>authentication_type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MY" sz="1200" dirty="0">
                <a:solidFill>
                  <a:schemeClr val="tx1"/>
                </a:solidFill>
              </a:rPr>
              <a:t>(Type: string): 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MY" sz="1200" dirty="0">
                <a:solidFill>
                  <a:schemeClr val="tx1"/>
                </a:solidFill>
              </a:rPr>
              <a:t>	- Open System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MY" sz="1200" dirty="0">
                <a:solidFill>
                  <a:schemeClr val="tx1"/>
                </a:solidFill>
              </a:rPr>
              <a:t>	- WPA2-Personal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MY" sz="1200" dirty="0">
                <a:solidFill>
                  <a:schemeClr val="tx1"/>
                </a:solidFill>
              </a:rPr>
              <a:t>	- WPA-Auto-Personal	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MY" sz="1200" dirty="0">
                <a:solidFill>
                  <a:schemeClr val="tx1"/>
                </a:solidFill>
              </a:rPr>
              <a:t>	- WPA2-Enterprise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MY" sz="1200" dirty="0">
                <a:solidFill>
                  <a:schemeClr val="tx1"/>
                </a:solidFill>
              </a:rPr>
              <a:t>	- WPA-Auto-Enterprise</a:t>
            </a:r>
            <a:br>
              <a:rPr lang="en-MY" sz="1400" dirty="0">
                <a:solidFill>
                  <a:schemeClr val="tx1"/>
                </a:solidFill>
              </a:rPr>
            </a:b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678CE862-6BD1-4273-8A88-893BF5D40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5" y="-36039"/>
            <a:ext cx="11339514" cy="539625"/>
          </a:xfrm>
        </p:spPr>
        <p:txBody>
          <a:bodyPr/>
          <a:lstStyle/>
          <a:p>
            <a:r>
              <a:rPr lang="en-MY" dirty="0"/>
              <a:t>Detailed Module Design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38973A-431A-4449-AD36-AFD4D760E3E6}"/>
              </a:ext>
            </a:extLst>
          </p:cNvPr>
          <p:cNvSpPr/>
          <p:nvPr/>
        </p:nvSpPr>
        <p:spPr>
          <a:xfrm>
            <a:off x="224199" y="4647394"/>
            <a:ext cx="5563794" cy="1306716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200" b="1" dirty="0">
                <a:solidFill>
                  <a:schemeClr val="accent1">
                    <a:lumMod val="75000"/>
                  </a:schemeClr>
                </a:solidFill>
              </a:rPr>
              <a:t>Remove Bandwidth Setting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1200" b="1" dirty="0">
                <a:solidFill>
                  <a:schemeClr val="tx1"/>
                </a:solidFill>
              </a:rPr>
              <a:t>Description:</a:t>
            </a:r>
            <a:r>
              <a:rPr lang="en-MY" sz="1200" dirty="0">
                <a:solidFill>
                  <a:schemeClr val="tx1"/>
                </a:solidFill>
              </a:rPr>
              <a:t> To remove the bandwidth setting of device</a:t>
            </a:r>
            <a:endParaRPr kumimoji="1" lang="en-MY" sz="1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1200" b="1" dirty="0" err="1">
                <a:solidFill>
                  <a:schemeClr val="tx1"/>
                </a:solidFill>
              </a:rPr>
              <a:t>Funcrion</a:t>
            </a:r>
            <a:r>
              <a:rPr lang="en-MY" sz="1200" b="1" dirty="0">
                <a:solidFill>
                  <a:schemeClr val="tx1"/>
                </a:solidFill>
              </a:rPr>
              <a:t>:</a:t>
            </a:r>
            <a:br>
              <a:rPr kumimoji="1" lang="en-MY" sz="1200" dirty="0">
                <a:solidFill>
                  <a:schemeClr val="tx1"/>
                </a:solidFill>
              </a:rPr>
            </a:br>
            <a:r>
              <a:rPr lang="en-MY" sz="1200" i="1" dirty="0" err="1">
                <a:solidFill>
                  <a:schemeClr val="tx1"/>
                </a:solidFill>
              </a:rPr>
              <a:t>RemoveBandwidthSetting</a:t>
            </a:r>
            <a:r>
              <a:rPr lang="en-MY" sz="1200" i="1" dirty="0">
                <a:solidFill>
                  <a:schemeClr val="tx1"/>
                </a:solidFill>
              </a:rPr>
              <a:t>(</a:t>
            </a:r>
            <a:r>
              <a:rPr lang="en-MY" sz="1200" i="1" dirty="0" err="1">
                <a:solidFill>
                  <a:schemeClr val="tx1"/>
                </a:solidFill>
              </a:rPr>
              <a:t>target_device</a:t>
            </a:r>
            <a:r>
              <a:rPr lang="en-MY" sz="1200" i="1" dirty="0">
                <a:solidFill>
                  <a:schemeClr val="tx1"/>
                </a:solidFill>
              </a:rPr>
              <a:t>)</a:t>
            </a:r>
            <a:br>
              <a:rPr lang="en-MY" sz="1200" i="1" dirty="0">
                <a:solidFill>
                  <a:schemeClr val="tx1"/>
                </a:solidFill>
              </a:rPr>
            </a:br>
            <a:r>
              <a:rPr lang="en-MY" sz="1200" dirty="0">
                <a:solidFill>
                  <a:schemeClr val="tx1"/>
                </a:solidFill>
              </a:rPr>
              <a:t>i) </a:t>
            </a:r>
            <a:r>
              <a:rPr lang="en-MY" sz="1200" dirty="0" err="1">
                <a:solidFill>
                  <a:schemeClr val="tx1"/>
                </a:solidFill>
              </a:rPr>
              <a:t>target_device</a:t>
            </a:r>
            <a:r>
              <a:rPr lang="en-MY" sz="1200" dirty="0">
                <a:solidFill>
                  <a:schemeClr val="tx1"/>
                </a:solidFill>
              </a:rPr>
              <a:t> (Type: string): MAC address of TV</a:t>
            </a:r>
          </a:p>
        </p:txBody>
      </p:sp>
    </p:spTree>
    <p:extLst>
      <p:ext uri="{BB962C8B-B14F-4D97-AF65-F5344CB8AC3E}">
        <p14:creationId xmlns:p14="http://schemas.microsoft.com/office/powerpoint/2010/main" val="428331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678CE862-6BD1-4273-8A88-893BF5D40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5" y="-50107"/>
            <a:ext cx="11339514" cy="539625"/>
          </a:xfrm>
        </p:spPr>
        <p:txBody>
          <a:bodyPr/>
          <a:lstStyle/>
          <a:p>
            <a:r>
              <a:rPr lang="en-MY" dirty="0"/>
              <a:t>Detailed Module Design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714860-1D54-4D1B-BCE6-7227A94CB02D}"/>
              </a:ext>
            </a:extLst>
          </p:cNvPr>
          <p:cNvSpPr/>
          <p:nvPr/>
        </p:nvSpPr>
        <p:spPr>
          <a:xfrm>
            <a:off x="104725" y="562535"/>
            <a:ext cx="5151173" cy="2880355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200" b="1" dirty="0">
                <a:solidFill>
                  <a:schemeClr val="accent1">
                    <a:lumMod val="75000"/>
                  </a:schemeClr>
                </a:solidFill>
              </a:rPr>
              <a:t>WPA Encryption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1200" b="1" dirty="0">
                <a:solidFill>
                  <a:schemeClr val="tx1"/>
                </a:solidFill>
              </a:rPr>
              <a:t>Description:</a:t>
            </a:r>
            <a:r>
              <a:rPr lang="en-MY" sz="1200" dirty="0">
                <a:solidFill>
                  <a:schemeClr val="tx1"/>
                </a:solidFill>
              </a:rPr>
              <a:t> To </a:t>
            </a:r>
            <a:r>
              <a:rPr kumimoji="1" lang="en-MY" sz="1200" dirty="0">
                <a:solidFill>
                  <a:schemeClr val="tx1"/>
                </a:solidFill>
              </a:rPr>
              <a:t>set WPA encryption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1200" b="1" dirty="0">
                <a:solidFill>
                  <a:schemeClr val="tx1"/>
                </a:solidFill>
              </a:rPr>
              <a:t>Function: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MY" sz="1200" i="1" dirty="0" err="1">
                <a:solidFill>
                  <a:schemeClr val="tx1"/>
                </a:solidFill>
              </a:rPr>
              <a:t>SetWPAEncryption</a:t>
            </a:r>
            <a:r>
              <a:rPr lang="en-US" sz="1200" i="1" dirty="0">
                <a:solidFill>
                  <a:schemeClr val="tx1"/>
                </a:solidFill>
              </a:rPr>
              <a:t>(</a:t>
            </a:r>
            <a:r>
              <a:rPr lang="en-US" sz="1200" i="1" dirty="0" err="1">
                <a:solidFill>
                  <a:schemeClr val="tx1"/>
                </a:solidFill>
              </a:rPr>
              <a:t>band_type,authentication_type</a:t>
            </a:r>
            <a:r>
              <a:rPr lang="en-US" sz="1200" i="1" dirty="0">
                <a:solidFill>
                  <a:schemeClr val="tx1"/>
                </a:solidFill>
              </a:rPr>
              <a:t>, </a:t>
            </a:r>
            <a:r>
              <a:rPr lang="en-US" sz="1200" i="1" dirty="0" err="1">
                <a:solidFill>
                  <a:schemeClr val="tx1"/>
                </a:solidFill>
              </a:rPr>
              <a:t>encryption_type</a:t>
            </a:r>
            <a:r>
              <a:rPr lang="en-US" sz="1200" i="1" dirty="0">
                <a:solidFill>
                  <a:schemeClr val="tx1"/>
                </a:solidFill>
              </a:rPr>
              <a:t>)</a:t>
            </a:r>
            <a:br>
              <a:rPr lang="en-MY" sz="1200" i="1" dirty="0">
                <a:solidFill>
                  <a:schemeClr val="tx1"/>
                </a:solidFill>
              </a:rPr>
            </a:br>
            <a:r>
              <a:rPr lang="en-MY" sz="1200" dirty="0" err="1">
                <a:solidFill>
                  <a:schemeClr val="tx1"/>
                </a:solidFill>
              </a:rPr>
              <a:t>i</a:t>
            </a:r>
            <a:r>
              <a:rPr lang="en-MY" sz="1200" dirty="0">
                <a:solidFill>
                  <a:schemeClr val="tx1"/>
                </a:solidFill>
              </a:rPr>
              <a:t>) </a:t>
            </a:r>
            <a:r>
              <a:rPr lang="en-US" sz="1200" dirty="0" err="1">
                <a:solidFill>
                  <a:schemeClr val="tx1"/>
                </a:solidFill>
              </a:rPr>
              <a:t>authentication_type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MY" sz="1200" dirty="0">
                <a:solidFill>
                  <a:schemeClr val="tx1"/>
                </a:solidFill>
              </a:rPr>
              <a:t>(Type: string): 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MY" sz="1200" dirty="0">
                <a:solidFill>
                  <a:schemeClr val="tx1"/>
                </a:solidFill>
              </a:rPr>
              <a:t>	- WPA-Auto-Personal</a:t>
            </a:r>
            <a:r>
              <a:rPr lang="en-MY" sz="1200">
                <a:solidFill>
                  <a:schemeClr val="tx1"/>
                </a:solidFill>
              </a:rPr>
              <a:t>	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MY" sz="1200" dirty="0">
                <a:solidFill>
                  <a:schemeClr val="tx1"/>
                </a:solidFill>
              </a:rPr>
              <a:t>	- WPA-Auto-Enterprise</a:t>
            </a:r>
            <a:br>
              <a:rPr lang="en-MY" sz="1200" dirty="0">
                <a:solidFill>
                  <a:schemeClr val="tx1"/>
                </a:solidFill>
              </a:rPr>
            </a:br>
            <a:br>
              <a:rPr lang="en-MY" sz="1200" dirty="0">
                <a:solidFill>
                  <a:schemeClr val="tx1"/>
                </a:solidFill>
              </a:rPr>
            </a:br>
            <a:r>
              <a:rPr lang="en-MY" sz="1200" dirty="0">
                <a:solidFill>
                  <a:schemeClr val="tx1"/>
                </a:solidFill>
              </a:rPr>
              <a:t>ii) </a:t>
            </a:r>
            <a:r>
              <a:rPr lang="en-US" sz="1200" dirty="0" err="1">
                <a:solidFill>
                  <a:schemeClr val="tx1"/>
                </a:solidFill>
              </a:rPr>
              <a:t>encryption_type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MY" sz="1200" dirty="0">
                <a:solidFill>
                  <a:schemeClr val="tx1"/>
                </a:solidFill>
              </a:rPr>
              <a:t>(Type: string):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MY" sz="1200" dirty="0">
                <a:solidFill>
                  <a:schemeClr val="tx1"/>
                </a:solidFill>
              </a:rPr>
              <a:t>	- AES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MY" sz="1200" dirty="0">
                <a:solidFill>
                  <a:schemeClr val="tx1"/>
                </a:solidFill>
              </a:rPr>
              <a:t>	- TKIP+AES</a:t>
            </a:r>
            <a:br>
              <a:rPr lang="en-MY" sz="1400" dirty="0">
                <a:solidFill>
                  <a:schemeClr val="tx1"/>
                </a:solidFill>
              </a:rPr>
            </a:b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F98DAF-2DF0-41B8-A2C8-920F120CE44A}"/>
              </a:ext>
            </a:extLst>
          </p:cNvPr>
          <p:cNvSpPr/>
          <p:nvPr/>
        </p:nvSpPr>
        <p:spPr>
          <a:xfrm>
            <a:off x="104725" y="3501839"/>
            <a:ext cx="5191059" cy="2803945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200" b="1" dirty="0">
                <a:solidFill>
                  <a:schemeClr val="accent1">
                    <a:lumMod val="75000"/>
                  </a:schemeClr>
                </a:solidFill>
              </a:rPr>
              <a:t>Control Channel Setting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MY" sz="1200" b="1" dirty="0">
                <a:solidFill>
                  <a:schemeClr val="tx1"/>
                </a:solidFill>
              </a:rPr>
              <a:t>Description:</a:t>
            </a:r>
            <a:r>
              <a:rPr kumimoji="1" lang="en-MY" sz="1200" dirty="0">
                <a:solidFill>
                  <a:schemeClr val="tx1"/>
                </a:solidFill>
              </a:rPr>
              <a:t> To select channel available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1200" b="1" dirty="0">
                <a:solidFill>
                  <a:schemeClr val="tx1"/>
                </a:solidFill>
              </a:rPr>
              <a:t>Function: </a:t>
            </a:r>
            <a:br>
              <a:rPr kumimoji="1" lang="en-MY" sz="1200" dirty="0">
                <a:solidFill>
                  <a:schemeClr val="tx1"/>
                </a:solidFill>
              </a:rPr>
            </a:br>
            <a:r>
              <a:rPr lang="en-US" sz="1200" i="1" dirty="0" err="1">
                <a:solidFill>
                  <a:schemeClr val="tx1"/>
                </a:solidFill>
              </a:rPr>
              <a:t>SetChannelNo</a:t>
            </a:r>
            <a:r>
              <a:rPr lang="en-US" sz="1200" i="1" dirty="0">
                <a:solidFill>
                  <a:schemeClr val="tx1"/>
                </a:solidFill>
              </a:rPr>
              <a:t>(</a:t>
            </a:r>
            <a:r>
              <a:rPr lang="en-US" sz="1200" i="1" dirty="0" err="1">
                <a:solidFill>
                  <a:schemeClr val="tx1"/>
                </a:solidFill>
              </a:rPr>
              <a:t>band_type</a:t>
            </a:r>
            <a:r>
              <a:rPr lang="en-US" sz="1200" i="1" dirty="0">
                <a:solidFill>
                  <a:schemeClr val="tx1"/>
                </a:solidFill>
              </a:rPr>
              <a:t>, </a:t>
            </a:r>
            <a:r>
              <a:rPr lang="en-US" sz="1200" i="1" dirty="0" err="1">
                <a:solidFill>
                  <a:schemeClr val="tx1"/>
                </a:solidFill>
              </a:rPr>
              <a:t>channel_no</a:t>
            </a:r>
            <a:r>
              <a:rPr lang="en-US" sz="1200" i="1" dirty="0">
                <a:solidFill>
                  <a:schemeClr val="tx1"/>
                </a:solidFill>
              </a:rPr>
              <a:t>)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MY" sz="1200" dirty="0" err="1">
                <a:solidFill>
                  <a:schemeClr val="tx1"/>
                </a:solidFill>
              </a:rPr>
              <a:t>i</a:t>
            </a:r>
            <a:r>
              <a:rPr lang="en-MY" sz="1200" dirty="0">
                <a:solidFill>
                  <a:schemeClr val="tx1"/>
                </a:solidFill>
              </a:rPr>
              <a:t>)</a:t>
            </a:r>
            <a:r>
              <a:rPr lang="en-US" sz="1200" i="1" dirty="0">
                <a:solidFill>
                  <a:schemeClr val="tx1"/>
                </a:solidFill>
              </a:rPr>
              <a:t> </a:t>
            </a:r>
            <a:r>
              <a:rPr lang="en-US" sz="1200" i="1" dirty="0" err="1">
                <a:solidFill>
                  <a:schemeClr val="tx1"/>
                </a:solidFill>
              </a:rPr>
              <a:t>band_type</a:t>
            </a:r>
            <a:r>
              <a:rPr lang="en-US" sz="1200" i="1" dirty="0">
                <a:solidFill>
                  <a:schemeClr val="tx1"/>
                </a:solidFill>
              </a:rPr>
              <a:t> </a:t>
            </a:r>
            <a:r>
              <a:rPr lang="en-MY" sz="1200" dirty="0">
                <a:solidFill>
                  <a:schemeClr val="tx1"/>
                </a:solidFill>
              </a:rPr>
              <a:t>(Type: string): Network band type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MY" sz="1200" dirty="0">
                <a:solidFill>
                  <a:schemeClr val="tx1"/>
                </a:solidFill>
              </a:rPr>
              <a:t>	- 2.4GHz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MY" sz="1200" dirty="0">
                <a:solidFill>
                  <a:schemeClr val="tx1"/>
                </a:solidFill>
              </a:rPr>
              <a:t>	- 5GHz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MY" sz="1200" dirty="0">
                <a:solidFill>
                  <a:schemeClr val="tx1"/>
                </a:solidFill>
              </a:rPr>
              <a:t>ii)</a:t>
            </a:r>
            <a:r>
              <a:rPr lang="en-US" sz="1200" i="1" dirty="0">
                <a:solidFill>
                  <a:schemeClr val="tx1"/>
                </a:solidFill>
              </a:rPr>
              <a:t> </a:t>
            </a:r>
            <a:r>
              <a:rPr lang="en-US" sz="1200" i="1" dirty="0" err="1">
                <a:solidFill>
                  <a:schemeClr val="tx1"/>
                </a:solidFill>
              </a:rPr>
              <a:t>channel_no</a:t>
            </a:r>
            <a:r>
              <a:rPr lang="en-US" sz="1200" i="1" dirty="0">
                <a:solidFill>
                  <a:schemeClr val="tx1"/>
                </a:solidFill>
              </a:rPr>
              <a:t> (Type: string)</a:t>
            </a:r>
            <a:r>
              <a:rPr lang="en-MY" sz="1200" dirty="0">
                <a:solidFill>
                  <a:schemeClr val="tx1"/>
                </a:solidFill>
              </a:rPr>
              <a:t> : Control channel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MY" sz="1200" dirty="0">
                <a:solidFill>
                  <a:schemeClr val="tx1"/>
                </a:solidFill>
              </a:rPr>
              <a:t>    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MY" sz="1200" dirty="0">
                <a:solidFill>
                  <a:schemeClr val="tx1"/>
                </a:solidFill>
              </a:rPr>
              <a:t>   Supported channel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MY" sz="1200" dirty="0">
                <a:solidFill>
                  <a:schemeClr val="tx1"/>
                </a:solidFill>
              </a:rPr>
              <a:t>    - </a:t>
            </a:r>
            <a:r>
              <a:rPr lang="en-MY" sz="1200" b="1" dirty="0">
                <a:solidFill>
                  <a:schemeClr val="tx1"/>
                </a:solidFill>
              </a:rPr>
              <a:t>For 2.4 GHz: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MY" sz="1200" dirty="0">
                <a:solidFill>
                  <a:schemeClr val="tx1"/>
                </a:solidFill>
              </a:rPr>
              <a:t>	Auto, 1 to 11</a:t>
            </a:r>
          </a:p>
          <a:p>
            <a:br>
              <a:rPr kumimoji="1" lang="en-MY" sz="1200" dirty="0">
                <a:solidFill>
                  <a:schemeClr val="tx1"/>
                </a:solidFill>
              </a:rPr>
            </a:br>
            <a:r>
              <a:rPr lang="en-MY" sz="1200" dirty="0">
                <a:solidFill>
                  <a:schemeClr val="tx1"/>
                </a:solidFill>
              </a:rPr>
              <a:t>           - </a:t>
            </a:r>
            <a:r>
              <a:rPr lang="en-MY" sz="1200" b="1" dirty="0">
                <a:solidFill>
                  <a:schemeClr val="tx1"/>
                </a:solidFill>
              </a:rPr>
              <a:t>For 5 GHz: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MY" sz="1200" dirty="0">
                <a:solidFill>
                  <a:schemeClr val="tx1"/>
                </a:solidFill>
              </a:rPr>
              <a:t>	Auto, 36, 40, 44, 48, 149, 153, 157, 161, 165</a:t>
            </a:r>
            <a:endParaRPr kumimoji="1" lang="en-MY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B50EF6-2FD9-4651-8B77-5A9135517F7C}"/>
              </a:ext>
            </a:extLst>
          </p:cNvPr>
          <p:cNvSpPr/>
          <p:nvPr/>
        </p:nvSpPr>
        <p:spPr>
          <a:xfrm>
            <a:off x="5526286" y="3429000"/>
            <a:ext cx="6336704" cy="2787750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200" b="1" dirty="0">
                <a:solidFill>
                  <a:schemeClr val="accent1">
                    <a:lumMod val="75000"/>
                  </a:schemeClr>
                </a:solidFill>
              </a:rPr>
              <a:t>DHCP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1200" b="1" dirty="0">
                <a:solidFill>
                  <a:schemeClr val="tx1"/>
                </a:solidFill>
              </a:rPr>
              <a:t>Description:</a:t>
            </a:r>
            <a:r>
              <a:rPr lang="en-MY" sz="1200" dirty="0">
                <a:solidFill>
                  <a:schemeClr val="tx1"/>
                </a:solidFill>
              </a:rPr>
              <a:t> To </a:t>
            </a:r>
            <a:r>
              <a:rPr kumimoji="1" lang="en-MY" sz="1200" dirty="0">
                <a:solidFill>
                  <a:schemeClr val="tx1"/>
                </a:solidFill>
              </a:rPr>
              <a:t>configure DHCP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1200" b="1" dirty="0">
                <a:solidFill>
                  <a:schemeClr val="tx1"/>
                </a:solidFill>
              </a:rPr>
              <a:t>Function: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US" sz="1200" i="1" dirty="0" err="1">
                <a:solidFill>
                  <a:schemeClr val="tx1"/>
                </a:solidFill>
              </a:rPr>
              <a:t>DHCPControl</a:t>
            </a:r>
            <a:r>
              <a:rPr lang="en-US" sz="1200" i="1" dirty="0">
                <a:solidFill>
                  <a:schemeClr val="tx1"/>
                </a:solidFill>
              </a:rPr>
              <a:t>(</a:t>
            </a:r>
            <a:r>
              <a:rPr lang="en-US" sz="1200" i="1" dirty="0" err="1">
                <a:solidFill>
                  <a:schemeClr val="tx1"/>
                </a:solidFill>
              </a:rPr>
              <a:t>dhcp_server_status</a:t>
            </a:r>
            <a:r>
              <a:rPr lang="en-US" sz="1200" i="1" dirty="0">
                <a:solidFill>
                  <a:schemeClr val="tx1"/>
                </a:solidFill>
              </a:rPr>
              <a:t>, </a:t>
            </a:r>
            <a:r>
              <a:rPr lang="en-US" sz="1200" i="1" dirty="0" err="1">
                <a:solidFill>
                  <a:schemeClr val="tx1"/>
                </a:solidFill>
              </a:rPr>
              <a:t>starting_address</a:t>
            </a:r>
            <a:r>
              <a:rPr lang="en-US" sz="1200" i="1" dirty="0">
                <a:solidFill>
                  <a:schemeClr val="tx1"/>
                </a:solidFill>
              </a:rPr>
              <a:t>, </a:t>
            </a:r>
            <a:r>
              <a:rPr lang="en-US" sz="1200" i="1" dirty="0" err="1">
                <a:solidFill>
                  <a:schemeClr val="tx1"/>
                </a:solidFill>
              </a:rPr>
              <a:t>ending_address</a:t>
            </a:r>
            <a:r>
              <a:rPr lang="en-US" sz="1200" i="1" dirty="0">
                <a:solidFill>
                  <a:schemeClr val="tx1"/>
                </a:solidFill>
              </a:rPr>
              <a:t>)</a:t>
            </a:r>
            <a:br>
              <a:rPr lang="en-MY" sz="1200" i="1" dirty="0">
                <a:solidFill>
                  <a:schemeClr val="tx1"/>
                </a:solidFill>
              </a:rPr>
            </a:br>
            <a:r>
              <a:rPr lang="en-MY" sz="1200" dirty="0" err="1">
                <a:solidFill>
                  <a:schemeClr val="tx1"/>
                </a:solidFill>
              </a:rPr>
              <a:t>i</a:t>
            </a:r>
            <a:r>
              <a:rPr lang="en-MY" sz="1200" dirty="0">
                <a:solidFill>
                  <a:schemeClr val="tx1"/>
                </a:solidFill>
              </a:rPr>
              <a:t>) </a:t>
            </a:r>
            <a:r>
              <a:rPr lang="en-US" sz="1200" i="1" dirty="0" err="1">
                <a:solidFill>
                  <a:schemeClr val="tx1"/>
                </a:solidFill>
              </a:rPr>
              <a:t>dhcp_server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MY" sz="1200" dirty="0">
                <a:solidFill>
                  <a:schemeClr val="tx1"/>
                </a:solidFill>
              </a:rPr>
              <a:t>(Type: string): </a:t>
            </a:r>
            <a:br>
              <a:rPr lang="en-MY" sz="1200" dirty="0">
                <a:solidFill>
                  <a:schemeClr val="tx1"/>
                </a:solidFill>
              </a:rPr>
            </a:br>
            <a:br>
              <a:rPr lang="en-MY" sz="1200" dirty="0">
                <a:solidFill>
                  <a:schemeClr val="tx1"/>
                </a:solidFill>
              </a:rPr>
            </a:br>
            <a:r>
              <a:rPr lang="en-MY" sz="1200" dirty="0">
                <a:solidFill>
                  <a:schemeClr val="tx1"/>
                </a:solidFill>
              </a:rPr>
              <a:t>ii) </a:t>
            </a:r>
            <a:r>
              <a:rPr lang="en-US" sz="1200" i="1" dirty="0" err="1">
                <a:solidFill>
                  <a:schemeClr val="tx1"/>
                </a:solidFill>
              </a:rPr>
              <a:t>starting_address</a:t>
            </a:r>
            <a:r>
              <a:rPr lang="en-US" sz="1200" i="1" dirty="0">
                <a:solidFill>
                  <a:schemeClr val="tx1"/>
                </a:solidFill>
              </a:rPr>
              <a:t> </a:t>
            </a:r>
            <a:r>
              <a:rPr lang="en-MY" sz="1200" dirty="0">
                <a:solidFill>
                  <a:schemeClr val="tx1"/>
                </a:solidFill>
              </a:rPr>
              <a:t>(Type: string)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MY" sz="1200" dirty="0">
                <a:solidFill>
                  <a:schemeClr val="tx1"/>
                </a:solidFill>
              </a:rPr>
              <a:t>ii) </a:t>
            </a:r>
            <a:r>
              <a:rPr lang="en-MY" sz="1200" dirty="0" err="1">
                <a:solidFill>
                  <a:schemeClr val="tx1"/>
                </a:solidFill>
              </a:rPr>
              <a:t>ending_address</a:t>
            </a:r>
            <a:r>
              <a:rPr lang="en-MY" sz="1200" dirty="0">
                <a:solidFill>
                  <a:schemeClr val="tx1"/>
                </a:solidFill>
              </a:rPr>
              <a:t> (Type: string)</a:t>
            </a:r>
            <a:br>
              <a:rPr lang="en-MY" sz="1400" dirty="0">
                <a:solidFill>
                  <a:schemeClr val="tx1"/>
                </a:solidFill>
              </a:rPr>
            </a:b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5AB3B1-67AE-4B7D-A6C7-30F69E9118C2}"/>
              </a:ext>
            </a:extLst>
          </p:cNvPr>
          <p:cNvSpPr/>
          <p:nvPr/>
        </p:nvSpPr>
        <p:spPr>
          <a:xfrm>
            <a:off x="5535902" y="621144"/>
            <a:ext cx="6336704" cy="2666829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200" b="1" dirty="0">
                <a:solidFill>
                  <a:schemeClr val="accent1">
                    <a:lumMod val="75000"/>
                  </a:schemeClr>
                </a:solidFill>
              </a:rPr>
              <a:t>Wi-Fi Password Setting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1200" b="1" dirty="0">
                <a:solidFill>
                  <a:schemeClr val="tx1"/>
                </a:solidFill>
              </a:rPr>
              <a:t>Description:</a:t>
            </a:r>
            <a:r>
              <a:rPr lang="en-MY" sz="1200" dirty="0">
                <a:solidFill>
                  <a:schemeClr val="tx1"/>
                </a:solidFill>
              </a:rPr>
              <a:t> To </a:t>
            </a:r>
            <a:r>
              <a:rPr kumimoji="1" lang="en-MY" sz="1200" dirty="0">
                <a:solidFill>
                  <a:schemeClr val="tx1"/>
                </a:solidFill>
              </a:rPr>
              <a:t>set Wi-Fi 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1200" b="1" dirty="0">
                <a:solidFill>
                  <a:schemeClr val="tx1"/>
                </a:solidFill>
              </a:rPr>
              <a:t>Function: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US" sz="1200" i="1" dirty="0" err="1">
                <a:solidFill>
                  <a:schemeClr val="tx1"/>
                </a:solidFill>
              </a:rPr>
              <a:t>SetWifiPassword</a:t>
            </a:r>
            <a:r>
              <a:rPr lang="en-US" sz="1200" i="1" dirty="0">
                <a:solidFill>
                  <a:schemeClr val="tx1"/>
                </a:solidFill>
              </a:rPr>
              <a:t>(</a:t>
            </a:r>
            <a:r>
              <a:rPr lang="en-US" sz="1200" i="1" dirty="0" err="1">
                <a:solidFill>
                  <a:schemeClr val="tx1"/>
                </a:solidFill>
              </a:rPr>
              <a:t>authentication_type</a:t>
            </a:r>
            <a:r>
              <a:rPr lang="en-US" sz="1200" i="1" dirty="0">
                <a:solidFill>
                  <a:schemeClr val="tx1"/>
                </a:solidFill>
              </a:rPr>
              <a:t>, </a:t>
            </a:r>
            <a:r>
              <a:rPr lang="en-US" sz="1200" i="1" dirty="0" err="1">
                <a:solidFill>
                  <a:schemeClr val="tx1"/>
                </a:solidFill>
              </a:rPr>
              <a:t>new_password</a:t>
            </a:r>
            <a:r>
              <a:rPr lang="en-US" sz="1200" i="1" dirty="0">
                <a:solidFill>
                  <a:schemeClr val="tx1"/>
                </a:solidFill>
              </a:rPr>
              <a:t>)</a:t>
            </a:r>
            <a:br>
              <a:rPr lang="en-US" sz="1200" i="1" dirty="0">
                <a:solidFill>
                  <a:schemeClr val="tx1"/>
                </a:solidFill>
              </a:rPr>
            </a:br>
            <a:r>
              <a:rPr lang="en-MY" sz="1200" dirty="0" err="1">
                <a:solidFill>
                  <a:schemeClr val="tx1"/>
                </a:solidFill>
              </a:rPr>
              <a:t>i</a:t>
            </a:r>
            <a:r>
              <a:rPr lang="en-MY" sz="1200" dirty="0">
                <a:solidFill>
                  <a:schemeClr val="tx1"/>
                </a:solidFill>
              </a:rPr>
              <a:t>) </a:t>
            </a:r>
            <a:r>
              <a:rPr lang="en-US" sz="1200" dirty="0" err="1">
                <a:solidFill>
                  <a:schemeClr val="tx1"/>
                </a:solidFill>
              </a:rPr>
              <a:t>authentication_type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MY" sz="1200" dirty="0">
                <a:solidFill>
                  <a:schemeClr val="tx1"/>
                </a:solidFill>
              </a:rPr>
              <a:t>(Type: string): 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MY" sz="1200" dirty="0">
                <a:solidFill>
                  <a:schemeClr val="tx1"/>
                </a:solidFill>
              </a:rPr>
              <a:t>	- Open System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MY" sz="1200" dirty="0">
                <a:solidFill>
                  <a:schemeClr val="tx1"/>
                </a:solidFill>
              </a:rPr>
              <a:t>	- WPA2-Personal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MY" sz="1200" dirty="0">
                <a:solidFill>
                  <a:schemeClr val="tx1"/>
                </a:solidFill>
              </a:rPr>
              <a:t>	- WPA-Auto-Personal	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MY" sz="1200" dirty="0">
                <a:solidFill>
                  <a:schemeClr val="tx1"/>
                </a:solidFill>
              </a:rPr>
              <a:t>	- WPA2-Enterprise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MY" sz="1200" dirty="0">
                <a:solidFill>
                  <a:schemeClr val="tx1"/>
                </a:solidFill>
              </a:rPr>
              <a:t>	- WPA-Auto-Enterprise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MY" sz="1200" dirty="0">
                <a:solidFill>
                  <a:schemeClr val="tx1"/>
                </a:solidFill>
              </a:rPr>
              <a:t>ii) </a:t>
            </a:r>
            <a:r>
              <a:rPr lang="en-MY" sz="1200" dirty="0" err="1">
                <a:solidFill>
                  <a:schemeClr val="tx1"/>
                </a:solidFill>
              </a:rPr>
              <a:t>new_password</a:t>
            </a:r>
            <a:r>
              <a:rPr lang="en-MY" sz="1200" dirty="0">
                <a:solidFill>
                  <a:schemeClr val="tx1"/>
                </a:solidFill>
              </a:rPr>
              <a:t> (Type: string)</a:t>
            </a:r>
            <a:br>
              <a:rPr lang="en-MY" sz="1400" dirty="0">
                <a:solidFill>
                  <a:schemeClr val="tx1"/>
                </a:solidFill>
              </a:rPr>
            </a:br>
            <a:endParaRPr lang="en-MY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78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678CE862-6BD1-4273-8A88-893BF5D40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5" y="-36039"/>
            <a:ext cx="11339514" cy="539625"/>
          </a:xfrm>
        </p:spPr>
        <p:txBody>
          <a:bodyPr/>
          <a:lstStyle/>
          <a:p>
            <a:r>
              <a:rPr lang="en-MY" dirty="0"/>
              <a:t>Detailed Module Design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88C5B-10C9-4D77-87D7-247A1E0FC836}"/>
              </a:ext>
            </a:extLst>
          </p:cNvPr>
          <p:cNvSpPr/>
          <p:nvPr/>
        </p:nvSpPr>
        <p:spPr>
          <a:xfrm>
            <a:off x="197694" y="692696"/>
            <a:ext cx="6336703" cy="2666829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200" b="1" dirty="0">
                <a:solidFill>
                  <a:schemeClr val="accent1">
                    <a:lumMod val="75000"/>
                  </a:schemeClr>
                </a:solidFill>
              </a:rPr>
              <a:t>Add VPN Setting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1200" b="1" dirty="0">
                <a:solidFill>
                  <a:schemeClr val="tx1"/>
                </a:solidFill>
              </a:rPr>
              <a:t>Description:</a:t>
            </a:r>
            <a:r>
              <a:rPr lang="en-MY" sz="1200" dirty="0">
                <a:solidFill>
                  <a:schemeClr val="tx1"/>
                </a:solidFill>
              </a:rPr>
              <a:t> To </a:t>
            </a:r>
            <a:r>
              <a:rPr kumimoji="1" lang="en-MY" sz="1200" dirty="0">
                <a:solidFill>
                  <a:schemeClr val="tx1"/>
                </a:solidFill>
              </a:rPr>
              <a:t>establish VPN connection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1200" b="1" dirty="0">
                <a:solidFill>
                  <a:schemeClr val="tx1"/>
                </a:solidFill>
              </a:rPr>
              <a:t>Function: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US" sz="1200" i="1" dirty="0" err="1">
                <a:solidFill>
                  <a:schemeClr val="tx1"/>
                </a:solidFill>
              </a:rPr>
              <a:t>SetVPNConnection</a:t>
            </a:r>
            <a:r>
              <a:rPr lang="en-US" sz="1200" i="1" dirty="0">
                <a:solidFill>
                  <a:schemeClr val="tx1"/>
                </a:solidFill>
              </a:rPr>
              <a:t>(</a:t>
            </a:r>
            <a:r>
              <a:rPr lang="en-US" sz="1200" i="1" dirty="0" err="1">
                <a:solidFill>
                  <a:schemeClr val="tx1"/>
                </a:solidFill>
              </a:rPr>
              <a:t>vpn_type</a:t>
            </a:r>
            <a:r>
              <a:rPr lang="en-US" sz="1200" i="1" dirty="0">
                <a:solidFill>
                  <a:schemeClr val="tx1"/>
                </a:solidFill>
              </a:rPr>
              <a:t>, </a:t>
            </a:r>
            <a:r>
              <a:rPr lang="en-US" sz="1200" i="1" dirty="0" err="1">
                <a:solidFill>
                  <a:schemeClr val="tx1"/>
                </a:solidFill>
              </a:rPr>
              <a:t>country_name</a:t>
            </a:r>
            <a:r>
              <a:rPr lang="en-US" sz="1200" i="1" dirty="0">
                <a:solidFill>
                  <a:schemeClr val="tx1"/>
                </a:solidFill>
              </a:rPr>
              <a:t>)</a:t>
            </a:r>
            <a:br>
              <a:rPr lang="en-MY" sz="1200" i="1" dirty="0">
                <a:solidFill>
                  <a:schemeClr val="tx1"/>
                </a:solidFill>
              </a:rPr>
            </a:br>
            <a:r>
              <a:rPr lang="en-MY" sz="1200" dirty="0" err="1">
                <a:solidFill>
                  <a:schemeClr val="tx1"/>
                </a:solidFill>
              </a:rPr>
              <a:t>i</a:t>
            </a:r>
            <a:r>
              <a:rPr lang="en-MY" sz="1200" dirty="0">
                <a:solidFill>
                  <a:schemeClr val="tx1"/>
                </a:solidFill>
              </a:rPr>
              <a:t>) </a:t>
            </a:r>
            <a:r>
              <a:rPr lang="en-US" sz="1200" i="1" dirty="0" err="1">
                <a:solidFill>
                  <a:schemeClr val="tx1"/>
                </a:solidFill>
              </a:rPr>
              <a:t>vpn_type</a:t>
            </a:r>
            <a:r>
              <a:rPr lang="en-MY" sz="1200" dirty="0">
                <a:solidFill>
                  <a:schemeClr val="tx1"/>
                </a:solidFill>
              </a:rPr>
              <a:t>(Type: string)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MY" sz="1200" dirty="0">
                <a:solidFill>
                  <a:schemeClr val="tx1"/>
                </a:solidFill>
              </a:rPr>
              <a:t>	- PPTP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MY" sz="1200" dirty="0">
                <a:solidFill>
                  <a:schemeClr val="tx1"/>
                </a:solidFill>
              </a:rPr>
              <a:t>	- L2TP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MY" sz="1200" dirty="0">
                <a:solidFill>
                  <a:schemeClr val="tx1"/>
                </a:solidFill>
              </a:rPr>
              <a:t>	- OpenVPN </a:t>
            </a:r>
            <a:br>
              <a:rPr lang="en-MY" sz="1200" dirty="0">
                <a:solidFill>
                  <a:schemeClr val="tx1"/>
                </a:solidFill>
              </a:rPr>
            </a:br>
            <a:br>
              <a:rPr lang="en-MY" sz="1200" dirty="0">
                <a:solidFill>
                  <a:schemeClr val="tx1"/>
                </a:solidFill>
              </a:rPr>
            </a:br>
            <a:r>
              <a:rPr lang="en-MY" sz="1200" dirty="0">
                <a:solidFill>
                  <a:schemeClr val="tx1"/>
                </a:solidFill>
              </a:rPr>
              <a:t>ii) </a:t>
            </a:r>
            <a:r>
              <a:rPr lang="en-US" sz="1200" i="1" dirty="0" err="1">
                <a:solidFill>
                  <a:schemeClr val="tx1"/>
                </a:solidFill>
              </a:rPr>
              <a:t>country_name</a:t>
            </a:r>
            <a:r>
              <a:rPr lang="en-MY" sz="1200" dirty="0">
                <a:solidFill>
                  <a:schemeClr val="tx1"/>
                </a:solidFill>
              </a:rPr>
              <a:t>(Type: string)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MY" sz="1200" dirty="0">
                <a:solidFill>
                  <a:schemeClr val="tx1"/>
                </a:solidFill>
              </a:rPr>
              <a:t>    -Refer to ListCountriesVPN.csv &amp; OpenVPN.csv for available country name.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MY" sz="1200" dirty="0">
                <a:solidFill>
                  <a:schemeClr val="tx1"/>
                </a:solidFill>
              </a:rPr>
              <a:t>    -Must type the country name fully according as stated in .csv file</a:t>
            </a:r>
            <a:br>
              <a:rPr lang="en-MY" sz="1400" dirty="0">
                <a:solidFill>
                  <a:schemeClr val="tx1"/>
                </a:solidFill>
              </a:rPr>
            </a:b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1EFBFC-3351-4388-9CA7-6C41E5F8DF90}"/>
              </a:ext>
            </a:extLst>
          </p:cNvPr>
          <p:cNvSpPr/>
          <p:nvPr/>
        </p:nvSpPr>
        <p:spPr>
          <a:xfrm>
            <a:off x="197694" y="3548635"/>
            <a:ext cx="6336703" cy="2666829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200" b="1" dirty="0">
                <a:solidFill>
                  <a:schemeClr val="accent1">
                    <a:lumMod val="75000"/>
                  </a:schemeClr>
                </a:solidFill>
              </a:rPr>
              <a:t>Remove VPN Setting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1200" b="1" dirty="0">
                <a:solidFill>
                  <a:schemeClr val="tx1"/>
                </a:solidFill>
              </a:rPr>
              <a:t>Description:</a:t>
            </a:r>
            <a:r>
              <a:rPr lang="en-MY" sz="1200" dirty="0">
                <a:solidFill>
                  <a:schemeClr val="tx1"/>
                </a:solidFill>
              </a:rPr>
              <a:t> To remove previously </a:t>
            </a:r>
            <a:r>
              <a:rPr kumimoji="1" lang="en-MY" sz="1200" dirty="0">
                <a:solidFill>
                  <a:schemeClr val="tx1"/>
                </a:solidFill>
              </a:rPr>
              <a:t>established VPN connection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1200" b="1" dirty="0">
                <a:solidFill>
                  <a:schemeClr val="tx1"/>
                </a:solidFill>
              </a:rPr>
              <a:t>Function:</a:t>
            </a:r>
            <a:br>
              <a:rPr lang="en-MY" sz="1200" dirty="0">
                <a:solidFill>
                  <a:schemeClr val="tx1"/>
                </a:solidFill>
              </a:rPr>
            </a:br>
            <a:r>
              <a:rPr lang="en-US" sz="1200" i="1" dirty="0" err="1">
                <a:solidFill>
                  <a:schemeClr val="tx1"/>
                </a:solidFill>
              </a:rPr>
              <a:t>RemoveVPNConnection</a:t>
            </a:r>
            <a:r>
              <a:rPr lang="en-US" sz="1200" i="1" dirty="0">
                <a:solidFill>
                  <a:schemeClr val="tx1"/>
                </a:solidFill>
              </a:rPr>
              <a:t>()</a:t>
            </a:r>
            <a:br>
              <a:rPr lang="en-MY" sz="1200" i="1" dirty="0">
                <a:solidFill>
                  <a:schemeClr val="tx1"/>
                </a:solidFill>
              </a:rPr>
            </a:br>
            <a:br>
              <a:rPr lang="en-MY" sz="1200" dirty="0">
                <a:solidFill>
                  <a:schemeClr val="tx1"/>
                </a:solidFill>
              </a:rPr>
            </a:br>
            <a:endParaRPr lang="en-MY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09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028DC93-7698-408F-93C3-72BDC9C7DD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altLang="ja-JP" dirty="0">
                <a:solidFill>
                  <a:srgbClr val="C8C8C8"/>
                </a:solidFill>
                <a:latin typeface="SST" pitchFamily="34" charset="0"/>
                <a:cs typeface="メイリオ"/>
              </a:rPr>
              <a:t>SONY</a:t>
            </a:r>
            <a:r>
              <a:rPr lang="ja-JP" altLang="en-US" dirty="0">
                <a:solidFill>
                  <a:srgbClr val="C8C8C8"/>
                </a:solidFill>
                <a:latin typeface="SST" pitchFamily="34" charset="0"/>
                <a:cs typeface="メイリオ"/>
              </a:rPr>
              <a:t>はソニー株式会社の登録商標または商標です。 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ja-JP" altLang="en-US" dirty="0">
                <a:solidFill>
                  <a:srgbClr val="C8C8C8"/>
                </a:solidFill>
                <a:latin typeface="SST" pitchFamily="34" charset="0"/>
                <a:cs typeface="メイリオ"/>
              </a:rPr>
              <a:t>各ソニー製品の商品名・サービス名はソニー株式会社またはグループ各社の登録商標または商標です。その他の製品および会社名は、各社の商号、登録商標または商標です。 </a:t>
            </a:r>
          </a:p>
        </p:txBody>
      </p:sp>
    </p:spTree>
    <p:extLst>
      <p:ext uri="{BB962C8B-B14F-4D97-AF65-F5344CB8AC3E}">
        <p14:creationId xmlns:p14="http://schemas.microsoft.com/office/powerpoint/2010/main" val="825079441"/>
      </p:ext>
    </p:extLst>
  </p:cSld>
  <p:clrMapOvr>
    <a:masterClrMapping/>
  </p:clrMapOvr>
</p:sld>
</file>

<file path=ppt/theme/theme1.xml><?xml version="1.0" encoding="utf-8"?>
<a:theme xmlns:a="http://schemas.openxmlformats.org/drawingml/2006/main" name="6_Black Master">
  <a:themeElements>
    <a:clrScheme name="SONY">
      <a:dk1>
        <a:sysClr val="windowText" lastClr="000000"/>
      </a:dk1>
      <a:lt1>
        <a:sysClr val="window" lastClr="FFFFFF"/>
      </a:lt1>
      <a:dk2>
        <a:srgbClr val="7C388C"/>
      </a:dk2>
      <a:lt2>
        <a:srgbClr val="D42F7E"/>
      </a:lt2>
      <a:accent1>
        <a:srgbClr val="1952A6"/>
      </a:accent1>
      <a:accent2>
        <a:srgbClr val="54A9CC"/>
      </a:accent2>
      <a:accent3>
        <a:srgbClr val="318C3A"/>
      </a:accent3>
      <a:accent4>
        <a:srgbClr val="F2CE00"/>
      </a:accent4>
      <a:accent5>
        <a:srgbClr val="E6820B"/>
      </a:accent5>
      <a:accent6>
        <a:srgbClr val="CF1111"/>
      </a:accent6>
      <a:hlink>
        <a:srgbClr val="5887F5"/>
      </a:hlink>
      <a:folHlink>
        <a:srgbClr val="683ABD"/>
      </a:folHlink>
    </a:clrScheme>
    <a:fontScheme name="Meiryo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95000"/>
            <a:lumOff val="5000"/>
            <a:alpha val="2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innoDocuments" ma:contentTypeID="0x01010027519FCC577EB647B92A644D63DD453800A3CBCCAAEB203D47BA88E1711D4F4D95" ma:contentTypeVersion="1" ma:contentTypeDescription="" ma:contentTypeScope="" ma:versionID="0d671992cfb5caa28471bf1d19acb840">
  <xsd:schema xmlns:xsd="http://www.w3.org/2001/XMLSchema" xmlns:xs="http://www.w3.org/2001/XMLSchema" xmlns:p="http://schemas.microsoft.com/office/2006/metadata/properties" xmlns:ns2="3e72272a-72c9-400c-aac9-a21dd9b1e2aa" targetNamespace="http://schemas.microsoft.com/office/2006/metadata/properties" ma:root="true" ma:fieldsID="745d2fa045e5de12ab0b8571c2b9f64c" ns2:_="">
    <xsd:import namespace="3e72272a-72c9-400c-aac9-a21dd9b1e2aa"/>
    <xsd:element name="properties">
      <xsd:complexType>
        <xsd:sequence>
          <xsd:element name="documentManagement">
            <xsd:complexType>
              <xsd:all>
                <xsd:element ref="ns2:TitleEN" minOccurs="0"/>
                <xsd:element ref="ns2:DocumentDescription" minOccurs="0"/>
                <xsd:element ref="ns2:ConfidentialLevel" minOccurs="0"/>
                <xsd:element ref="ns2:Tags" minOccurs="0"/>
                <xsd:element ref="ns2:PostedBy" minOccurs="0"/>
                <xsd:element ref="ns2:PostedByText" minOccurs="0"/>
                <xsd:element ref="ns2:AssociateEditor" minOccurs="0"/>
                <xsd:element ref="ns2:PostDate" minOccurs="0"/>
                <xsd:element ref="ns2:PublishPeriodEnd" minOccurs="0"/>
                <xsd:element ref="ns2:UsedLanguage" minOccurs="0"/>
                <xsd:element ref="ns2:Publish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72272a-72c9-400c-aac9-a21dd9b1e2aa" elementFormDefault="qualified">
    <xsd:import namespace="http://schemas.microsoft.com/office/2006/documentManagement/types"/>
    <xsd:import namespace="http://schemas.microsoft.com/office/infopath/2007/PartnerControls"/>
    <xsd:element name="TitleEN" ma:index="2" nillable="true" ma:displayName="TitleEN" ma:description="英語タイトルをを入力してください。(現時点では入力不要です。)" ma:internalName="TitleEN">
      <xsd:simpleType>
        <xsd:restriction base="dms:Text">
          <xsd:maxLength value="255"/>
        </xsd:restriction>
      </xsd:simpleType>
    </xsd:element>
    <xsd:element name="DocumentDescription" ma:index="3" nillable="true" ma:displayName="DocumentDescription" ma:description="ドキュメントの説明を入力してください。" ma:internalName="DocumentDescription">
      <xsd:simpleType>
        <xsd:restriction base="dms:Note">
          <xsd:maxLength value="255"/>
        </xsd:restriction>
      </xsd:simpleType>
    </xsd:element>
    <xsd:element name="ConfidentialLevel" ma:index="4" nillable="true" ma:displayName="Confidential Level" ma:default="社外秘/Internal Use Only" ma:description="機密レベルを指定してください。" ma:format="Dropdown" ma:internalName="ConfidentialLevel">
      <xsd:simpleType>
        <xsd:restriction base="dms:Choice">
          <xsd:enumeration value="社外秘/Internal Use Only"/>
          <xsd:enumeration value="秘/Confidential"/>
          <xsd:enumeration value="極秘/Secret"/>
          <xsd:enumeration value="未分類/Other"/>
        </xsd:restriction>
      </xsd:simpleType>
    </xsd:element>
    <xsd:element name="Tags" ma:index="5" nillable="true" ma:displayName="Tags" ma:description="コンテンツに設定するタグを選択もしくは入力してください。" ma:internalName="Tags">
      <xsd:simpleType>
        <xsd:restriction base="dms:Text">
          <xsd:maxLength value="255"/>
        </xsd:restriction>
      </xsd:simpleType>
    </xsd:element>
    <xsd:element name="PostedBy" ma:index="6" nillable="true" ma:displayName="ContentsOwner" ma:description="掲載責任者を&quot;アカウント名(例：Sony, Taro)&quot;で1名のみ指定してください。" ma:list="UserInfo" ma:SharePointGroup="0" ma:internalName="Posted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ostedByText" ma:index="7" nillable="true" ma:displayName="ContentsOwnerByText" ma:description="掲載責任者『ContentsOwner』のペンネームを設定できます。 &#10;※1:本項目の入力値がポータル上の掲載責任者として優先的に表示されます。 &#10;※2:本項目が未入力の場合は『ContentsOwner』が、『ContentsOwner』も未入力の場合は&quot;アイテムの最終更新者がポータル上の掲載責任者として表示されます。" ma:internalName="PostedByText">
      <xsd:simpleType>
        <xsd:restriction base="dms:Text">
          <xsd:maxLength value="255"/>
        </xsd:restriction>
      </xsd:simpleType>
    </xsd:element>
    <xsd:element name="AssociateEditor" ma:index="8" nillable="true" ma:displayName="AssociateEditor" ma:description="共同作成者を&quot;アカウント名(例：Sony, Taro)&quot;で指定してください。(複数指定可能です。)" ma:list="UserInfo" ma:SharePointGroup="0" ma:internalName="AssociateEdito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ostDate" ma:index="9" nillable="true" ma:displayName="PublishStartDate" ma:default="[today]" ma:description="掲載開始日を指定してください。&#10;Journalの場合掲載開始日以降HotTopicsに表示されます。&#10;(掲載開始日以前もPublishStatusがOpenであればメニューからは記事が閲覧可能です)" ma:format="DateOnly" ma:internalName="PostDate">
      <xsd:simpleType>
        <xsd:restriction base="dms:DateTime"/>
      </xsd:simpleType>
    </xsd:element>
    <xsd:element name="PublishPeriodEnd" ma:index="10" nillable="true" ma:displayName="PublishEndDate" ma:description="掲載終了日を指定してください。(掲載期限を設けない場合は指定不要です。)&#10;Journalの場合掲載終了日以降HotTopicsに表示されなくなります。&#10;(掲載終了日以降もPublishStatusがOpenであればメニューからは記事が閲覧可能です)" ma:format="DateOnly" ma:internalName="PublishPeriodEnd">
      <xsd:simpleType>
        <xsd:restriction base="dms:DateTime"/>
      </xsd:simpleType>
    </xsd:element>
    <xsd:element name="UsedLanguage" ma:index="11" nillable="true" ma:displayName="UsedLanguage" ma:default="Japanese" ma:description="既定値&quot;Japanese&quot;を選択した状態にしてください。" ma:internalName="UsedLanguag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Japanese"/>
                    <xsd:enumeration value="English"/>
                  </xsd:restriction>
                </xsd:simpleType>
              </xsd:element>
            </xsd:sequence>
          </xsd:extension>
        </xsd:complexContent>
      </xsd:complexType>
    </xsd:element>
    <xsd:element name="PublishStatus" ma:index="12" nillable="true" ma:displayName="PublishStatus" ma:default="In preparation" ma:description="下記に従い、ポータルへの表示ステータスを指定してください。 &#10;‐Open：表示する場合 &#10;‐In preparation：作成中の場合 &#10;‐Close：表示しない場合" ma:format="Dropdown" ma:internalName="PublishStatus">
      <xsd:simpleType>
        <xsd:restriction base="dms:Choice">
          <xsd:enumeration value="In preparation"/>
          <xsd:enumeration value="Open"/>
          <xsd:enumeration value="Clos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ostDate xmlns="3e72272a-72c9-400c-aac9-a21dd9b1e2aa" xsi:nil="true"/>
    <ConfidentialLevel xmlns="3e72272a-72c9-400c-aac9-a21dd9b1e2aa">社外秘/Internal Use Only</ConfidentialLevel>
    <UsedLanguage xmlns="3e72272a-72c9-400c-aac9-a21dd9b1e2aa">
      <Value>Japanese</Value>
    </UsedLanguage>
    <PublishStatus xmlns="3e72272a-72c9-400c-aac9-a21dd9b1e2aa">Open</PublishStatus>
    <PostedBy xmlns="3e72272a-72c9-400c-aac9-a21dd9b1e2aa">
      <UserInfo>
        <DisplayName/>
        <AccountId xsi:nil="true"/>
        <AccountType/>
      </UserInfo>
    </PostedBy>
    <TitleEN xmlns="3e72272a-72c9-400c-aac9-a21dd9b1e2aa" xsi:nil="true"/>
    <Tags xmlns="3e72272a-72c9-400c-aac9-a21dd9b1e2aa" xsi:nil="true"/>
    <PublishPeriodEnd xmlns="3e72272a-72c9-400c-aac9-a21dd9b1e2aa" xsi:nil="true"/>
    <PostedByText xmlns="3e72272a-72c9-400c-aac9-a21dd9b1e2aa">SVS Net</PostedByText>
    <AssociateEditor xmlns="3e72272a-72c9-400c-aac9-a21dd9b1e2aa">
      <UserInfo>
        <DisplayName/>
        <AccountId xsi:nil="true"/>
        <AccountType/>
      </UserInfo>
    </AssociateEditor>
    <DocumentDescription xmlns="3e72272a-72c9-400c-aac9-a21dd9b1e2aa" xsi:nil="true"/>
  </documentManagement>
</p:properties>
</file>

<file path=customXml/itemProps1.xml><?xml version="1.0" encoding="utf-8"?>
<ds:datastoreItem xmlns:ds="http://schemas.openxmlformats.org/officeDocument/2006/customXml" ds:itemID="{96AEB1D1-DA2D-4EA4-9A37-DD4C06E366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72272a-72c9-400c-aac9-a21dd9b1e2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94D253-5734-4F4A-B538-5698CD5FAD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BCE9E-90F4-4EE4-81B8-2D0EAD213EE6}">
  <ds:schemaRefs>
    <ds:schemaRef ds:uri="http://purl.org/dc/elements/1.1/"/>
    <ds:schemaRef ds:uri="http://schemas.microsoft.com/office/2006/metadata/properties"/>
    <ds:schemaRef ds:uri="3e72272a-72c9-400c-aac9-a21dd9b1e2aa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14599</TotalTime>
  <Words>274</Words>
  <Application>Microsoft Office PowerPoint</Application>
  <PresentationFormat>Custom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Meiryo UI</vt:lpstr>
      <vt:lpstr>Arial</vt:lpstr>
      <vt:lpstr>Calibri</vt:lpstr>
      <vt:lpstr>SST</vt:lpstr>
      <vt:lpstr>SST Japanese Pro Regular</vt:lpstr>
      <vt:lpstr>6_Black Master</vt:lpstr>
      <vt:lpstr>PowerPoint Presentation</vt:lpstr>
      <vt:lpstr>PowerPoint Presentation</vt:lpstr>
      <vt:lpstr>Design Limitations: Please remove applied setting right after completing a test case</vt:lpstr>
      <vt:lpstr>Detailed Module Design </vt:lpstr>
      <vt:lpstr>Detailed Module Design </vt:lpstr>
      <vt:lpstr>Detailed Module Design </vt:lpstr>
      <vt:lpstr>PowerPoint Presentation</vt:lpstr>
    </vt:vector>
  </TitlesOfParts>
  <Company>Sony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パワポテンプレ (日・社内専用・Meiryo)</dc:title>
  <dc:creator>加藤 大理</dc:creator>
  <cp:lastModifiedBy>Wan Muhammad Hariz, Wan Mazlan</cp:lastModifiedBy>
  <cp:revision>765</cp:revision>
  <cp:lastPrinted>2013-12-10T02:42:04Z</cp:lastPrinted>
  <dcterms:created xsi:type="dcterms:W3CDTF">2013-05-24T02:48:34Z</dcterms:created>
  <dcterms:modified xsi:type="dcterms:W3CDTF">2020-08-11T05:22:45Z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0x01010027519FCC577EB647B92A644D63DD453800A3CBCCAAEB203D47BA88E1711D4F4D95</vt:lpwstr>
  </property>
</Properties>
</file>