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279" r:id="rId4"/>
    <p:sldId id="302" r:id="rId5"/>
    <p:sldId id="286" r:id="rId6"/>
    <p:sldId id="294" r:id="rId7"/>
    <p:sldId id="287" r:id="rId8"/>
    <p:sldId id="295" r:id="rId9"/>
    <p:sldId id="301" r:id="rId10"/>
    <p:sldId id="291" r:id="rId11"/>
    <p:sldId id="29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/>
              <a:t>老司机学前端</a:t>
            </a:r>
            <a:endParaRPr lang="en-US" altLang="zh-CN" sz="4800" smtClean="0"/>
          </a:p>
          <a:p>
            <a:pPr algn="ctr"/>
            <a:r>
              <a:rPr lang="en-US" sz="4800" smtClean="0"/>
              <a:t>React.js</a:t>
            </a:r>
            <a:r>
              <a:rPr lang="zh-CN" altLang="en-US" sz="4800" smtClean="0"/>
              <a:t>案例速学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组件循环输出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6306" y="1089061"/>
            <a:ext cx="11346094" cy="50365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class Me extends React.Component</a:t>
            </a:r>
          </a:p>
          <a:p>
            <a:pPr marL="0" indent="0">
              <a:buNone/>
            </a:pPr>
            <a:r>
              <a:rPr lang="en-US" altLang="zh-CN" sz="2400"/>
              <a:t>{</a:t>
            </a:r>
          </a:p>
          <a:p>
            <a:pPr marL="0" indent="0">
              <a:buNone/>
            </a:pPr>
            <a:r>
              <a:rPr lang="en-US" altLang="zh-CN" sz="2400"/>
              <a:t>    render()</a:t>
            </a:r>
          </a:p>
          <a:p>
            <a:pPr marL="0" indent="0">
              <a:buNone/>
            </a:pPr>
            <a:r>
              <a:rPr lang="en-US" altLang="zh-CN" sz="2400"/>
              <a:t>    {</a:t>
            </a:r>
          </a:p>
          <a:p>
            <a:pPr marL="0" indent="0">
              <a:buNone/>
            </a:pPr>
            <a:r>
              <a:rPr lang="en-US" altLang="zh-CN" sz="2400"/>
              <a:t>        return &lt;div&gt;</a:t>
            </a:r>
          </a:p>
          <a:p>
            <a:pPr marL="0" indent="0">
              <a:buNone/>
            </a:pPr>
            <a:r>
              <a:rPr lang="en-US" altLang="zh-CN" sz="2400"/>
              <a:t>            {this.props.users.map((item)=&gt;{</a:t>
            </a:r>
          </a:p>
          <a:p>
            <a:pPr marL="0" indent="0">
              <a:buNone/>
            </a:pPr>
            <a:r>
              <a:rPr lang="en-US" altLang="zh-CN" sz="2400"/>
              <a:t>            return &lt;h2&gt;{item.name}&lt;/h2&gt;</a:t>
            </a:r>
          </a:p>
          <a:p>
            <a:pPr marL="0" indent="0">
              <a:buNone/>
            </a:pPr>
            <a:r>
              <a:rPr lang="en-US" altLang="zh-CN" sz="2400"/>
              <a:t>        })}</a:t>
            </a:r>
          </a:p>
          <a:p>
            <a:pPr marL="0" indent="0">
              <a:buNone/>
            </a:pPr>
            <a:r>
              <a:rPr lang="en-US" altLang="zh-CN" sz="2400"/>
              <a:t>        &lt;/div&gt;</a:t>
            </a:r>
          </a:p>
          <a:p>
            <a:pPr marL="0" indent="0">
              <a:buNone/>
            </a:pPr>
            <a:r>
              <a:rPr lang="en-US" altLang="zh-CN" sz="2400"/>
              <a:t>    }</a:t>
            </a:r>
          </a:p>
          <a:p>
            <a:pPr marL="0" indent="0">
              <a:buNone/>
            </a:pPr>
            <a:r>
              <a:rPr lang="en-US" altLang="zh-CN" sz="2400" smtClean="0"/>
              <a:t>}</a:t>
            </a:r>
          </a:p>
          <a:p>
            <a:pPr marL="0" indent="0">
              <a:buNone/>
            </a:pPr>
            <a:r>
              <a:rPr lang="en-US" altLang="zh-CN" sz="2400" smtClean="0"/>
              <a:t>//users</a:t>
            </a:r>
            <a:r>
              <a:rPr lang="zh-CN" altLang="en-US" sz="2400" smtClean="0"/>
              <a:t>为传过来的</a:t>
            </a:r>
            <a:r>
              <a:rPr lang="zh-CN" altLang="en-US" sz="2400" smtClean="0">
                <a:solidFill>
                  <a:srgbClr val="FF0000"/>
                </a:solidFill>
              </a:rPr>
              <a:t>数组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12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、前端分群：</a:t>
            </a:r>
            <a:r>
              <a:rPr lang="en-US" altLang="zh-CN">
                <a:solidFill>
                  <a:srgbClr val="FF0000"/>
                </a:solidFill>
              </a:rPr>
              <a:t>484148000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看本视频的要求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、简单熟悉</a:t>
            </a:r>
            <a:r>
              <a:rPr lang="en-US" altLang="zh-CN" sz="2800" smtClean="0"/>
              <a:t>JavaScript(ES2015)</a:t>
            </a:r>
            <a:r>
              <a:rPr lang="zh-CN" altLang="en-US" sz="2800" smtClean="0"/>
              <a:t>，了解</a:t>
            </a:r>
            <a:r>
              <a:rPr lang="en-US" altLang="zh-CN" sz="2800" smtClean="0"/>
              <a:t>node.js</a:t>
            </a:r>
            <a:r>
              <a:rPr lang="zh-CN" altLang="en-US" sz="2800" smtClean="0"/>
              <a:t>的使用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、了解</a:t>
            </a:r>
            <a:r>
              <a:rPr lang="en-US" altLang="zh-CN" sz="2800" smtClean="0"/>
              <a:t>webpack</a:t>
            </a:r>
            <a:r>
              <a:rPr lang="zh-CN" altLang="en-US" sz="2800" smtClean="0"/>
              <a:t>等构建工具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、熟悉至少一门后端语言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800" smtClean="0"/>
              <a:t>如果以上都不怎么会，那么至少拥有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、课后主观能动性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、有较强的自学能力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、会使用百度和查看手册进行依葫芦画瓢的能力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1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971" y="2288902"/>
            <a:ext cx="10972800" cy="114300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Webpack-dev-server</a:t>
            </a:r>
            <a:r>
              <a:rPr lang="zh-CN" altLang="en-US" smtClean="0"/>
              <a:t>、速过</a:t>
            </a:r>
            <a:r>
              <a:rPr lang="en-US" altLang="zh-CN" smtClean="0"/>
              <a:t>:</a:t>
            </a:r>
            <a:r>
              <a:rPr lang="zh-CN" altLang="en-US" smtClean="0"/>
              <a:t>元素、组件、事件、</a:t>
            </a:r>
            <a:r>
              <a:rPr lang="en-US" altLang="zh-CN" smtClean="0"/>
              <a:t>props</a:t>
            </a:r>
            <a:r>
              <a:rPr lang="zh-CN" altLang="en-US" smtClean="0"/>
              <a:t>传递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了解下</a:t>
            </a:r>
            <a:r>
              <a:rPr lang="en-US" altLang="zh-CN" smtClean="0"/>
              <a:t>React.js</a:t>
            </a:r>
            <a:r>
              <a:rPr lang="zh-CN" altLang="en-US" smtClean="0"/>
              <a:t>基本面貌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smtClean="0"/>
              <a:t>去哪了解？（官网、官网、官网 说三遍）</a:t>
            </a:r>
            <a:endParaRPr 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70" y="2444439"/>
            <a:ext cx="3875754" cy="35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webpack-dev-server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smtClean="0"/>
              <a:t>如果你不想每次改完代码都要手动编译，那么就要用这个玩意儿（注意：该货就是开发时用的，不要用于生产环境）</a:t>
            </a:r>
            <a:endParaRPr lang="en-US" altLang="zh-CN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zh-CN" altLang="en-US" sz="2800" smtClean="0"/>
              <a:t>使用</a:t>
            </a:r>
            <a:r>
              <a:rPr lang="zh-CN" altLang="en-US" sz="2800"/>
              <a:t>终端</a:t>
            </a:r>
            <a:r>
              <a:rPr lang="en-US" altLang="zh-CN" sz="2800" smtClean="0"/>
              <a:t> </a:t>
            </a:r>
            <a:r>
              <a:rPr lang="zh-CN" altLang="en-US" sz="2800" smtClean="0"/>
              <a:t>进入项目目录，执行</a:t>
            </a:r>
            <a:r>
              <a:rPr lang="en-US" altLang="zh-CN" sz="2800" smtClean="0"/>
              <a:t>yarn add webpack-dev-server</a:t>
            </a:r>
          </a:p>
          <a:p>
            <a:pPr marL="0" indent="0">
              <a:buNone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800" smtClean="0"/>
              <a:t>我为什么知道？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/>
              <a:t> https://</a:t>
            </a:r>
            <a:r>
              <a:rPr lang="en-US" sz="2800" smtClean="0"/>
              <a:t>github.com/webpack/webpack-dev-server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</a:t>
            </a:r>
            <a:r>
              <a:rPr lang="zh-CN" altLang="en-US" sz="2800" smtClean="0"/>
              <a:t>配置文档在哪</a:t>
            </a:r>
            <a:r>
              <a:rPr lang="en-US" altLang="zh-CN" sz="2800" smtClean="0"/>
              <a:t>?</a:t>
            </a:r>
          </a:p>
          <a:p>
            <a:pPr marL="0" indent="0">
              <a:buNone/>
            </a:pPr>
            <a:r>
              <a:rPr lang="en-US" sz="2800"/>
              <a:t>https://webpack.js.org/configuration/dev-server/#devserver</a:t>
            </a:r>
          </a:p>
        </p:txBody>
      </p:sp>
    </p:spTree>
    <p:extLst>
      <p:ext uri="{BB962C8B-B14F-4D97-AF65-F5344CB8AC3E}">
        <p14:creationId xmlns:p14="http://schemas.microsoft.com/office/powerpoint/2010/main" val="18198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元素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let </a:t>
            </a:r>
            <a:r>
              <a:rPr lang="en-US" altLang="zh-CN" sz="2400">
                <a:solidFill>
                  <a:srgbClr val="FF0000"/>
                </a:solidFill>
              </a:rPr>
              <a:t>me</a:t>
            </a:r>
            <a:r>
              <a:rPr lang="en-US" altLang="zh-CN" sz="2400"/>
              <a:t>=&lt;h2&gt;zhangsan&lt;/h2&gt;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ReactDOM.render(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FF0000"/>
                </a:solidFill>
              </a:rPr>
              <a:t>me</a:t>
            </a:r>
            <a:r>
              <a:rPr lang="en-US" altLang="zh-CN" sz="2400"/>
              <a:t>,</a:t>
            </a:r>
          </a:p>
          <a:p>
            <a:pPr marL="0" indent="0">
              <a:buNone/>
            </a:pPr>
            <a:r>
              <a:rPr lang="en-US" altLang="zh-CN" sz="2400"/>
              <a:t>    document.getElementById('root')</a:t>
            </a:r>
          </a:p>
          <a:p>
            <a:pPr marL="0" indent="0">
              <a:buNone/>
            </a:pPr>
            <a:r>
              <a:rPr lang="en-US" altLang="zh-CN" sz="2400"/>
              <a:t>);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3078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组件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class </a:t>
            </a:r>
            <a:r>
              <a:rPr lang="en-US" altLang="zh-CN" sz="2400">
                <a:solidFill>
                  <a:srgbClr val="FF0000"/>
                </a:solidFill>
              </a:rPr>
              <a:t>M</a:t>
            </a:r>
            <a:r>
              <a:rPr lang="en-US" altLang="zh-CN" sz="2400"/>
              <a:t>e </a:t>
            </a:r>
            <a:r>
              <a:rPr lang="en-US" altLang="zh-CN" sz="2400"/>
              <a:t>extends </a:t>
            </a:r>
            <a:r>
              <a:rPr lang="en-US" altLang="zh-CN" sz="2400" smtClean="0"/>
              <a:t>React.Component   (ES2015 ,ES6)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{</a:t>
            </a:r>
          </a:p>
          <a:p>
            <a:pPr marL="0" indent="0">
              <a:buNone/>
            </a:pPr>
            <a:r>
              <a:rPr lang="en-US" altLang="zh-CN" sz="2400"/>
              <a:t>    render()</a:t>
            </a:r>
          </a:p>
          <a:p>
            <a:pPr marL="0" indent="0">
              <a:buNone/>
            </a:pPr>
            <a:r>
              <a:rPr lang="en-US" altLang="zh-CN" sz="2400"/>
              <a:t>    {</a:t>
            </a:r>
          </a:p>
          <a:p>
            <a:pPr marL="0" indent="0">
              <a:buNone/>
            </a:pPr>
            <a:r>
              <a:rPr lang="en-US" altLang="zh-CN" sz="2400"/>
              <a:t>        return &lt;h2&gt;{this.props.name}:{this.props.age}&lt;/h2&gt;</a:t>
            </a:r>
          </a:p>
          <a:p>
            <a:pPr marL="0" indent="0">
              <a:buNone/>
            </a:pPr>
            <a:r>
              <a:rPr lang="en-US" altLang="zh-CN" sz="2400"/>
              <a:t>    }</a:t>
            </a:r>
          </a:p>
          <a:p>
            <a:pPr marL="0" indent="0">
              <a:buNone/>
            </a:pPr>
            <a:r>
              <a:rPr lang="en-US" altLang="zh-CN" sz="2400"/>
              <a:t>}</a:t>
            </a:r>
          </a:p>
          <a:p>
            <a:pPr marL="0" indent="0">
              <a:buNone/>
            </a:pPr>
            <a:r>
              <a:rPr lang="en-US" altLang="zh-CN" sz="2400"/>
              <a:t>ReactDOM.render(</a:t>
            </a:r>
          </a:p>
          <a:p>
            <a:pPr marL="0" indent="0">
              <a:buNone/>
            </a:pPr>
            <a:r>
              <a:rPr lang="en-US" altLang="zh-CN" sz="2400"/>
              <a:t>    &lt;</a:t>
            </a:r>
            <a:r>
              <a:rPr lang="en-US" altLang="zh-CN" sz="2400">
                <a:solidFill>
                  <a:srgbClr val="FF0000"/>
                </a:solidFill>
              </a:rPr>
              <a:t>M</a:t>
            </a:r>
            <a:r>
              <a:rPr lang="en-US" altLang="zh-CN" sz="2400"/>
              <a:t>e name="shenyi" age="19"/&gt;,</a:t>
            </a:r>
          </a:p>
          <a:p>
            <a:pPr marL="0" indent="0">
              <a:buNone/>
            </a:pPr>
            <a:r>
              <a:rPr lang="en-US" altLang="zh-CN" sz="2400"/>
              <a:t>    document.getElementById('root')</a:t>
            </a:r>
          </a:p>
          <a:p>
            <a:pPr marL="0" indent="0">
              <a:buNone/>
            </a:pPr>
            <a:r>
              <a:rPr lang="en-US" altLang="zh-CN" sz="2400"/>
              <a:t>);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8890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组件（</a:t>
            </a:r>
            <a:r>
              <a:rPr lang="zh-CN" altLang="en-US" b="1" smtClean="0"/>
              <a:t>传入对象参数</a:t>
            </a:r>
            <a:r>
              <a:rPr lang="zh-CN" altLang="en-US" b="1" smtClean="0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let </a:t>
            </a:r>
            <a:r>
              <a:rPr lang="en-US" altLang="zh-CN" sz="2400">
                <a:solidFill>
                  <a:srgbClr val="FF0000"/>
                </a:solidFill>
              </a:rPr>
              <a:t>me_params</a:t>
            </a:r>
            <a:r>
              <a:rPr lang="en-US" altLang="zh-CN" sz="2400"/>
              <a:t>={</a:t>
            </a:r>
          </a:p>
          <a:p>
            <a:pPr marL="0" indent="0">
              <a:buNone/>
            </a:pPr>
            <a:r>
              <a:rPr lang="en-US" altLang="zh-CN" sz="2400"/>
              <a:t>    name:"zhangsan",age:19</a:t>
            </a:r>
          </a:p>
          <a:p>
            <a:pPr marL="0" indent="0">
              <a:buNone/>
            </a:pPr>
            <a:r>
              <a:rPr lang="en-US" altLang="zh-CN" sz="2400"/>
              <a:t>}</a:t>
            </a:r>
          </a:p>
          <a:p>
            <a:pPr marL="0" indent="0">
              <a:buNone/>
            </a:pPr>
            <a:r>
              <a:rPr lang="en-US" altLang="zh-CN" sz="2400"/>
              <a:t>class Me extends React.Component</a:t>
            </a:r>
          </a:p>
          <a:p>
            <a:pPr marL="0" indent="0">
              <a:buNone/>
            </a:pPr>
            <a:r>
              <a:rPr lang="en-US" altLang="zh-CN" sz="2400"/>
              <a:t>{</a:t>
            </a:r>
          </a:p>
          <a:p>
            <a:pPr marL="0" indent="0">
              <a:buNone/>
            </a:pPr>
            <a:r>
              <a:rPr lang="en-US" altLang="zh-CN" sz="2400"/>
              <a:t>    render()</a:t>
            </a:r>
          </a:p>
          <a:p>
            <a:pPr marL="0" indent="0">
              <a:buNone/>
            </a:pPr>
            <a:r>
              <a:rPr lang="en-US" altLang="zh-CN" sz="2400"/>
              <a:t>    {</a:t>
            </a:r>
          </a:p>
          <a:p>
            <a:pPr marL="0" indent="0">
              <a:buNone/>
            </a:pPr>
            <a:r>
              <a:rPr lang="en-US" altLang="zh-CN" sz="2400"/>
              <a:t>        return &lt;h2&gt;{this.props.name}:{this.props.age}&lt;/h2&gt;</a:t>
            </a:r>
          </a:p>
          <a:p>
            <a:pPr marL="0" indent="0">
              <a:buNone/>
            </a:pPr>
            <a:r>
              <a:rPr lang="en-US" altLang="zh-CN" sz="2400"/>
              <a:t>    }</a:t>
            </a:r>
          </a:p>
          <a:p>
            <a:pPr marL="0" indent="0">
              <a:buNone/>
            </a:pPr>
            <a:r>
              <a:rPr lang="en-US" altLang="zh-CN" sz="2400"/>
              <a:t>}</a:t>
            </a:r>
          </a:p>
          <a:p>
            <a:pPr marL="0" indent="0">
              <a:buNone/>
            </a:pPr>
            <a:r>
              <a:rPr lang="en-US" altLang="zh-CN" sz="2400"/>
              <a:t>ReactDOM.render(</a:t>
            </a:r>
          </a:p>
          <a:p>
            <a:pPr marL="0" indent="0">
              <a:buNone/>
            </a:pPr>
            <a:r>
              <a:rPr lang="en-US" altLang="zh-CN" sz="2400"/>
              <a:t>    &lt;Me {...</a:t>
            </a:r>
            <a:r>
              <a:rPr lang="en-US" altLang="zh-CN" sz="2400">
                <a:solidFill>
                  <a:srgbClr val="FF0000"/>
                </a:solidFill>
              </a:rPr>
              <a:t>me_params</a:t>
            </a:r>
            <a:r>
              <a:rPr lang="en-US" altLang="zh-CN" sz="2400"/>
              <a:t>}/&gt;,</a:t>
            </a:r>
          </a:p>
          <a:p>
            <a:pPr marL="0" indent="0">
              <a:buNone/>
            </a:pPr>
            <a:r>
              <a:rPr lang="en-US" altLang="zh-CN" sz="2400"/>
              <a:t>    document.getElementById('root')</a:t>
            </a:r>
          </a:p>
          <a:p>
            <a:pPr marL="0" indent="0">
              <a:buNone/>
            </a:pPr>
            <a:r>
              <a:rPr lang="en-US" altLang="zh-CN" sz="2400"/>
              <a:t>);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13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传入一些事件</a:t>
            </a:r>
            <a:r>
              <a:rPr lang="en-US" altLang="zh-CN" smtClean="0"/>
              <a:t>(</a:t>
            </a:r>
            <a:r>
              <a:rPr lang="zh-CN" altLang="en-US" smtClean="0"/>
              <a:t>如点击事件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51" y="1222625"/>
            <a:ext cx="11284449" cy="4903009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class Me extends React.Component</a:t>
            </a:r>
          </a:p>
          <a:p>
            <a:pPr marL="0" indent="0">
              <a:buNone/>
            </a:pPr>
            <a:r>
              <a:rPr lang="en-US" sz="2400"/>
              <a:t>{</a:t>
            </a:r>
          </a:p>
          <a:p>
            <a:pPr marL="0" indent="0">
              <a:buNone/>
            </a:pPr>
            <a:r>
              <a:rPr lang="en-US" sz="2400"/>
              <a:t>    showName()</a:t>
            </a:r>
          </a:p>
          <a:p>
            <a:pPr marL="0" indent="0">
              <a:buNone/>
            </a:pPr>
            <a:r>
              <a:rPr lang="en-US" sz="2400"/>
              <a:t>    {</a:t>
            </a:r>
          </a:p>
          <a:p>
            <a:pPr marL="0" indent="0">
              <a:buNone/>
            </a:pPr>
            <a:r>
              <a:rPr lang="en-US" sz="2400"/>
              <a:t>        </a:t>
            </a:r>
            <a:r>
              <a:rPr lang="en-US" sz="2400" smtClean="0"/>
              <a:t>alert(123)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}</a:t>
            </a:r>
          </a:p>
          <a:p>
            <a:pPr marL="0" indent="0">
              <a:buNone/>
            </a:pPr>
            <a:r>
              <a:rPr lang="en-US" sz="2400"/>
              <a:t>    render()</a:t>
            </a:r>
          </a:p>
          <a:p>
            <a:pPr marL="0" indent="0">
              <a:buNone/>
            </a:pPr>
            <a:r>
              <a:rPr lang="en-US" sz="2400"/>
              <a:t>    {</a:t>
            </a:r>
          </a:p>
          <a:p>
            <a:pPr marL="0" indent="0">
              <a:buNone/>
            </a:pPr>
            <a:r>
              <a:rPr lang="en-US" sz="2400"/>
              <a:t>        return &lt;h2 </a:t>
            </a:r>
            <a:r>
              <a:rPr lang="en-US" sz="2400">
                <a:solidFill>
                  <a:srgbClr val="FF0000"/>
                </a:solidFill>
              </a:rPr>
              <a:t>onClick</a:t>
            </a:r>
            <a:r>
              <a:rPr lang="en-US" sz="2400"/>
              <a:t>={this.showName}&gt;{this.props.name}:{this.props.age}&lt;/h2&gt;</a:t>
            </a:r>
          </a:p>
          <a:p>
            <a:pPr marL="0" indent="0">
              <a:buNone/>
            </a:pPr>
            <a:r>
              <a:rPr lang="en-US" sz="2400"/>
              <a:t>    }</a:t>
            </a:r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929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12639</TotalTime>
  <Words>424</Words>
  <Application>Microsoft Office PowerPoint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看本视频的要求</vt:lpstr>
      <vt:lpstr>配置Webpack-dev-server、速过:元素、组件、事件、props传递</vt:lpstr>
      <vt:lpstr>了解下React.js基本面貌</vt:lpstr>
      <vt:lpstr>配置webpack-dev-server</vt:lpstr>
      <vt:lpstr>元素</vt:lpstr>
      <vt:lpstr>组件</vt:lpstr>
      <vt:lpstr>组件（传入对象参数）</vt:lpstr>
      <vt:lpstr>传入一些事件(如点击事件</vt:lpstr>
      <vt:lpstr>组件循环输出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1267</cp:revision>
  <dcterms:created xsi:type="dcterms:W3CDTF">2016-05-22T15:40:23Z</dcterms:created>
  <dcterms:modified xsi:type="dcterms:W3CDTF">2017-07-08T13:59:09Z</dcterms:modified>
</cp:coreProperties>
</file>