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279" r:id="rId4"/>
    <p:sldId id="302" r:id="rId5"/>
    <p:sldId id="286" r:id="rId6"/>
    <p:sldId id="303" r:id="rId7"/>
    <p:sldId id="294" r:id="rId8"/>
    <p:sldId id="287" r:id="rId9"/>
    <p:sldId id="295" r:id="rId10"/>
    <p:sldId id="301" r:id="rId11"/>
    <p:sldId id="291" r:id="rId12"/>
    <p:sldId id="296" r:id="rId13"/>
    <p:sldId id="30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/>
              <a:t>老司机学前端</a:t>
            </a:r>
            <a:endParaRPr lang="en-US" altLang="zh-CN" sz="4800" smtClean="0"/>
          </a:p>
          <a:p>
            <a:pPr algn="ctr"/>
            <a:r>
              <a:rPr lang="en-US" sz="4800" smtClean="0"/>
              <a:t>React.js</a:t>
            </a:r>
            <a:r>
              <a:rPr lang="zh-CN" altLang="en-US" sz="4800" smtClean="0"/>
              <a:t>案例速学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需求如下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51" y="1222625"/>
            <a:ext cx="11284449" cy="49030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做了</a:t>
            </a:r>
            <a:r>
              <a:rPr lang="zh-CN" altLang="en-US" sz="2400"/>
              <a:t>一</a:t>
            </a:r>
            <a:r>
              <a:rPr lang="zh-CN" altLang="en-US" sz="2400" smtClean="0"/>
              <a:t>个简单</a:t>
            </a:r>
            <a:r>
              <a:rPr lang="en-US" altLang="zh-CN" sz="2400" smtClean="0"/>
              <a:t>PHP</a:t>
            </a:r>
            <a:r>
              <a:rPr lang="zh-CN" altLang="en-US" sz="2400" smtClean="0"/>
              <a:t>（大家可以自行选择自己喜欢的语言），抛出一个</a:t>
            </a:r>
            <a:r>
              <a:rPr lang="en-US" altLang="zh-CN" sz="2400" smtClean="0"/>
              <a:t>JSON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演示地址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http</a:t>
            </a:r>
            <a:r>
              <a:rPr lang="en-US" sz="2400"/>
              <a:t>://</a:t>
            </a:r>
            <a:r>
              <a:rPr lang="en-US" sz="2400" smtClean="0"/>
              <a:t>localhost:9090/team.php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抛出的</a:t>
            </a:r>
            <a:r>
              <a:rPr lang="en-US" altLang="zh-CN" sz="2400" smtClean="0"/>
              <a:t>JSON</a:t>
            </a:r>
          </a:p>
          <a:p>
            <a:pPr marL="0" indent="0">
              <a:buNone/>
            </a:pPr>
            <a:r>
              <a:rPr lang="en-US" sz="2400"/>
              <a:t>{"leader":"shenyi","teammates":[{"name":"lisi","age":19},{"name":"zhangsan","age":20}]}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929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我们则可以在生命周期里加载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06" y="1089061"/>
            <a:ext cx="11346094" cy="50365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 componentWillMount()</a:t>
            </a:r>
          </a:p>
          <a:p>
            <a:pPr marL="0" indent="0">
              <a:buNone/>
            </a:pPr>
            <a:r>
              <a:rPr lang="en-US" altLang="zh-CN" sz="2400"/>
              <a:t>    {</a:t>
            </a:r>
          </a:p>
          <a:p>
            <a:pPr marL="0" indent="0">
              <a:buNone/>
            </a:pPr>
            <a:r>
              <a:rPr lang="en-US" altLang="zh-CN" sz="2400"/>
              <a:t>        axios.get("http://localhost:9090/team.php").then((res)=&gt;{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this.setState({</a:t>
            </a:r>
          </a:p>
          <a:p>
            <a:pPr marL="0" indent="0">
              <a:buNone/>
            </a:pPr>
            <a:r>
              <a:rPr lang="en-US" altLang="zh-CN" sz="2400"/>
              <a:t>                leader:res.data.leader,</a:t>
            </a:r>
          </a:p>
          <a:p>
            <a:pPr marL="0" indent="0">
              <a:buNone/>
            </a:pPr>
            <a:r>
              <a:rPr lang="en-US" altLang="zh-CN" sz="2400"/>
              <a:t>                teammates:res.data.teammates</a:t>
            </a:r>
          </a:p>
          <a:p>
            <a:pPr marL="0" indent="0">
              <a:buNone/>
            </a:pPr>
            <a:r>
              <a:rPr lang="en-US" altLang="zh-CN" sz="2400"/>
              <a:t>            })</a:t>
            </a:r>
          </a:p>
          <a:p>
            <a:pPr marL="0" indent="0">
              <a:buNone/>
            </a:pPr>
            <a:r>
              <a:rPr lang="en-US" altLang="zh-CN" sz="2400"/>
              <a:t>        })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12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做一些手脚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06" y="1089061"/>
            <a:ext cx="11346094" cy="50365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我们在</a:t>
            </a:r>
            <a:r>
              <a:rPr lang="en-US" altLang="zh-CN" sz="2400" smtClean="0"/>
              <a:t>PHP</a:t>
            </a:r>
            <a:r>
              <a:rPr lang="zh-CN" altLang="en-US" sz="2400" smtClean="0"/>
              <a:t>中 弄个</a:t>
            </a:r>
            <a:r>
              <a:rPr lang="en-US" altLang="zh-CN" sz="2400" smtClean="0"/>
              <a:t>sleep(3); </a:t>
            </a:r>
            <a:r>
              <a:rPr lang="zh-CN" altLang="en-US" sz="2400" smtClean="0"/>
              <a:t>假装延迟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这时页面就很难看了。 我们需要加一些模拟加载进度的显示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那么怎么获取这些进度条，并控制显示和隐藏呢？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这里我们需要用到</a:t>
            </a:r>
            <a:r>
              <a:rPr lang="en-US" altLang="zh-CN" sz="2400" smtClean="0"/>
              <a:t>refs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https://facebook.github.io/react/docs/refs-and-the-dom.html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83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、前端分群：</a:t>
            </a:r>
            <a:r>
              <a:rPr lang="en-US" altLang="zh-CN">
                <a:solidFill>
                  <a:srgbClr val="FF0000"/>
                </a:solidFill>
              </a:rPr>
              <a:t>484148000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看本视频的要求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、简单熟悉</a:t>
            </a:r>
            <a:r>
              <a:rPr lang="en-US" altLang="zh-CN" sz="2800" smtClean="0"/>
              <a:t>JavaScript(ES2015)</a:t>
            </a:r>
            <a:r>
              <a:rPr lang="zh-CN" altLang="en-US" sz="2800" smtClean="0"/>
              <a:t>，了解</a:t>
            </a:r>
            <a:r>
              <a:rPr lang="en-US" altLang="zh-CN" sz="2800" smtClean="0"/>
              <a:t>node.js</a:t>
            </a:r>
            <a:r>
              <a:rPr lang="zh-CN" altLang="en-US" sz="2800" smtClean="0"/>
              <a:t>的使用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、了解</a:t>
            </a:r>
            <a:r>
              <a:rPr lang="en-US" altLang="zh-CN" sz="2800" smtClean="0"/>
              <a:t>webpack</a:t>
            </a:r>
            <a:r>
              <a:rPr lang="zh-CN" altLang="en-US" sz="2800" smtClean="0"/>
              <a:t>等构建工具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、熟悉至少一门后端语言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800" smtClean="0"/>
              <a:t>如果以上都不怎么会，那么至少拥有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、课后主观能动性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、有较强的自学能力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、会使用百度和查看手册进行依葫芦画瓢的能力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1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971" y="2288902"/>
            <a:ext cx="10972800" cy="1143000"/>
          </a:xfrm>
        </p:spPr>
        <p:txBody>
          <a:bodyPr/>
          <a:lstStyle/>
          <a:p>
            <a:r>
              <a:rPr lang="en-US" smtClean="0"/>
              <a:t>state</a:t>
            </a:r>
            <a:r>
              <a:rPr lang="zh-CN" altLang="en-US" smtClean="0"/>
              <a:t>、生命周期、使用</a:t>
            </a:r>
            <a:r>
              <a:rPr lang="en-US" altLang="zh-CN" smtClean="0"/>
              <a:t>ajax</a:t>
            </a:r>
            <a:r>
              <a:rPr lang="zh-CN" altLang="en-US" smtClean="0"/>
              <a:t>第三方库</a:t>
            </a:r>
            <a:r>
              <a:rPr lang="en-US" altLang="zh-CN" smtClean="0"/>
              <a:t>(axios)</a:t>
            </a:r>
            <a:r>
              <a:rPr lang="zh-CN" altLang="en-US" smtClean="0"/>
              <a:t>、</a:t>
            </a:r>
            <a:r>
              <a:rPr lang="en-US" altLang="zh-CN" smtClean="0"/>
              <a:t>refs</a:t>
            </a:r>
            <a:r>
              <a:rPr lang="zh-CN" altLang="en-US" smtClean="0"/>
              <a:t>的使用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了解下</a:t>
            </a:r>
            <a:r>
              <a:rPr lang="en-US" altLang="zh-CN" smtClean="0"/>
              <a:t>React.js</a:t>
            </a:r>
            <a:r>
              <a:rPr lang="zh-CN" altLang="en-US" smtClean="0"/>
              <a:t>基本面貌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去哪了解？（官网、官网、官网 说三遍）</a:t>
            </a:r>
            <a:endParaRPr 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70" y="2444439"/>
            <a:ext cx="3875754" cy="35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测试一下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我们在组件中加一个按钮，并且产生事件，去修改</a:t>
            </a:r>
            <a:r>
              <a:rPr lang="en-US" altLang="zh-CN" sz="2800" smtClean="0"/>
              <a:t>props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94239"/>
            <a:ext cx="3778571" cy="35520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04872" y="2394239"/>
            <a:ext cx="6359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props </a:t>
            </a:r>
            <a:r>
              <a:rPr lang="zh-CN" altLang="en-US" smtClean="0"/>
              <a:t>属性 是</a:t>
            </a:r>
            <a:r>
              <a:rPr lang="en-US" altLang="zh-CN" smtClean="0"/>
              <a:t>"</a:t>
            </a:r>
            <a:r>
              <a:rPr lang="zh-CN" altLang="en-US" smtClean="0"/>
              <a:t>只读</a:t>
            </a:r>
            <a:r>
              <a:rPr lang="en-US" altLang="zh-CN" smtClean="0"/>
              <a:t>"</a:t>
            </a:r>
            <a:r>
              <a:rPr lang="zh-CN" altLang="en-US" smtClean="0"/>
              <a:t>的（这一点其实我们自己通过</a:t>
            </a:r>
            <a:r>
              <a:rPr lang="en-US" altLang="zh-CN" smtClean="0"/>
              <a:t>Object.defineProperty</a:t>
            </a:r>
            <a:r>
              <a:rPr lang="zh-CN" altLang="en-US"/>
              <a:t>来</a:t>
            </a:r>
            <a:r>
              <a:rPr lang="zh-CN" altLang="en-US" smtClean="0"/>
              <a:t>实现同样的功能）</a:t>
            </a:r>
            <a:endParaRPr lang="en-US" altLang="zh-CN" smtClean="0"/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、我们无法通过“赋值运算符”去修改</a:t>
            </a:r>
            <a:r>
              <a:rPr lang="en-US" altLang="zh-CN" smtClean="0"/>
              <a:t>props</a:t>
            </a:r>
            <a:endParaRPr lang="en-US" altLang="zh-CN"/>
          </a:p>
          <a:p>
            <a:endParaRPr lang="en-US" smtClean="0"/>
          </a:p>
          <a:p>
            <a:r>
              <a:rPr lang="en-US" smtClean="0"/>
              <a:t>2</a:t>
            </a:r>
            <a:r>
              <a:rPr lang="zh-CN" altLang="en-US" smtClean="0"/>
              <a:t>、如果</a:t>
            </a:r>
            <a:r>
              <a:rPr lang="en-US" altLang="zh-CN" smtClean="0"/>
              <a:t>props</a:t>
            </a:r>
            <a:r>
              <a:rPr lang="zh-CN" altLang="en-US" smtClean="0"/>
              <a:t>是一个对象，我们可以去对对象的属性进行修改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、但是这一切没有任何卵用。因为改了，并不会触发组件的“重新渲染”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zh-CN" altLang="en-US" smtClean="0"/>
              <a:t>而能触发重新渲染的方法 是  </a:t>
            </a:r>
            <a:r>
              <a:rPr lang="en-US" altLang="zh-CN" smtClean="0"/>
              <a:t>this.setState()</a:t>
            </a:r>
            <a:r>
              <a:rPr lang="zh-CN" altLang="en-US" smtClean="0"/>
              <a:t>方法。还有个方法是</a:t>
            </a:r>
            <a:r>
              <a:rPr lang="en-US" altLang="zh-CN" smtClean="0"/>
              <a:t>forceUpdate()</a:t>
            </a:r>
          </a:p>
          <a:p>
            <a:endParaRPr lang="en-US"/>
          </a:p>
          <a:p>
            <a:r>
              <a:rPr lang="zh-CN" altLang="en-US" smtClean="0"/>
              <a:t>这就是为啥对于修改数据要进行重新渲染，我们要使用</a:t>
            </a:r>
            <a:r>
              <a:rPr lang="en-US" altLang="zh-CN" smtClean="0"/>
              <a:t>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初始化</a:t>
            </a:r>
            <a:r>
              <a:rPr lang="en-US" altLang="zh-CN" smtClean="0"/>
              <a:t>state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smtClean="0"/>
              <a:t>根据官网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 </a:t>
            </a:r>
            <a:r>
              <a:rPr lang="en-US" sz="2800" smtClean="0"/>
              <a:t> </a:t>
            </a:r>
            <a:r>
              <a:rPr lang="zh-CN" altLang="en-US" sz="2800" smtClean="0"/>
              <a:t>我们在</a:t>
            </a:r>
            <a:r>
              <a:rPr lang="en-US" altLang="zh-CN" sz="2800" smtClean="0"/>
              <a:t>class</a:t>
            </a:r>
            <a:r>
              <a:rPr lang="zh-CN" altLang="en-US" sz="2800" smtClean="0"/>
              <a:t>的构造函数中进行初始化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 smtClean="0"/>
              <a:t> constructor(props</a:t>
            </a:r>
            <a:r>
              <a:rPr lang="en-US" sz="2800"/>
              <a:t>)</a:t>
            </a:r>
          </a:p>
          <a:p>
            <a:pPr marL="0" indent="0">
              <a:buNone/>
            </a:pPr>
            <a:r>
              <a:rPr lang="en-US" sz="2800"/>
              <a:t>    {</a:t>
            </a:r>
          </a:p>
          <a:p>
            <a:pPr marL="0" indent="0">
              <a:buNone/>
            </a:pPr>
            <a:r>
              <a:rPr lang="en-US" sz="2800"/>
              <a:t>        super(props);</a:t>
            </a:r>
          </a:p>
          <a:p>
            <a:pPr marL="0" indent="0">
              <a:buNone/>
            </a:pPr>
            <a:r>
              <a:rPr lang="en-US" sz="2800"/>
              <a:t>        this.state={</a:t>
            </a:r>
          </a:p>
          <a:p>
            <a:pPr marL="0" indent="0">
              <a:buNone/>
            </a:pPr>
            <a:r>
              <a:rPr lang="en-US" sz="2800"/>
              <a:t>            users:props.users</a:t>
            </a:r>
            <a:r>
              <a:rPr lang="en-US" sz="2800" smtClean="0"/>
              <a:t>,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}</a:t>
            </a:r>
          </a:p>
          <a:p>
            <a:pPr marL="0" indent="0">
              <a:buNone/>
            </a:pPr>
            <a:r>
              <a:rPr lang="en-US" sz="28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98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类似于钩子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文档地址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altLang="zh-CN" sz="2400"/>
              <a:t>https://facebook.github.io/react/docs/react-component.html</a:t>
            </a:r>
          </a:p>
          <a:p>
            <a:pPr marL="0" indent="0">
              <a:buNone/>
            </a:pPr>
            <a:r>
              <a:rPr lang="zh-CN" altLang="en-US" sz="2400" smtClean="0"/>
              <a:t>组件第一次加载时加载</a:t>
            </a:r>
            <a:r>
              <a:rPr lang="zh-CN" altLang="en-US" sz="2400" smtClean="0"/>
              <a:t>顺序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0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constructor </a:t>
            </a:r>
            <a:r>
              <a:rPr lang="zh-CN" altLang="en-US" sz="2400" smtClean="0"/>
              <a:t>构造函数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componentWillMount  </a:t>
            </a:r>
            <a:r>
              <a:rPr lang="zh-CN" altLang="en-US" sz="2400" smtClean="0"/>
              <a:t>首次渲染前执行的函数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render </a:t>
            </a:r>
            <a:r>
              <a:rPr lang="zh-CN" altLang="en-US" sz="2400" smtClean="0"/>
              <a:t>渲染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componentDidMount </a:t>
            </a:r>
            <a:r>
              <a:rPr lang="zh-CN" altLang="en-US" sz="2400" smtClean="0"/>
              <a:t>渲染完成后执行的函数 </a:t>
            </a:r>
            <a:r>
              <a:rPr lang="en-US" altLang="zh-CN" sz="2400" smtClean="0"/>
              <a:t>(</a:t>
            </a:r>
            <a:r>
              <a:rPr lang="zh-CN" altLang="en-US" sz="2400" smtClean="0"/>
              <a:t>到这一步已经变成了</a:t>
            </a:r>
            <a:r>
              <a:rPr lang="en-US" altLang="zh-CN" sz="2400" smtClean="0"/>
              <a:t>DOM</a:t>
            </a:r>
            <a:r>
              <a:rPr lang="zh-CN" altLang="en-US" sz="2400" smtClean="0"/>
              <a:t>了</a:t>
            </a:r>
            <a:r>
              <a:rPr lang="en-US" altLang="zh-CN" sz="24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8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发生</a:t>
            </a:r>
            <a:r>
              <a:rPr lang="zh-CN" altLang="en-US"/>
              <a:t>重新渲染</a:t>
            </a:r>
            <a:r>
              <a:rPr lang="en-US" altLang="zh-CN"/>
              <a:t>(render</a:t>
            </a:r>
            <a:r>
              <a:rPr lang="en-US" altLang="zh-CN" smtClean="0"/>
              <a:t>)</a:t>
            </a:r>
            <a:r>
              <a:rPr lang="zh-CN" altLang="en-US" smtClean="0"/>
              <a:t>的周期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componentWillReceiveProps</a:t>
            </a:r>
            <a:r>
              <a:rPr lang="en-US" altLang="zh-CN" sz="2400"/>
              <a:t>()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shouldComponentUpdate</a:t>
            </a:r>
            <a:r>
              <a:rPr lang="en-US" altLang="zh-CN" sz="2400"/>
              <a:t>()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componentWillUpdate</a:t>
            </a:r>
            <a:r>
              <a:rPr lang="en-US" altLang="zh-CN" sz="2400"/>
              <a:t>()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render</a:t>
            </a:r>
            <a:r>
              <a:rPr lang="en-US" altLang="zh-CN" sz="2400"/>
              <a:t>()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5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componentDidUpdate</a:t>
            </a:r>
            <a:r>
              <a:rPr lang="en-US" altLang="zh-CN" sz="2400" smtClean="0"/>
              <a:t>()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这个我们下堂课来理解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8890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sz="6000"/>
              <a:t>componentWillMount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看这个生命周期的作用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首先我们穿插着学习一下 </a:t>
            </a:r>
            <a:r>
              <a:rPr lang="en-US" altLang="zh-CN" sz="2400" smtClean="0"/>
              <a:t>Ajax</a:t>
            </a:r>
            <a:r>
              <a:rPr lang="zh-CN" altLang="en-US" sz="2400" smtClean="0"/>
              <a:t>。  注意</a:t>
            </a:r>
            <a:r>
              <a:rPr lang="en-US" altLang="zh-CN" sz="2400" smtClean="0"/>
              <a:t>React.js</a:t>
            </a:r>
            <a:r>
              <a:rPr lang="zh-CN" altLang="en-US" sz="2400" smtClean="0"/>
              <a:t>是不带</a:t>
            </a:r>
            <a:r>
              <a:rPr lang="en-US" altLang="zh-CN" sz="2400" smtClean="0"/>
              <a:t>ajax</a:t>
            </a:r>
            <a:r>
              <a:rPr lang="zh-CN" altLang="en-US" sz="2400" smtClean="0"/>
              <a:t>库的，要么使用</a:t>
            </a:r>
            <a:r>
              <a:rPr lang="en-US" altLang="zh-CN" sz="2400" smtClean="0"/>
              <a:t>fetch</a:t>
            </a:r>
            <a:r>
              <a:rPr lang="zh-CN" altLang="en-US" sz="2400" smtClean="0"/>
              <a:t>，要么使用一些第三方库（不要想着还要使用</a:t>
            </a:r>
            <a:r>
              <a:rPr lang="en-US" altLang="zh-CN" sz="2400" smtClean="0"/>
              <a:t>jQuery</a:t>
            </a:r>
            <a:r>
              <a:rPr lang="zh-CN" altLang="en-US" sz="2400" smtClean="0"/>
              <a:t>，有点城府）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axios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https</a:t>
            </a:r>
            <a:r>
              <a:rPr lang="en-US" altLang="zh-CN" sz="2400"/>
              <a:t>://</a:t>
            </a:r>
            <a:r>
              <a:rPr lang="en-US" altLang="zh-CN" sz="2400" smtClean="0"/>
              <a:t>github.com/mzabriskie/axios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(vue.js</a:t>
            </a:r>
            <a:r>
              <a:rPr lang="zh-CN" altLang="en-US" sz="2400" smtClean="0"/>
              <a:t>也可以使用，</a:t>
            </a:r>
            <a:r>
              <a:rPr lang="en-US" altLang="zh-CN" sz="2400" smtClean="0"/>
              <a:t>react.js</a:t>
            </a:r>
            <a:r>
              <a:rPr lang="zh-CN" altLang="en-US" sz="2400" smtClean="0"/>
              <a:t>自然也可以使用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yarn add axios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13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601</Words>
  <Application>Microsoft Office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看本视频的要求</vt:lpstr>
      <vt:lpstr>state、生命周期、使用ajax第三方库(axios)、refs的使用</vt:lpstr>
      <vt:lpstr>了解下React.js基本面貌</vt:lpstr>
      <vt:lpstr>测试一下</vt:lpstr>
      <vt:lpstr>初始化state</vt:lpstr>
      <vt:lpstr>生命周期</vt:lpstr>
      <vt:lpstr> 发生重新渲染(render)的周期</vt:lpstr>
      <vt:lpstr>componentWillMount</vt:lpstr>
      <vt:lpstr>需求如下</vt:lpstr>
      <vt:lpstr>我们则可以在生命周期里加载</vt:lpstr>
      <vt:lpstr>做一些手脚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1297</cp:revision>
  <dcterms:created xsi:type="dcterms:W3CDTF">2016-05-22T15:40:23Z</dcterms:created>
  <dcterms:modified xsi:type="dcterms:W3CDTF">2017-07-14T09:04:58Z</dcterms:modified>
</cp:coreProperties>
</file>