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95E5B-7F4E-4253-B175-3B1E7E5D32A6}" type="datetimeFigureOut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E73EC-5010-42C1-90D8-4F12605D9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332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1EFC-B5C0-4527-8D2F-A9EC416730F4}" type="datetime1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8BE3-C643-4D67-9EA4-75647FEF8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28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C36B-6F17-46BA-9F8C-31E94896B412}" type="datetime1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8BE3-C643-4D67-9EA4-75647FEF8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14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B6C8-5746-48F7-830B-ECA238E16752}" type="datetime1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8BE3-C643-4D67-9EA4-75647FEF8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07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1B2D6D-9F8B-4BEB-A62F-CF880F3C6401}" type="datetime1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E233F-063D-4368-8BC5-C1AF85E7B2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1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F9FA4C-4553-4B43-AC9E-29B271AB0B91}" type="datetime1">
              <a:rPr lang="zh-TW" altLang="en-US" smtClean="0">
                <a:solidFill>
                  <a:prstClr val="black"/>
                </a:solidFill>
              </a:rPr>
              <a:t>2017/3/18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99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868BFB-E744-43F6-A31F-C063E2398871}" type="datetime1">
              <a:rPr lang="zh-TW" altLang="en-US" smtClean="0">
                <a:solidFill>
                  <a:prstClr val="white"/>
                </a:solidFill>
              </a:rPr>
              <a:t>2017/3/18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743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7FD641-ED6B-4B94-AC5B-47F37F46D10E}" type="datetime1">
              <a:rPr lang="zh-TW" altLang="en-US" smtClean="0">
                <a:solidFill>
                  <a:prstClr val="white"/>
                </a:solidFill>
              </a:rPr>
              <a:t>2017/3/18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53496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07105-8498-475F-9946-0DEDC096FCFF}" type="datetime1">
              <a:rPr lang="zh-TW" altLang="en-US" smtClean="0">
                <a:solidFill>
                  <a:prstClr val="black"/>
                </a:solidFill>
              </a:rPr>
              <a:t>2017/3/18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9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A90E2-2640-4BEA-BDD0-D7727FE808D2}" type="datetime1">
              <a:rPr lang="zh-TW" altLang="en-US" smtClean="0">
                <a:solidFill>
                  <a:prstClr val="white"/>
                </a:solidFill>
              </a:rPr>
              <a:t>2017/3/18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22711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1979D-4C64-42DB-B712-FD6FD187295F}" type="datetime1">
              <a:rPr lang="zh-TW" altLang="en-US" smtClean="0">
                <a:solidFill>
                  <a:prstClr val="black"/>
                </a:solidFill>
              </a:rPr>
              <a:t>2017/3/18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124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2F0CAB9-6A94-4D21-9559-DA9F67D6412F}" type="datetime1">
              <a:rPr lang="zh-TW" altLang="en-US" smtClean="0">
                <a:solidFill>
                  <a:prstClr val="black"/>
                </a:solidFill>
              </a:rPr>
              <a:t>2017/3/18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891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CD2E-B727-4DF9-8727-A308B525F7DD}" type="datetime1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8BE3-C643-4D67-9EA4-75647FEF8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08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6BE450-B61D-45E2-96A1-63E761153CFE}" type="datetime1">
              <a:rPr lang="zh-TW" altLang="en-US" smtClean="0">
                <a:solidFill>
                  <a:prstClr val="white"/>
                </a:solidFill>
              </a:rPr>
              <a:t>2017/3/18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E233F-063D-4368-8BC5-C1AF85E7B2FC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437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BF2847-8F9E-43BD-9AD7-18A99DAB2720}" type="datetime1">
              <a:rPr lang="zh-TW" altLang="en-US" smtClean="0">
                <a:solidFill>
                  <a:prstClr val="black"/>
                </a:solidFill>
              </a:rPr>
              <a:t>2017/3/18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00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0C295-09E8-465A-B0F1-82ACC01D61A4}" type="datetime1">
              <a:rPr lang="zh-TW" altLang="en-US" smtClean="0">
                <a:solidFill>
                  <a:prstClr val="black"/>
                </a:solidFill>
              </a:rPr>
              <a:t>2017/3/18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40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6658-B5EA-45E9-B0E7-8F842B00F71E}" type="datetime1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8BE3-C643-4D67-9EA4-75647FEF8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63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204C-6639-4437-91AD-46C7467BDB3A}" type="datetime1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8BE3-C643-4D67-9EA4-75647FEF8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89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4828-4920-40ED-A382-70514642EDDE}" type="datetime1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8BE3-C643-4D67-9EA4-75647FEF8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79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E5AC-BF69-44FC-BF45-07A8E26D2804}" type="datetime1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8BE3-C643-4D67-9EA4-75647FEF8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17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EC62-B272-498B-9A09-7C45BF58A804}" type="datetime1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8BE3-C643-4D67-9EA4-75647FEF8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00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E1660-02F1-44F3-855D-7E650EBA447A}" type="datetime1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8BE3-C643-4D67-9EA4-75647FEF8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17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AF54-1CF7-4DCC-8C69-D843A60CF5D4}" type="datetime1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38BE3-C643-4D67-9EA4-75647FEF8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07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6A8FC-6AFE-44F4-BAB9-CC42665FA554}" type="datetime1">
              <a:rPr lang="zh-TW" altLang="en-US" smtClean="0"/>
              <a:t>2017/3/18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38BE3-C643-4D67-9EA4-75647FEF8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18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51D08B4-F396-41FB-B0A4-AE2E4C142768}" type="datetime1">
              <a:rPr lang="zh-TW" altLang="en-US" smtClean="0">
                <a:solidFill>
                  <a:prstClr val="black"/>
                </a:solidFill>
              </a:rPr>
              <a:t>2017/3/18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		HW3-Classification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2017/3/15-2014/3/22</a:t>
            </a:r>
          </a:p>
          <a:p>
            <a:r>
              <a:rPr lang="en-US" altLang="zh-TW" dirty="0" smtClean="0"/>
              <a:t>Instructor</a:t>
            </a:r>
            <a:r>
              <a:rPr lang="en-US" altLang="zh-TW" dirty="0"/>
              <a:t>: </a:t>
            </a:r>
            <a:r>
              <a:rPr lang="en-US" altLang="zh-TW" dirty="0" smtClean="0"/>
              <a:t>Jen-Wei Huang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4313"/>
            <a:ext cx="2143125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233F-063D-4368-8BC5-C1AF85E7B2F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31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Please implement a Classifier</a:t>
            </a:r>
          </a:p>
          <a:p>
            <a:r>
              <a:rPr lang="en-US" altLang="zh-TW" dirty="0" smtClean="0"/>
              <a:t>There are training dataset and testing dataset</a:t>
            </a:r>
          </a:p>
          <a:p>
            <a:r>
              <a:rPr lang="en-US" altLang="zh-TW" dirty="0" smtClean="0"/>
              <a:t>There are 5 attributes in example database.</a:t>
            </a:r>
          </a:p>
          <a:p>
            <a:pPr lvl="1"/>
            <a:r>
              <a:rPr lang="en-US" altLang="zh-TW" dirty="0" smtClean="0"/>
              <a:t>Goal : predict the </a:t>
            </a:r>
            <a:r>
              <a:rPr lang="en-US" altLang="zh-TW" dirty="0" smtClean="0">
                <a:solidFill>
                  <a:srgbClr val="FF0000"/>
                </a:solidFill>
              </a:rPr>
              <a:t>type of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member_card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 training dataset to build the classifier</a:t>
            </a:r>
          </a:p>
          <a:p>
            <a:pPr lvl="1"/>
            <a:r>
              <a:rPr lang="en-US" altLang="zh-TW" dirty="0" smtClean="0"/>
              <a:t>Test the testing data to validate the correctness of your classifier</a:t>
            </a:r>
          </a:p>
          <a:p>
            <a:r>
              <a:rPr lang="en-US" altLang="zh-TW" dirty="0" smtClean="0"/>
              <a:t>Output the </a:t>
            </a:r>
            <a:r>
              <a:rPr lang="en-US" altLang="zh-TW" dirty="0" err="1" smtClean="0"/>
              <a:t>member_card</a:t>
            </a:r>
            <a:r>
              <a:rPr lang="en-US" altLang="zh-TW" dirty="0" smtClean="0"/>
              <a:t> class of testing data which you classify</a:t>
            </a:r>
            <a:endParaRPr lang="en-US" altLang="zh-TW" dirty="0"/>
          </a:p>
          <a:p>
            <a:pPr marL="393192" lvl="1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02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@attribute </a:t>
            </a:r>
            <a:r>
              <a:rPr lang="en-US" altLang="zh-TW" sz="1800" dirty="0" err="1"/>
              <a:t>marital_status</a:t>
            </a:r>
            <a:r>
              <a:rPr lang="en-US" altLang="zh-TW" sz="1800" dirty="0"/>
              <a:t> {S,M</a:t>
            </a:r>
            <a:r>
              <a:rPr lang="en-US" altLang="zh-TW" sz="1800" dirty="0" smtClean="0"/>
              <a:t>}</a:t>
            </a:r>
          </a:p>
          <a:p>
            <a:r>
              <a:rPr lang="en-US" altLang="zh-TW" sz="1800" dirty="0" smtClean="0"/>
              <a:t>@</a:t>
            </a:r>
            <a:r>
              <a:rPr lang="en-US" altLang="zh-TW" sz="1800" dirty="0"/>
              <a:t>attribute </a:t>
            </a:r>
            <a:r>
              <a:rPr lang="en-US" altLang="zh-TW" sz="1800" dirty="0" err="1"/>
              <a:t>num_children_at_home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numeric</a:t>
            </a:r>
          </a:p>
          <a:p>
            <a:r>
              <a:rPr lang="en-US" altLang="zh-TW" sz="1800" dirty="0" smtClean="0"/>
              <a:t>@</a:t>
            </a:r>
            <a:r>
              <a:rPr lang="en-US" altLang="zh-TW" sz="1800" dirty="0"/>
              <a:t>attribute </a:t>
            </a:r>
            <a:r>
              <a:rPr lang="en-US" altLang="zh-TW" sz="1800" dirty="0" err="1"/>
              <a:t>member_card</a:t>
            </a:r>
            <a:r>
              <a:rPr lang="en-US" altLang="zh-TW" sz="1800" dirty="0"/>
              <a:t> {</a:t>
            </a:r>
            <a:r>
              <a:rPr lang="en-US" altLang="zh-TW" sz="1800" dirty="0" err="1"/>
              <a:t>Basic,Normal,Silver,Gold</a:t>
            </a:r>
            <a:r>
              <a:rPr lang="en-US" altLang="zh-TW" sz="1800" dirty="0" smtClean="0"/>
              <a:t>}</a:t>
            </a:r>
          </a:p>
          <a:p>
            <a:r>
              <a:rPr lang="en-US" altLang="zh-TW" sz="1800" dirty="0" smtClean="0"/>
              <a:t>@</a:t>
            </a:r>
            <a:r>
              <a:rPr lang="en-US" altLang="zh-TW" sz="1800" dirty="0"/>
              <a:t>attribute age </a:t>
            </a:r>
            <a:r>
              <a:rPr lang="en-US" altLang="zh-TW" sz="1800" dirty="0" smtClean="0"/>
              <a:t>numeric</a:t>
            </a:r>
          </a:p>
          <a:p>
            <a:r>
              <a:rPr lang="en-US" altLang="zh-TW" sz="1800" dirty="0" smtClean="0"/>
              <a:t>@</a:t>
            </a:r>
            <a:r>
              <a:rPr lang="en-US" altLang="zh-TW" sz="1800" dirty="0"/>
              <a:t>attribute </a:t>
            </a:r>
            <a:r>
              <a:rPr lang="en-US" altLang="zh-TW" sz="1800" dirty="0" err="1"/>
              <a:t>year_income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numeric</a:t>
            </a:r>
          </a:p>
          <a:p>
            <a:endParaRPr lang="en-US" altLang="zh-TW" sz="1800" dirty="0"/>
          </a:p>
          <a:p>
            <a:r>
              <a:rPr lang="en-US" altLang="zh-TW" sz="1800" dirty="0" smtClean="0"/>
              <a:t>Example database:</a:t>
            </a:r>
          </a:p>
          <a:p>
            <a:pPr marL="109728" indent="0">
              <a:buNone/>
            </a:pPr>
            <a:r>
              <a:rPr lang="pt-BR" altLang="zh-TW" sz="1800" dirty="0" smtClean="0"/>
              <a:t>	{</a:t>
            </a:r>
            <a:r>
              <a:rPr lang="pt-BR" altLang="zh-TW" sz="1800" dirty="0"/>
              <a:t>0 M,1 1,2 Silver,3 82,4 40000}</a:t>
            </a:r>
            <a:endParaRPr lang="en-US" altLang="zh-TW" sz="1800" dirty="0" smtClean="0"/>
          </a:p>
          <a:p>
            <a:pPr marL="109728" indent="0">
              <a:buNone/>
            </a:pPr>
            <a:r>
              <a:rPr lang="pt-BR" altLang="zh-TW" sz="1800" dirty="0" smtClean="0"/>
              <a:t>	{</a:t>
            </a:r>
            <a:r>
              <a:rPr lang="pt-BR" altLang="zh-TW" sz="1800" dirty="0"/>
              <a:t>0 M,1 2,2 Silver,3 53,4 40000</a:t>
            </a:r>
            <a:r>
              <a:rPr lang="pt-BR" altLang="zh-TW" sz="1800" dirty="0" smtClean="0"/>
              <a:t>}</a:t>
            </a:r>
          </a:p>
          <a:p>
            <a:pPr marL="109728" indent="0">
              <a:buNone/>
            </a:pPr>
            <a:r>
              <a:rPr lang="en-US" altLang="zh-TW" sz="1800" dirty="0"/>
              <a:t>R</a:t>
            </a:r>
            <a:r>
              <a:rPr lang="en-US" altLang="zh-TW" sz="1800" dirty="0" smtClean="0"/>
              <a:t>ed frame is the id of attributes, for example, 0 is the first attribute, 1 is the second attribute, and so on.</a:t>
            </a:r>
          </a:p>
          <a:p>
            <a:pPr marL="109728" indent="0">
              <a:buNone/>
            </a:pPr>
            <a:r>
              <a:rPr lang="en-US" altLang="zh-TW" sz="1800" dirty="0" smtClean="0"/>
              <a:t>Green frame is the value of attributes</a:t>
            </a:r>
            <a:r>
              <a:rPr lang="en-US" altLang="zh-TW" sz="1800" dirty="0" smtClean="0"/>
              <a:t>.</a:t>
            </a:r>
          </a:p>
          <a:p>
            <a:pPr marL="109728" indent="0">
              <a:buNone/>
            </a:pPr>
            <a:r>
              <a:rPr lang="en-US" altLang="zh-TW" sz="1800" dirty="0"/>
              <a:t>If a data has no </a:t>
            </a:r>
            <a:r>
              <a:rPr lang="en-US" altLang="zh-TW" sz="1800" dirty="0" err="1"/>
              <a:t>member_card</a:t>
            </a:r>
            <a:r>
              <a:rPr lang="en-US" altLang="zh-TW" sz="1800" dirty="0"/>
              <a:t> type, the type is considered “Basic”.          </a:t>
            </a:r>
          </a:p>
          <a:p>
            <a:pPr marL="109728" indent="0">
              <a:buNone/>
            </a:pPr>
            <a:endParaRPr lang="en-US" altLang="zh-TW" sz="18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database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75656" y="3789040"/>
            <a:ext cx="21602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9712" y="3776789"/>
            <a:ext cx="21602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11760" y="3776789"/>
            <a:ext cx="21602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7864" y="3789040"/>
            <a:ext cx="21602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23928" y="3764538"/>
            <a:ext cx="21602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42420" y="3789040"/>
            <a:ext cx="633435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95736" y="3789040"/>
            <a:ext cx="216024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3443" y="3776789"/>
            <a:ext cx="216024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63888" y="3776789"/>
            <a:ext cx="288032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11960" y="3764538"/>
            <a:ext cx="648072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3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91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{0 M,1 1,3 59,4 60000</a:t>
            </a:r>
            <a:r>
              <a:rPr lang="en-US" altLang="zh-TW" sz="2400" dirty="0" smtClean="0">
                <a:solidFill>
                  <a:srgbClr val="0070C0"/>
                </a:solidFill>
              </a:rPr>
              <a:t>}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member_card</a:t>
            </a:r>
            <a:r>
              <a:rPr lang="en-US" altLang="zh-TW" sz="2400" dirty="0" smtClean="0">
                <a:solidFill>
                  <a:srgbClr val="FF0000"/>
                </a:solidFill>
              </a:rPr>
              <a:t> = basic</a:t>
            </a:r>
          </a:p>
          <a:p>
            <a:r>
              <a:rPr lang="pt-BR" altLang="zh-TW" sz="2400" dirty="0">
                <a:solidFill>
                  <a:srgbClr val="0070C0"/>
                </a:solidFill>
              </a:rPr>
              <a:t>{1 3,2 Silver,3 </a:t>
            </a:r>
            <a:r>
              <a:rPr lang="pt-BR" altLang="zh-TW" sz="2400" dirty="0" smtClean="0">
                <a:solidFill>
                  <a:srgbClr val="0070C0"/>
                </a:solidFill>
              </a:rPr>
              <a:t>43,4 </a:t>
            </a:r>
            <a:r>
              <a:rPr lang="pt-BR" altLang="zh-TW" sz="2400" dirty="0">
                <a:solidFill>
                  <a:srgbClr val="0070C0"/>
                </a:solidFill>
              </a:rPr>
              <a:t>160000</a:t>
            </a:r>
            <a:r>
              <a:rPr lang="pt-BR" altLang="zh-TW" sz="2400" dirty="0" smtClean="0">
                <a:solidFill>
                  <a:srgbClr val="0070C0"/>
                </a:solidFill>
              </a:rPr>
              <a:t>}</a:t>
            </a:r>
            <a:r>
              <a:rPr lang="pt-BR" altLang="zh-TW" sz="2400" dirty="0" smtClean="0"/>
              <a:t>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member_card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= </a:t>
            </a:r>
            <a:r>
              <a:rPr lang="en-US" altLang="zh-TW" sz="2400" dirty="0" smtClean="0">
                <a:solidFill>
                  <a:srgbClr val="FF0000"/>
                </a:solidFill>
              </a:rPr>
              <a:t>basic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{0 M,1 2,3 </a:t>
            </a:r>
            <a:r>
              <a:rPr lang="en-US" altLang="zh-TW" sz="2400" dirty="0" smtClean="0">
                <a:solidFill>
                  <a:srgbClr val="0070C0"/>
                </a:solidFill>
              </a:rPr>
              <a:t>52,4 </a:t>
            </a:r>
            <a:r>
              <a:rPr lang="en-US" altLang="zh-TW" sz="2400" dirty="0">
                <a:solidFill>
                  <a:srgbClr val="0070C0"/>
                </a:solidFill>
              </a:rPr>
              <a:t>120000</a:t>
            </a:r>
            <a:r>
              <a:rPr lang="en-US" altLang="zh-TW" sz="2400" dirty="0" smtClean="0">
                <a:solidFill>
                  <a:srgbClr val="0070C0"/>
                </a:solidFill>
              </a:rPr>
              <a:t>}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member_card</a:t>
            </a:r>
            <a:r>
              <a:rPr lang="en-US" altLang="zh-TW" sz="2400" dirty="0" smtClean="0">
                <a:solidFill>
                  <a:srgbClr val="FF0000"/>
                </a:solidFill>
              </a:rPr>
              <a:t> = silver 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Blue part is the testing data</a:t>
            </a:r>
          </a:p>
          <a:p>
            <a:r>
              <a:rPr lang="en-US" altLang="zh-TW" sz="2400" dirty="0" smtClean="0"/>
              <a:t>Red part is your classification of this data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4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471676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139</Words>
  <Application>Microsoft Office PowerPoint</Application>
  <PresentationFormat>如螢幕大小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Office 佈景主題</vt:lpstr>
      <vt:lpstr>匯合</vt:lpstr>
      <vt:lpstr>  HW3-Classification</vt:lpstr>
      <vt:lpstr>HW3</vt:lpstr>
      <vt:lpstr>Example database</vt:lpstr>
      <vt:lpstr>Output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HW2-Sequential Pattern Mining</dc:title>
  <dc:creator>Allen Ma</dc:creator>
  <cp:lastModifiedBy>Allen Ma</cp:lastModifiedBy>
  <cp:revision>18</cp:revision>
  <dcterms:created xsi:type="dcterms:W3CDTF">2014-03-12T07:27:23Z</dcterms:created>
  <dcterms:modified xsi:type="dcterms:W3CDTF">2017-03-18T09:15:24Z</dcterms:modified>
</cp:coreProperties>
</file>