
<file path=[Content_Types].xml><?xml version="1.0" encoding="utf-8"?>
<Types xmlns="http://schemas.openxmlformats.org/package/2006/content-types">
  <Default Extension="photo-1514461835410-ddd29ff89d14" ContentType="image/photo-1514461835410-ddd29ff89d14"/>
  <Default Extension="photo-1551753677-dff56803a44f" ContentType="image/photo-1551753677-dff56803a44f"/>
  <Default Extension="photo-1680687656130-acbfd6fbbbef" ContentType="image/photo-1680687656130-acbfd6fbbbe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5" d="100"/>
          <a:sy n="145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yellow_font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yellow_font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yellow_font_20221011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E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yellow_font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hoto-1680687656130-acbfd6fbbbef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hoto-1514461835410-ddd29ff89d14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hoto-1551753677-dff56803a44f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71850" y="681038"/>
            <a:ext cx="5344479" cy="1314816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5250" b="1" dirty="0">
                <a:solidFill>
                  <a:srgbClr val="ED555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火 光 与 脚 印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3509963" y="2014538"/>
            <a:ext cx="5206365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800" dirty="0">
                <a:solidFill>
                  <a:srgbClr val="383838"/>
                </a:solidFill>
                <a:latin typeface="Mystical Woods Rough Script" panose="020B0604020202020204" pitchFamily="2" charset="0"/>
                <a:ea typeface="Noto Sans SC" pitchFamily="34" charset="-122"/>
                <a:cs typeface="Noto Sans SC" pitchFamily="34" charset="-120"/>
              </a:rPr>
              <a:t>科技发展之旅</a:t>
            </a:r>
            <a:endParaRPr lang="en-US" sz="2800" dirty="0">
              <a:latin typeface="Mystical Woods Rough Script" panose="020B0604020202020204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681788" y="4248150"/>
            <a:ext cx="1943100" cy="409575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r">
              <a:buNone/>
            </a:pPr>
            <a:r>
              <a:rPr lang="en-US" sz="1050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
</a:t>
            </a:r>
            <a:endParaRPr lang="en-U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328231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328231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启蒙运动的科学复苏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3159" y="1304925"/>
            <a:ext cx="6852932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075422" y="1304925"/>
            <a:ext cx="3962607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哥白尼的日心说：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提出日心说，打破了地心说的传统观念，推动了天文学的进步。</a:t>
            </a:r>
            <a:endParaRPr lang="en-US" sz="1185" dirty="0"/>
          </a:p>
        </p:txBody>
      </p:sp>
      <p:sp>
        <p:nvSpPr>
          <p:cNvPr id="6" name="Text 3"/>
          <p:cNvSpPr/>
          <p:nvPr/>
        </p:nvSpPr>
        <p:spPr>
          <a:xfrm>
            <a:off x="4075422" y="2558608"/>
            <a:ext cx="3543369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伽利略的地面脚印：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通过对自由落体定律和望远镜的研究，倡导实验科学方法，成为近代科学奠基人。</a:t>
            </a:r>
            <a:endParaRPr lang="en-US" sz="1185" dirty="0"/>
          </a:p>
        </p:txBody>
      </p:sp>
      <p:sp>
        <p:nvSpPr>
          <p:cNvPr id="7" name="Text 4"/>
          <p:cNvSpPr/>
          <p:nvPr/>
        </p:nvSpPr>
        <p:spPr>
          <a:xfrm>
            <a:off x="4075422" y="3796167"/>
            <a:ext cx="3543369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牛顿的物理学贡献：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提出引力和三大运动定律，奠定了物理学的基础，开创了近代科学的大门。</a:t>
            </a:r>
            <a:endParaRPr lang="en-US" sz="1185" dirty="0"/>
          </a:p>
        </p:txBody>
      </p:sp>
      <p:pic>
        <p:nvPicPr>
          <p:cNvPr id="8" name="Image 1" descr="https://images.unsplash.com/photo-1680687656130-acbfd6fbbbef?crop=entropy&amp;cs=tinysrgb&amp;fit=max&amp;fm=jpg&amp;ixid=M3w0Njc0ODR8MHwxfHJhbmRvbXx8fHx8fHx8fDE3MDI3MTgwMDl8&amp;ixlib=rb-4.0.3&amp;q=80&amp;w=1080"/>
          <p:cNvPicPr>
            <a:picLocks noChangeAspect="1"/>
          </p:cNvPicPr>
          <p:nvPr/>
        </p:nvPicPr>
        <p:blipFill>
          <a:blip r:embed="rId5"/>
          <a:srcRect l="6066" r="6066"/>
          <a:stretch/>
        </p:blipFill>
        <p:spPr>
          <a:xfrm>
            <a:off x="1193159" y="1304925"/>
            <a:ext cx="219696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3525" y="1914525"/>
            <a:ext cx="1452563" cy="1295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400" b="1" dirty="0">
                <a:solidFill>
                  <a:srgbClr val="646464"/>
                </a:solidFill>
                <a:latin typeface="Alegreya" pitchFamily="34" charset="0"/>
                <a:ea typeface="Alegreya" pitchFamily="34" charset="-122"/>
                <a:cs typeface="Alegreya" pitchFamily="34" charset="-120"/>
              </a:rPr>
              <a:t>03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334803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0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工业革命与科技大爆发</a:t>
            </a:r>
            <a:endParaRPr lang="en-US" sz="40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57350" y="1681163"/>
            <a:ext cx="5834063" cy="17811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工业革命与科学突破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科技大爆发时期。18世纪至19世纪。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328231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328231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工业革命与科学突破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2115986"/>
            <a:ext cx="7715250" cy="171162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2000" y="2115986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54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达尔文的进化论：</a:t>
            </a:r>
            <a:br/>
            <a:r>
              <a:rPr lang="en-US" sz="125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通过《物种起源》提出了自然选择理论，引发了生物学的深刻变革。</a:t>
            </a:r>
            <a:endParaRPr lang="en-US" sz="1254" dirty="0"/>
          </a:p>
        </p:txBody>
      </p:sp>
      <p:sp>
        <p:nvSpPr>
          <p:cNvPr id="6" name="Text 3"/>
          <p:cNvSpPr/>
          <p:nvPr/>
        </p:nvSpPr>
        <p:spPr>
          <a:xfrm>
            <a:off x="3719857" y="2115986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54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爱迪生的电光火石：</a:t>
            </a:r>
            <a:br/>
            <a:r>
              <a:rPr lang="en-US" sz="125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发明电灯、电话、相机等一系列电气设备，推动了现代工业与生活的巨大变革。</a:t>
            </a:r>
            <a:endParaRPr lang="en-US" sz="1254" dirty="0"/>
          </a:p>
        </p:txBody>
      </p:sp>
      <p:sp>
        <p:nvSpPr>
          <p:cNvPr id="7" name="Text 4"/>
          <p:cNvSpPr/>
          <p:nvPr/>
        </p:nvSpPr>
        <p:spPr>
          <a:xfrm>
            <a:off x="6657030" y="2115986"/>
            <a:ext cx="1820220" cy="1711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254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爱因斯坦的相对论宇宙：</a:t>
            </a:r>
            <a:br/>
            <a:r>
              <a:rPr lang="en-US" sz="1254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提出了相对论和质能等价公式，颠覆了牛顿的绝对时空观念。</a:t>
            </a:r>
            <a:endParaRPr lang="en-US" sz="1254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3525" y="1914525"/>
            <a:ext cx="1452563" cy="1295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400" b="1" dirty="0">
                <a:solidFill>
                  <a:srgbClr val="646464"/>
                </a:solidFill>
                <a:latin typeface="Alegreya" pitchFamily="34" charset="0"/>
                <a:ea typeface="Alegreya" pitchFamily="34" charset="-122"/>
                <a:cs typeface="Alegreya" pitchFamily="34" charset="-120"/>
              </a:rPr>
              <a:t>04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334803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当代科学的巅峰</a:t>
            </a:r>
            <a:endParaRPr lang="en-US" sz="4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61556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61556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当代科学的巅峰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信息时代的科技飞跃</a:t>
            </a:r>
            <a:r>
              <a:rPr lang="en-US" sz="13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3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20世纪下半叶的科学奇迹。1950年至今。</a:t>
            </a:r>
            <a:endParaRPr lang="en-US" sz="1352" dirty="0"/>
          </a:p>
        </p:txBody>
      </p:sp>
      <p:sp>
        <p:nvSpPr>
          <p:cNvPr id="6" name="Text 3"/>
          <p:cNvSpPr/>
          <p:nvPr/>
        </p:nvSpPr>
        <p:spPr>
          <a:xfrm>
            <a:off x="895022" y="1944085"/>
            <a:ext cx="3241784" cy="26945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量子力学的开拓者</a:t>
            </a:r>
            <a:r>
              <a:rPr lang="en-US" sz="13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352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20世纪上半叶的科学进步。1900年至1950年。</a:t>
            </a:r>
            <a:endParaRPr lang="en-US" sz="1352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948940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948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量子力学的开拓者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66320" y="1645197"/>
            <a:ext cx="2653205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普朗克的量子理论：</a:t>
            </a:r>
            <a:br/>
            <a:r>
              <a:rPr lang="en-US" sz="1352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提出能量量子化的概念，开启了量子力学的研究。</a:t>
            </a:r>
            <a:endParaRPr lang="en-US" sz="1352" dirty="0"/>
          </a:p>
        </p:txBody>
      </p:sp>
      <p:sp>
        <p:nvSpPr>
          <p:cNvPr id="6" name="Text 3"/>
          <p:cNvSpPr/>
          <p:nvPr/>
        </p:nvSpPr>
        <p:spPr>
          <a:xfrm>
            <a:off x="5415127" y="1645197"/>
            <a:ext cx="2653205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薛定谔的波粒二象性：</a:t>
            </a:r>
            <a:br/>
            <a:r>
              <a:rPr lang="en-US" sz="1352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发展了波动力学，提出了著名的薛定谔方程，引领了量子理论的发展。</a:t>
            </a:r>
            <a:endParaRPr lang="en-US" sz="1352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328231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328231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信息时代的科技飞跃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66320" y="1645197"/>
            <a:ext cx="2653205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计算机的崛起：</a:t>
            </a:r>
            <a:br/>
            <a:r>
              <a:rPr lang="en-US" sz="1352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发展了计算机科学和人工智能，引领了信息时代的到来。</a:t>
            </a:r>
            <a:endParaRPr lang="en-US" sz="1352" dirty="0"/>
          </a:p>
        </p:txBody>
      </p:sp>
      <p:sp>
        <p:nvSpPr>
          <p:cNvPr id="6" name="Text 3"/>
          <p:cNvSpPr/>
          <p:nvPr/>
        </p:nvSpPr>
        <p:spPr>
          <a:xfrm>
            <a:off x="5415127" y="1645197"/>
            <a:ext cx="2653205" cy="26486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基因工程的突破：</a:t>
            </a:r>
            <a:br/>
            <a:r>
              <a:rPr lang="en-US" sz="1352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人类基因组计划的完成和基因编辑技术的兴起，彻底改变了医学和生命科学领域。</a:t>
            </a:r>
            <a:endParaRPr lang="en-US" sz="1352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3525" y="1914525"/>
            <a:ext cx="1452563" cy="1295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400" b="1" dirty="0">
                <a:solidFill>
                  <a:srgbClr val="646464"/>
                </a:solidFill>
                <a:latin typeface="Alegreya" pitchFamily="34" charset="0"/>
                <a:ea typeface="Alegreya" pitchFamily="34" charset="-122"/>
                <a:cs typeface="Alegreya" pitchFamily="34" charset="-120"/>
              </a:rPr>
              <a:t>05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334803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未来科学的探索</a:t>
            </a:r>
            <a:endParaRPr lang="en-US" sz="4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61556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61556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未来科学的探索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022" y="130492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93959" y="2367127"/>
            <a:ext cx="1903686" cy="1816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人工智能的时代：</a:t>
            </a:r>
            <a:br/>
            <a:r>
              <a:rPr lang="en-US" sz="1352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21世纪科技前沿。2000年至今。</a:t>
            </a:r>
            <a:endParaRPr lang="en-US" sz="1352" dirty="0"/>
          </a:p>
        </p:txBody>
      </p:sp>
      <p:sp>
        <p:nvSpPr>
          <p:cNvPr id="6" name="Text 3"/>
          <p:cNvSpPr/>
          <p:nvPr/>
        </p:nvSpPr>
        <p:spPr>
          <a:xfrm>
            <a:off x="5668032" y="2367127"/>
            <a:ext cx="1903686" cy="1816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352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科学的未来之光</a:t>
            </a:r>
            <a:r>
              <a:rPr lang="en-US" sz="1352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352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时代的前沿与无限可能。待定。</a:t>
            </a:r>
            <a:endParaRPr lang="en-US" sz="135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588" y="595313"/>
            <a:ext cx="2852737" cy="776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383838"/>
                </a:solidFill>
                <a:latin typeface="Alegreya" pitchFamily="34" charset="0"/>
                <a:ea typeface="Alegreya" pitchFamily="34" charset="-122"/>
                <a:cs typeface="Alegreya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662113" y="1619250"/>
            <a:ext cx="6872288" cy="2933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古代科学之光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科学的黑暗时代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工业革命与科技大爆发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当代科学的巅峰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未来科学的探索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完结撒花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948940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948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人工智能的时代：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量子计算的革命：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量子计算机的突破或将引领人工智能和科学计算的新纪元。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生物科技的蓬勃发展：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基因编辑、再生医学等领域的发展，预示着医疗医学的革命。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空间探索的新篇章：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火星殖民、外星生命的探索或将催生人类科学史上的新篇章。</a:t>
            </a:r>
            <a:endParaRPr lang="en-US" sz="168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0463" y="1938337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56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3700463" y="238125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800" b="1" dirty="0">
                <a:solidFill>
                  <a:srgbClr val="ED555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3525" y="1914525"/>
            <a:ext cx="1452563" cy="1295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400" b="1" dirty="0">
                <a:solidFill>
                  <a:srgbClr val="646464"/>
                </a:solidFill>
                <a:latin typeface="Alegreya" pitchFamily="34" charset="0"/>
                <a:ea typeface="Alegreya" pitchFamily="34" charset="-122"/>
                <a:cs typeface="Alegreya" pitchFamily="34" charset="-120"/>
              </a:rPr>
              <a:t>01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334803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古代科学之光</a:t>
            </a:r>
            <a:endParaRPr lang="en-US" sz="4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282190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2821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古代科学之光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古代史前的科学探索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古代文明之光。公元前3000年至公元前1200年。</a:t>
            </a: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科学家的奠基之作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/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亚里士多德的自然学。公元前384年至公元前322年。</a:t>
            </a: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328231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328231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古代史前的科学探索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3159" y="1304925"/>
            <a:ext cx="6852932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075422" y="1304925"/>
            <a:ext cx="3962607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天文学：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古代巴比伦人率先观测星体运动，发现金星的晨星和傍晚星现象。</a:t>
            </a:r>
            <a:endParaRPr lang="en-US" sz="1185" dirty="0"/>
          </a:p>
        </p:txBody>
      </p:sp>
      <p:sp>
        <p:nvSpPr>
          <p:cNvPr id="6" name="Text 3"/>
          <p:cNvSpPr/>
          <p:nvPr/>
        </p:nvSpPr>
        <p:spPr>
          <a:xfrm>
            <a:off x="4075422" y="2558608"/>
            <a:ext cx="3543369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数学：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埃及人使用基本几何学理论建造金字塔，巴比伦人发明60进制的时间系统。</a:t>
            </a:r>
            <a:endParaRPr lang="en-US" sz="1185" dirty="0"/>
          </a:p>
        </p:txBody>
      </p:sp>
      <p:sp>
        <p:nvSpPr>
          <p:cNvPr id="7" name="Text 4"/>
          <p:cNvSpPr/>
          <p:nvPr/>
        </p:nvSpPr>
        <p:spPr>
          <a:xfrm>
            <a:off x="4075422" y="3796167"/>
            <a:ext cx="3543369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医学：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古埃及人发明了一些外科手术技术，并且了解到心脏的一些功能。</a:t>
            </a:r>
            <a:endParaRPr lang="en-US" sz="1185" dirty="0"/>
          </a:p>
        </p:txBody>
      </p:sp>
      <p:pic>
        <p:nvPicPr>
          <p:cNvPr id="8" name="Image 1" descr="https://images.unsplash.com/photo-1514461835410-ddd29ff89d14?crop=entropy&amp;cs=tinysrgb&amp;fit=max&amp;fm=jpg&amp;ixid=M3w0Njc0ODR8MHwxfHJhbmRvbXx8fHx8fHx8fDE3MDI3MTgwMDh8&amp;ixlib=rb-4.0.3&amp;q=80&amp;w=1080"/>
          <p:cNvPicPr>
            <a:picLocks noChangeAspect="1"/>
          </p:cNvPicPr>
          <p:nvPr/>
        </p:nvPicPr>
        <p:blipFill>
          <a:blip r:embed="rId5"/>
          <a:srcRect l="28033" r="28033"/>
          <a:stretch/>
        </p:blipFill>
        <p:spPr>
          <a:xfrm>
            <a:off x="1193159" y="1304925"/>
            <a:ext cx="219696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948940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948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科学家的奠基之作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3159" y="1304925"/>
            <a:ext cx="6852932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075422" y="1304925"/>
            <a:ext cx="3962607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物理学：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亚里士多德将物质分为四大元素，提出了运动的分类，对力的概念有初步认识。</a:t>
            </a:r>
            <a:endParaRPr lang="en-US" sz="1185" dirty="0"/>
          </a:p>
        </p:txBody>
      </p:sp>
      <p:sp>
        <p:nvSpPr>
          <p:cNvPr id="6" name="Text 3"/>
          <p:cNvSpPr/>
          <p:nvPr/>
        </p:nvSpPr>
        <p:spPr>
          <a:xfrm>
            <a:off x="4075422" y="2558608"/>
            <a:ext cx="3543369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生物学：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亚里士多德的《动物分类》对动植物进行了最早的分类，并提出有关生殖、生长等观点。</a:t>
            </a:r>
            <a:endParaRPr lang="en-US" sz="1185" dirty="0"/>
          </a:p>
        </p:txBody>
      </p:sp>
      <p:sp>
        <p:nvSpPr>
          <p:cNvPr id="7" name="Text 4"/>
          <p:cNvSpPr/>
          <p:nvPr/>
        </p:nvSpPr>
        <p:spPr>
          <a:xfrm>
            <a:off x="4075422" y="3796167"/>
            <a:ext cx="3543369" cy="1007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8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地质学：</a:t>
            </a:r>
            <a:br/>
            <a:r>
              <a:rPr lang="en-US" sz="1185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亚里士多德对岩石和土地的形成作了一系列研究，提出了地壳的构造理论。</a:t>
            </a:r>
            <a:endParaRPr lang="en-US" sz="1185" dirty="0"/>
          </a:p>
        </p:txBody>
      </p:sp>
      <p:pic>
        <p:nvPicPr>
          <p:cNvPr id="8" name="Image 1" descr="https://images.unsplash.com/photo-1551753677-dff56803a44f?crop=entropy&amp;cs=tinysrgb&amp;fit=max&amp;fm=jpg&amp;ixid=M3w0Njc0ODR8MHwxfHJhbmRvbXx8fHx8fHx8fDE3MDI3MTgwMDl8&amp;ixlib=rb-4.0.3&amp;q=80&amp;w=1080"/>
          <p:cNvPicPr>
            <a:picLocks noChangeAspect="1"/>
          </p:cNvPicPr>
          <p:nvPr/>
        </p:nvPicPr>
        <p:blipFill>
          <a:blip r:embed="rId5"/>
          <a:srcRect l="28033" r="28033"/>
          <a:stretch/>
        </p:blipFill>
        <p:spPr>
          <a:xfrm>
            <a:off x="1193159" y="1304925"/>
            <a:ext cx="2196969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33525" y="1914525"/>
            <a:ext cx="1452563" cy="1295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400" b="1" dirty="0">
                <a:solidFill>
                  <a:srgbClr val="646464"/>
                </a:solidFill>
                <a:latin typeface="Alegreya" pitchFamily="34" charset="0"/>
                <a:ea typeface="Alegreya" pitchFamily="34" charset="-122"/>
                <a:cs typeface="Alegreya" pitchFamily="34" charset="-120"/>
              </a:rPr>
              <a:t>02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3348038" y="1733550"/>
            <a:ext cx="5101590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科学的黑暗时代</a:t>
            </a:r>
            <a:endParaRPr lang="en-US" sz="4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615565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615565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科学的黑暗时代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9275" y="1944085"/>
            <a:ext cx="7449207" cy="33337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102444" y="1944085"/>
            <a:ext cx="3241784" cy="26945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启蒙运动的科学复苏</a:t>
            </a: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sz="2000" dirty="0"/>
            </a:b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启蒙时期科学复兴。公元16世纪至18世纪。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895022" y="1944085"/>
            <a:ext cx="3241784" cy="26945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中世纪的科学停滞</a:t>
            </a: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sz="2000" dirty="0"/>
            </a:br>
            <a:r>
              <a:rPr lang="en-US" sz="2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知识的停滞时期。公元500年至1500年。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700" y="728663"/>
            <a:ext cx="2948940" cy="7144"/>
          </a:xfrm>
          <a:prstGeom prst="rect">
            <a:avLst/>
          </a:prstGeom>
          <a:solidFill>
            <a:srgbClr val="ED5558"/>
          </a:solidFill>
          <a:ln/>
        </p:spPr>
      </p:sp>
      <p:sp>
        <p:nvSpPr>
          <p:cNvPr id="3" name="Text 1"/>
          <p:cNvSpPr/>
          <p:nvPr/>
        </p:nvSpPr>
        <p:spPr>
          <a:xfrm>
            <a:off x="647700" y="176213"/>
            <a:ext cx="29489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中世纪的科学停滞</a:t>
            </a:r>
            <a:endParaRPr lang="en-US" sz="2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1645361"/>
            <a:ext cx="7715250" cy="265287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9089" y="1990965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天文学：</a:t>
            </a:r>
            <a:br/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托勒密的地心说在欧洲占据主导地位，导致日心说的边缘化。</a:t>
            </a:r>
            <a:endParaRPr lang="en-US" sz="1431" dirty="0"/>
          </a:p>
        </p:txBody>
      </p:sp>
      <p:sp>
        <p:nvSpPr>
          <p:cNvPr id="6" name="Text 3"/>
          <p:cNvSpPr/>
          <p:nvPr/>
        </p:nvSpPr>
        <p:spPr>
          <a:xfrm>
            <a:off x="3692335" y="1990965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医学：</a:t>
            </a:r>
            <a:br/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中世纪医药学受到宗教束缚，手术和解剖禁忌，医学发展缓慢。</a:t>
            </a:r>
            <a:endParaRPr lang="en-US" sz="1431" dirty="0"/>
          </a:p>
        </p:txBody>
      </p:sp>
      <p:sp>
        <p:nvSpPr>
          <p:cNvPr id="7" name="Text 4"/>
          <p:cNvSpPr/>
          <p:nvPr/>
        </p:nvSpPr>
        <p:spPr>
          <a:xfrm>
            <a:off x="6520448" y="1990965"/>
            <a:ext cx="1854581" cy="1956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431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化学：</a:t>
            </a:r>
            <a:br/>
            <a:r>
              <a:rPr lang="en-US" sz="143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炼金术兴盛，科学实验、理论受制于神秘主义的范畴。</a:t>
            </a:r>
            <a:endParaRPr lang="en-US" sz="143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359</Words>
  <Application>Microsoft Office PowerPoint</Application>
  <PresentationFormat>全屏显示(16:9)</PresentationFormat>
  <Paragraphs>86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Alegreya</vt:lpstr>
      <vt:lpstr>Noto Sans SC</vt:lpstr>
      <vt:lpstr>等线</vt:lpstr>
      <vt:lpstr>Arial</vt:lpstr>
      <vt:lpstr>Calibri</vt:lpstr>
      <vt:lpstr>Mystical Woods Rough Script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火光与脚印</dc:title>
  <dc:subject>科技发展之旅</dc:subject>
  <dc:creator/>
  <cp:lastModifiedBy>明昊 吴</cp:lastModifiedBy>
  <cp:revision>2</cp:revision>
  <dcterms:created xsi:type="dcterms:W3CDTF">2023-12-16T09:19:41Z</dcterms:created>
  <dcterms:modified xsi:type="dcterms:W3CDTF">2023-12-16T09:23:10Z</dcterms:modified>
</cp:coreProperties>
</file>