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6FFE-6A3D-4616-BE5E-8DF7F1A73E4A}" type="datetimeFigureOut">
              <a:rPr lang="ko-KR" altLang="en-US" smtClean="0"/>
              <a:pPr/>
              <a:t>2012-05-23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772816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Web </a:t>
            </a:r>
            <a:r>
              <a:rPr lang="ko-KR" altLang="en-US" dirty="0" smtClean="0"/>
              <a:t>프로그램은 그 기반 지식이 튼튼해야 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교재를 통해 학습하고 동영상 강의를 통해 자신의 것으로 만들어야 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유사 형태를 지속적으로 만들어 봐야 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새로운 기술들에 대해 끊임없이 조사하고 학습해야 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</p:txBody>
      </p:sp>
      <p:pic>
        <p:nvPicPr>
          <p:cNvPr id="3074" name="Picture 2" descr="https://encrypted-tbn1.google.com/images?q=tbn:ANd9GcT9kT8ZjKyPj582xF6sfYW0hLzzHYvIe8_TUEioV5x5iYp5Dlw6g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4293096"/>
            <a:ext cx="2466975" cy="18478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ym typeface="Wingdings" pitchFamily="2" charset="2"/>
              </a:rPr>
              <a:t>Computer </a:t>
            </a:r>
            <a:r>
              <a:rPr lang="en-US" altLang="ko-KR" dirty="0" err="1" smtClean="0">
                <a:sym typeface="Wingdings" pitchFamily="2" charset="2"/>
              </a:rPr>
              <a:t>vs</a:t>
            </a:r>
            <a:r>
              <a:rPr lang="en-US" altLang="ko-KR" dirty="0" smtClean="0">
                <a:sym typeface="Wingdings" pitchFamily="2" charset="2"/>
              </a:rPr>
              <a:t> Programming Language</a:t>
            </a:r>
            <a:endParaRPr lang="ko-KR" altLang="en-US" dirty="0"/>
          </a:p>
        </p:txBody>
      </p:sp>
      <p:pic>
        <p:nvPicPr>
          <p:cNvPr id="11266" name="Picture 2" descr="https://encrypted-tbn3.google.com/images?q=tbn:ANd9GcTEYEvOEj5a-ZfjjE370GVN_4pXOFi5Yy_37xj_c_UMgpagMIF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708920"/>
            <a:ext cx="3046088" cy="2232248"/>
          </a:xfrm>
          <a:prstGeom prst="rect">
            <a:avLst/>
          </a:prstGeom>
          <a:noFill/>
        </p:spPr>
      </p:pic>
      <p:sp>
        <p:nvSpPr>
          <p:cNvPr id="11268" name="AutoShape 4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270" name="AutoShape 6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272" name="Picture 8" descr="http://cfs12.tistory.com/image/36/tistory/2009/07/15/06/30/4a5cf90ab512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772816"/>
            <a:ext cx="3240360" cy="220992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923928" y="35637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VS</a:t>
            </a:r>
            <a:endParaRPr lang="ko-KR" altLang="en-US" dirty="0"/>
          </a:p>
        </p:txBody>
      </p:sp>
      <p:pic>
        <p:nvPicPr>
          <p:cNvPr id="11278" name="Picture 14" descr="http://fs01.androidpit.info/userfiles/398746/image/Oracle%20Jav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4365104"/>
            <a:ext cx="2592287" cy="1944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History of Programming Language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484784"/>
            <a:ext cx="280831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1943 </a:t>
            </a:r>
            <a:r>
              <a:rPr lang="en-US" altLang="ko-KR" sz="1400" dirty="0" smtClean="0"/>
              <a:t>- </a:t>
            </a:r>
            <a:r>
              <a:rPr lang="en-US" altLang="ko-KR" sz="1400" dirty="0" smtClean="0">
                <a:solidFill>
                  <a:srgbClr val="FF0000"/>
                </a:solidFill>
              </a:rPr>
              <a:t>ENIAC coding </a:t>
            </a:r>
            <a:r>
              <a:rPr lang="en-US" altLang="ko-KR" sz="1400" dirty="0" smtClean="0">
                <a:solidFill>
                  <a:srgbClr val="FF0000"/>
                </a:solidFill>
              </a:rPr>
              <a:t>system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1951 - Regional Assembly Language</a:t>
            </a:r>
          </a:p>
          <a:p>
            <a:r>
              <a:rPr lang="en-US" altLang="ko-KR" sz="1400" dirty="0" smtClean="0"/>
              <a:t>1952 - </a:t>
            </a:r>
            <a:r>
              <a:rPr lang="en-US" altLang="ko-KR" sz="1400" dirty="0" err="1" smtClean="0"/>
              <a:t>Autocode</a:t>
            </a:r>
            <a:endParaRPr lang="en-US" altLang="ko-KR" sz="1400" dirty="0" smtClean="0"/>
          </a:p>
          <a:p>
            <a:r>
              <a:rPr lang="en-US" altLang="ko-KR" sz="1400" dirty="0" smtClean="0"/>
              <a:t>1954 - IPL (forerunner to LISP)</a:t>
            </a:r>
          </a:p>
          <a:p>
            <a:r>
              <a:rPr lang="en-US" altLang="ko-KR" sz="1400" dirty="0" smtClean="0"/>
              <a:t>1955 - FLOW-MATIC (forerunner to COBOL)</a:t>
            </a:r>
          </a:p>
          <a:p>
            <a:r>
              <a:rPr lang="en-US" altLang="ko-KR" sz="1400" dirty="0" smtClean="0"/>
              <a:t>1957 - </a:t>
            </a:r>
            <a:r>
              <a:rPr lang="en-US" altLang="ko-KR" sz="1400" dirty="0" smtClean="0">
                <a:solidFill>
                  <a:srgbClr val="FF0000"/>
                </a:solidFill>
              </a:rPr>
              <a:t>FORTRAN</a:t>
            </a:r>
            <a:r>
              <a:rPr lang="en-US" altLang="ko-KR" sz="1400" dirty="0" smtClean="0"/>
              <a:t> (First compiler)</a:t>
            </a:r>
          </a:p>
          <a:p>
            <a:r>
              <a:rPr lang="en-US" altLang="ko-KR" sz="1400" dirty="0" smtClean="0"/>
              <a:t>1957 - COMTRAN </a:t>
            </a:r>
          </a:p>
          <a:p>
            <a:r>
              <a:rPr lang="en-US" altLang="ko-KR" sz="1400" dirty="0" smtClean="0"/>
              <a:t>1958 - LISP</a:t>
            </a:r>
          </a:p>
          <a:p>
            <a:r>
              <a:rPr lang="en-US" altLang="ko-KR" sz="1400" dirty="0" smtClean="0"/>
              <a:t>1958 - ALGOL 58</a:t>
            </a:r>
          </a:p>
          <a:p>
            <a:r>
              <a:rPr lang="en-US" altLang="ko-KR" sz="1400" dirty="0" smtClean="0"/>
              <a:t>1959 - </a:t>
            </a:r>
            <a:r>
              <a:rPr lang="en-US" altLang="ko-KR" sz="1400" dirty="0" smtClean="0"/>
              <a:t>FACT</a:t>
            </a:r>
            <a:endParaRPr lang="en-US" altLang="ko-KR" sz="1400" dirty="0" smtClean="0"/>
          </a:p>
          <a:p>
            <a:r>
              <a:rPr lang="en-US" altLang="ko-KR" sz="1400" dirty="0" smtClean="0"/>
              <a:t>1959 - </a:t>
            </a:r>
            <a:r>
              <a:rPr lang="en-US" altLang="ko-KR" sz="1400" dirty="0" smtClean="0">
                <a:solidFill>
                  <a:srgbClr val="FF0000"/>
                </a:solidFill>
              </a:rPr>
              <a:t>COBOL</a:t>
            </a:r>
          </a:p>
          <a:p>
            <a:r>
              <a:rPr lang="en-US" altLang="ko-KR" sz="1400" dirty="0" smtClean="0"/>
              <a:t>1959 - RPG</a:t>
            </a:r>
          </a:p>
          <a:p>
            <a:r>
              <a:rPr lang="en-US" altLang="ko-KR" sz="1400" dirty="0" smtClean="0"/>
              <a:t>1962 - APL</a:t>
            </a:r>
          </a:p>
          <a:p>
            <a:r>
              <a:rPr lang="en-US" altLang="ko-KR" sz="1400" dirty="0" smtClean="0"/>
              <a:t>1962 - </a:t>
            </a:r>
            <a:r>
              <a:rPr lang="en-US" altLang="ko-KR" sz="1400" dirty="0" err="1" smtClean="0"/>
              <a:t>Simula</a:t>
            </a:r>
            <a:endParaRPr lang="en-US" altLang="ko-KR" sz="1400" dirty="0" smtClean="0"/>
          </a:p>
          <a:p>
            <a:r>
              <a:rPr lang="en-US" altLang="ko-KR" sz="1400" dirty="0" smtClean="0"/>
              <a:t>1962 - SNOBOL</a:t>
            </a:r>
          </a:p>
          <a:p>
            <a:r>
              <a:rPr lang="en-US" altLang="ko-KR" sz="1400" dirty="0" smtClean="0"/>
              <a:t>1963 - </a:t>
            </a:r>
            <a:r>
              <a:rPr lang="en-US" altLang="ko-KR" sz="1400" dirty="0" smtClean="0">
                <a:solidFill>
                  <a:srgbClr val="FF0000"/>
                </a:solidFill>
              </a:rPr>
              <a:t>CPL</a:t>
            </a:r>
            <a:r>
              <a:rPr lang="en-US" altLang="ko-KR" sz="1400" dirty="0" smtClean="0"/>
              <a:t> (forerunner to C)</a:t>
            </a:r>
          </a:p>
          <a:p>
            <a:r>
              <a:rPr lang="en-US" altLang="ko-KR" sz="1400" dirty="0" smtClean="0"/>
              <a:t>1964 - </a:t>
            </a:r>
            <a:r>
              <a:rPr lang="en-US" altLang="ko-KR" sz="1400" dirty="0" smtClean="0">
                <a:solidFill>
                  <a:srgbClr val="FF0000"/>
                </a:solidFill>
              </a:rPr>
              <a:t>BASIC</a:t>
            </a:r>
          </a:p>
          <a:p>
            <a:r>
              <a:rPr lang="en-US" altLang="ko-KR" sz="1400" dirty="0" smtClean="0"/>
              <a:t>1964 - PL/I</a:t>
            </a:r>
          </a:p>
          <a:p>
            <a:r>
              <a:rPr lang="en-US" altLang="ko-KR" sz="1400" dirty="0" smtClean="0"/>
              <a:t>1967 - BCPL (forerunner to C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1968 - Logo</a:t>
            </a:r>
          </a:p>
          <a:p>
            <a:r>
              <a:rPr lang="en-US" altLang="ko-KR" sz="1400" dirty="0" smtClean="0"/>
              <a:t>1969 - </a:t>
            </a:r>
            <a:r>
              <a:rPr lang="en-US" altLang="ko-KR" sz="1400" dirty="0" smtClean="0">
                <a:solidFill>
                  <a:srgbClr val="FF0000"/>
                </a:solidFill>
              </a:rPr>
              <a:t>B</a:t>
            </a:r>
            <a:r>
              <a:rPr lang="en-US" altLang="ko-KR" sz="1400" dirty="0" smtClean="0"/>
              <a:t> (forerunner to C</a:t>
            </a:r>
            <a:r>
              <a:rPr lang="en-US" altLang="ko-KR" sz="1400" dirty="0" smtClean="0"/>
              <a:t>)</a:t>
            </a:r>
            <a:endParaRPr lang="en-US" altLang="ko-KR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059832" y="1484784"/>
            <a:ext cx="302433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1970 </a:t>
            </a:r>
            <a:r>
              <a:rPr lang="en-US" altLang="ko-KR" sz="1400" dirty="0" smtClean="0"/>
              <a:t>- </a:t>
            </a:r>
            <a:r>
              <a:rPr lang="en-US" altLang="ko-KR" sz="1400" dirty="0" smtClean="0">
                <a:solidFill>
                  <a:srgbClr val="FF0000"/>
                </a:solidFill>
              </a:rPr>
              <a:t>Pascal</a:t>
            </a:r>
          </a:p>
          <a:p>
            <a:r>
              <a:rPr lang="en-US" altLang="ko-KR" sz="1400" dirty="0" smtClean="0"/>
              <a:t>1970 - </a:t>
            </a:r>
            <a:r>
              <a:rPr lang="en-US" altLang="ko-KR" sz="1400" dirty="0" smtClean="0"/>
              <a:t>Forth</a:t>
            </a:r>
          </a:p>
          <a:p>
            <a:r>
              <a:rPr lang="en-US" altLang="ko-KR" sz="1400" dirty="0" smtClean="0"/>
              <a:t>1972 </a:t>
            </a:r>
            <a:r>
              <a:rPr lang="en-US" altLang="ko-KR" sz="1400" dirty="0" smtClean="0"/>
              <a:t>- </a:t>
            </a:r>
            <a:r>
              <a:rPr lang="en-US" altLang="ko-KR" sz="1400" dirty="0" smtClean="0">
                <a:solidFill>
                  <a:srgbClr val="FF0000"/>
                </a:solidFill>
              </a:rPr>
              <a:t>C</a:t>
            </a:r>
          </a:p>
          <a:p>
            <a:r>
              <a:rPr lang="en-US" altLang="ko-KR" sz="1400" dirty="0" smtClean="0"/>
              <a:t>1972 - </a:t>
            </a:r>
            <a:r>
              <a:rPr lang="en-US" altLang="ko-KR" sz="1400" dirty="0" smtClean="0">
                <a:solidFill>
                  <a:srgbClr val="FF0000"/>
                </a:solidFill>
              </a:rPr>
              <a:t>Smalltalk</a:t>
            </a:r>
          </a:p>
          <a:p>
            <a:r>
              <a:rPr lang="en-US" altLang="ko-KR" sz="1400" dirty="0" smtClean="0"/>
              <a:t>1972 - Prolog</a:t>
            </a:r>
          </a:p>
          <a:p>
            <a:r>
              <a:rPr lang="en-US" altLang="ko-KR" sz="1400" dirty="0" smtClean="0"/>
              <a:t>1973 - ML</a:t>
            </a:r>
          </a:p>
          <a:p>
            <a:r>
              <a:rPr lang="en-US" altLang="ko-KR" sz="1400" dirty="0" smtClean="0"/>
              <a:t>1975 - Scheme</a:t>
            </a:r>
          </a:p>
          <a:p>
            <a:r>
              <a:rPr lang="en-US" altLang="ko-KR" sz="1400" dirty="0" smtClean="0"/>
              <a:t>1978 - </a:t>
            </a:r>
            <a:r>
              <a:rPr lang="en-US" altLang="ko-KR" sz="1400" dirty="0" smtClean="0">
                <a:solidFill>
                  <a:srgbClr val="FF0000"/>
                </a:solidFill>
              </a:rPr>
              <a:t>SQL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1980 - </a:t>
            </a:r>
            <a:r>
              <a:rPr lang="en-US" altLang="ko-KR" sz="1400" dirty="0" smtClean="0">
                <a:solidFill>
                  <a:srgbClr val="FF0000"/>
                </a:solidFill>
              </a:rPr>
              <a:t>C</a:t>
            </a:r>
            <a:r>
              <a:rPr lang="en-US" altLang="ko-KR" sz="1400" dirty="0" smtClean="0">
                <a:solidFill>
                  <a:srgbClr val="FF0000"/>
                </a:solidFill>
              </a:rPr>
              <a:t>++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1983 - </a:t>
            </a:r>
            <a:r>
              <a:rPr lang="en-US" altLang="ko-KR" sz="1400" dirty="0" err="1" smtClean="0"/>
              <a:t>Ada</a:t>
            </a:r>
            <a:endParaRPr lang="en-US" altLang="ko-KR" sz="1400" dirty="0" smtClean="0"/>
          </a:p>
          <a:p>
            <a:r>
              <a:rPr lang="en-US" altLang="ko-KR" sz="1400" dirty="0" smtClean="0"/>
              <a:t>1984 - Common Lisp</a:t>
            </a:r>
          </a:p>
          <a:p>
            <a:r>
              <a:rPr lang="en-US" altLang="ko-KR" sz="1400" dirty="0" smtClean="0"/>
              <a:t>1984 - MATLAB</a:t>
            </a:r>
          </a:p>
          <a:p>
            <a:r>
              <a:rPr lang="en-US" altLang="ko-KR" sz="1400" dirty="0" smtClean="0"/>
              <a:t>1985 - Eiffel</a:t>
            </a:r>
          </a:p>
          <a:p>
            <a:r>
              <a:rPr lang="en-US" altLang="ko-KR" sz="1400" dirty="0" smtClean="0"/>
              <a:t>1986 - </a:t>
            </a:r>
            <a:r>
              <a:rPr lang="en-US" altLang="ko-KR" sz="1400" dirty="0" smtClean="0">
                <a:solidFill>
                  <a:srgbClr val="FF0000"/>
                </a:solidFill>
              </a:rPr>
              <a:t>Objective-C</a:t>
            </a:r>
          </a:p>
          <a:p>
            <a:r>
              <a:rPr lang="en-US" altLang="ko-KR" sz="1400" dirty="0" smtClean="0"/>
              <a:t>1986 - </a:t>
            </a:r>
            <a:r>
              <a:rPr lang="en-US" altLang="ko-KR" sz="1400" dirty="0" err="1" smtClean="0"/>
              <a:t>Erlang</a:t>
            </a:r>
            <a:endParaRPr lang="en-US" altLang="ko-KR" sz="1400" dirty="0" smtClean="0"/>
          </a:p>
          <a:p>
            <a:r>
              <a:rPr lang="en-US" altLang="ko-KR" sz="1400" dirty="0" smtClean="0"/>
              <a:t>1987 - </a:t>
            </a:r>
            <a:r>
              <a:rPr lang="en-US" altLang="ko-KR" sz="1400" dirty="0" smtClean="0">
                <a:solidFill>
                  <a:srgbClr val="FF0000"/>
                </a:solidFill>
              </a:rPr>
              <a:t>Perl</a:t>
            </a:r>
          </a:p>
          <a:p>
            <a:r>
              <a:rPr lang="en-US" altLang="ko-KR" sz="1400" dirty="0" smtClean="0"/>
              <a:t>1988 - </a:t>
            </a:r>
            <a:r>
              <a:rPr lang="en-US" altLang="ko-KR" sz="1400" dirty="0" err="1" smtClean="0"/>
              <a:t>Tcl</a:t>
            </a:r>
            <a:endParaRPr lang="en-US" altLang="ko-KR" sz="1400" dirty="0" smtClean="0"/>
          </a:p>
          <a:p>
            <a:r>
              <a:rPr lang="en-US" altLang="ko-KR" sz="1400" dirty="0" smtClean="0"/>
              <a:t>1988 - </a:t>
            </a:r>
            <a:r>
              <a:rPr lang="en-US" altLang="ko-KR" sz="1400" dirty="0" err="1" smtClean="0"/>
              <a:t>Mathematica</a:t>
            </a:r>
            <a:endParaRPr lang="en-US" altLang="ko-KR" sz="1400" dirty="0" smtClean="0"/>
          </a:p>
          <a:p>
            <a:r>
              <a:rPr lang="en-US" altLang="ko-KR" sz="1400" dirty="0" smtClean="0"/>
              <a:t>1989 - FL (Backus);</a:t>
            </a:r>
          </a:p>
          <a:p>
            <a:r>
              <a:rPr lang="en-US" altLang="ko-KR" sz="1400" dirty="0" smtClean="0"/>
              <a:t>1990 </a:t>
            </a:r>
            <a:r>
              <a:rPr lang="en-US" altLang="ko-KR" sz="1400" dirty="0" smtClean="0"/>
              <a:t>– Haskell</a:t>
            </a:r>
          </a:p>
          <a:p>
            <a:r>
              <a:rPr lang="en-US" altLang="ko-KR" sz="1400" dirty="0" smtClean="0"/>
              <a:t>1991 </a:t>
            </a:r>
            <a:r>
              <a:rPr lang="en-US" altLang="ko-KR" sz="1400" dirty="0" smtClean="0"/>
              <a:t>– </a:t>
            </a:r>
            <a:r>
              <a:rPr lang="en-US" altLang="ko-KR" sz="1400" dirty="0" smtClean="0">
                <a:solidFill>
                  <a:srgbClr val="FF0000"/>
                </a:solidFill>
              </a:rPr>
              <a:t>Python</a:t>
            </a:r>
          </a:p>
          <a:p>
            <a:r>
              <a:rPr lang="en-US" altLang="ko-KR" sz="1400" dirty="0" smtClean="0"/>
              <a:t>1991 - </a:t>
            </a:r>
            <a:r>
              <a:rPr lang="en-US" altLang="ko-KR" sz="1400" dirty="0" smtClean="0">
                <a:solidFill>
                  <a:srgbClr val="FF0000"/>
                </a:solidFill>
              </a:rPr>
              <a:t>Visual Basic</a:t>
            </a:r>
          </a:p>
          <a:p>
            <a:r>
              <a:rPr lang="en-US" altLang="ko-KR" sz="1400" dirty="0" smtClean="0"/>
              <a:t>1991 - </a:t>
            </a:r>
            <a:r>
              <a:rPr lang="en-US" altLang="ko-KR" sz="1400" dirty="0" smtClean="0">
                <a:solidFill>
                  <a:srgbClr val="FF0000"/>
                </a:solidFill>
              </a:rPr>
              <a:t>HTML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2160" y="1484784"/>
            <a:ext cx="302433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1993 </a:t>
            </a:r>
            <a:r>
              <a:rPr lang="en-US" altLang="ko-KR" sz="1400" dirty="0" smtClean="0"/>
              <a:t>- </a:t>
            </a:r>
            <a:r>
              <a:rPr lang="en-US" altLang="ko-KR" sz="1400" dirty="0" smtClean="0">
                <a:solidFill>
                  <a:srgbClr val="FF0000"/>
                </a:solidFill>
              </a:rPr>
              <a:t>Ruby</a:t>
            </a:r>
          </a:p>
          <a:p>
            <a:r>
              <a:rPr lang="en-US" altLang="ko-KR" sz="1400" dirty="0" smtClean="0"/>
              <a:t>1993 - </a:t>
            </a:r>
            <a:r>
              <a:rPr lang="en-US" altLang="ko-KR" sz="1400" dirty="0" err="1" smtClean="0"/>
              <a:t>Lua</a:t>
            </a:r>
            <a:endParaRPr lang="en-US" altLang="ko-KR" sz="1400" dirty="0" smtClean="0"/>
          </a:p>
          <a:p>
            <a:r>
              <a:rPr lang="en-US" altLang="ko-KR" sz="1400" dirty="0" smtClean="0"/>
              <a:t>1994 - CLOS (part of ANSI Common Lisp)</a:t>
            </a:r>
          </a:p>
          <a:p>
            <a:r>
              <a:rPr lang="en-US" altLang="ko-KR" sz="1400" dirty="0" smtClean="0"/>
              <a:t>1995 - </a:t>
            </a:r>
            <a:r>
              <a:rPr lang="en-US" altLang="ko-KR" sz="1400" dirty="0" smtClean="0">
                <a:solidFill>
                  <a:srgbClr val="FF0000"/>
                </a:solidFill>
              </a:rPr>
              <a:t>Java</a:t>
            </a:r>
          </a:p>
          <a:p>
            <a:r>
              <a:rPr lang="en-US" altLang="ko-KR" sz="1400" dirty="0" smtClean="0"/>
              <a:t>1995 - </a:t>
            </a:r>
            <a:r>
              <a:rPr lang="en-US" altLang="ko-KR" sz="1400" dirty="0" smtClean="0">
                <a:solidFill>
                  <a:srgbClr val="FF0000"/>
                </a:solidFill>
              </a:rPr>
              <a:t>Delphi </a:t>
            </a:r>
            <a:r>
              <a:rPr lang="en-US" altLang="ko-KR" sz="1400" dirty="0" smtClean="0"/>
              <a:t>(Object Pascal)</a:t>
            </a:r>
          </a:p>
          <a:p>
            <a:r>
              <a:rPr lang="en-US" altLang="ko-KR" sz="1400" dirty="0" smtClean="0"/>
              <a:t>1995 - </a:t>
            </a:r>
            <a:r>
              <a:rPr lang="en-US" altLang="ko-KR" sz="1400" dirty="0" smtClean="0">
                <a:solidFill>
                  <a:srgbClr val="FF0000"/>
                </a:solidFill>
              </a:rPr>
              <a:t>JavaScript</a:t>
            </a:r>
          </a:p>
          <a:p>
            <a:r>
              <a:rPr lang="en-US" altLang="ko-KR" sz="1400" dirty="0" smtClean="0"/>
              <a:t>1995 - </a:t>
            </a:r>
            <a:r>
              <a:rPr lang="en-US" altLang="ko-KR" sz="1400" dirty="0" smtClean="0">
                <a:solidFill>
                  <a:srgbClr val="FF0000"/>
                </a:solidFill>
              </a:rPr>
              <a:t>PHP</a:t>
            </a:r>
          </a:p>
          <a:p>
            <a:r>
              <a:rPr lang="en-US" altLang="ko-KR" sz="1400" dirty="0" smtClean="0"/>
              <a:t>1996 - </a:t>
            </a:r>
            <a:r>
              <a:rPr lang="en-US" altLang="ko-KR" sz="1400" dirty="0" err="1" smtClean="0"/>
              <a:t>WebDNA</a:t>
            </a:r>
            <a:endParaRPr lang="en-US" altLang="ko-KR" sz="1400" dirty="0" smtClean="0"/>
          </a:p>
          <a:p>
            <a:r>
              <a:rPr lang="en-US" altLang="ko-KR" sz="1400" dirty="0" smtClean="0"/>
              <a:t>1997 - </a:t>
            </a:r>
            <a:r>
              <a:rPr lang="en-US" altLang="ko-KR" sz="1400" dirty="0" err="1" smtClean="0"/>
              <a:t>Rebol</a:t>
            </a:r>
            <a:endParaRPr lang="en-US" altLang="ko-KR" sz="1400" dirty="0" smtClean="0"/>
          </a:p>
          <a:p>
            <a:r>
              <a:rPr lang="en-US" altLang="ko-KR" sz="1400" dirty="0" smtClean="0"/>
              <a:t>1999 - D</a:t>
            </a:r>
          </a:p>
          <a:p>
            <a:r>
              <a:rPr lang="en-US" altLang="ko-KR" sz="1400" dirty="0" smtClean="0"/>
              <a:t>2000 - </a:t>
            </a:r>
            <a:r>
              <a:rPr lang="en-US" altLang="ko-KR" sz="1400" dirty="0" err="1" smtClean="0"/>
              <a:t>ActionScript</a:t>
            </a:r>
            <a:endParaRPr lang="en-US" altLang="ko-KR" sz="1400" dirty="0" smtClean="0"/>
          </a:p>
          <a:p>
            <a:r>
              <a:rPr lang="en-US" altLang="ko-KR" sz="1400" dirty="0" smtClean="0"/>
              <a:t>2001 - </a:t>
            </a:r>
            <a:r>
              <a:rPr lang="en-US" altLang="ko-KR" sz="1400" dirty="0" smtClean="0">
                <a:solidFill>
                  <a:srgbClr val="FF0000"/>
                </a:solidFill>
              </a:rPr>
              <a:t>C#</a:t>
            </a:r>
          </a:p>
          <a:p>
            <a:r>
              <a:rPr lang="en-US" altLang="ko-KR" sz="1400" dirty="0" smtClean="0"/>
              <a:t>2001 - </a:t>
            </a:r>
            <a:r>
              <a:rPr lang="en-US" altLang="ko-KR" sz="1400" dirty="0" smtClean="0">
                <a:solidFill>
                  <a:srgbClr val="FF0000"/>
                </a:solidFill>
              </a:rPr>
              <a:t>Visual Basic .NET</a:t>
            </a:r>
          </a:p>
          <a:p>
            <a:r>
              <a:rPr lang="en-US" altLang="ko-KR" sz="1400" dirty="0" smtClean="0"/>
              <a:t>2002 - F#</a:t>
            </a:r>
          </a:p>
          <a:p>
            <a:r>
              <a:rPr lang="en-US" altLang="ko-KR" sz="1400" dirty="0" smtClean="0"/>
              <a:t>2003 - Groovy</a:t>
            </a:r>
          </a:p>
          <a:p>
            <a:r>
              <a:rPr lang="en-US" altLang="ko-KR" sz="1400" dirty="0" smtClean="0"/>
              <a:t>2003 - </a:t>
            </a:r>
            <a:r>
              <a:rPr lang="en-US" altLang="ko-KR" sz="1400" dirty="0" err="1" smtClean="0"/>
              <a:t>Scala</a:t>
            </a:r>
            <a:endParaRPr lang="en-US" altLang="ko-KR" sz="1400" dirty="0" smtClean="0"/>
          </a:p>
          <a:p>
            <a:r>
              <a:rPr lang="en-US" altLang="ko-KR" sz="1400" dirty="0" smtClean="0"/>
              <a:t>2003 - Factor</a:t>
            </a:r>
          </a:p>
          <a:p>
            <a:r>
              <a:rPr lang="en-US" altLang="ko-KR" sz="1400" dirty="0" smtClean="0"/>
              <a:t>2007 - </a:t>
            </a:r>
            <a:r>
              <a:rPr lang="en-US" altLang="ko-KR" sz="1400" dirty="0" err="1" smtClean="0"/>
              <a:t>Clojure</a:t>
            </a:r>
            <a:endParaRPr lang="en-US" altLang="ko-KR" sz="1400" dirty="0" smtClean="0"/>
          </a:p>
          <a:p>
            <a:r>
              <a:rPr lang="en-US" altLang="ko-KR" sz="1400" dirty="0" smtClean="0"/>
              <a:t>2009 - Go</a:t>
            </a:r>
          </a:p>
          <a:p>
            <a:r>
              <a:rPr lang="en-US" altLang="ko-KR" sz="1400" dirty="0" smtClean="0"/>
              <a:t>2011 - Dart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Open Source &amp; Java Language</a:t>
            </a:r>
            <a:endParaRPr lang="ko-KR" altLang="en-US" dirty="0"/>
          </a:p>
        </p:txBody>
      </p:sp>
      <p:pic>
        <p:nvPicPr>
          <p:cNvPr id="9218" name="Picture 2" descr="https://encrypted-tbn0.google.com/images?q=tbn:ANd9GcR0IZZg9lYWmMdOVw8_-olmQZyiTC8VtBExuuCYuo1BpKq3tAwxX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916832"/>
            <a:ext cx="3168352" cy="2438146"/>
          </a:xfrm>
          <a:prstGeom prst="rect">
            <a:avLst/>
          </a:prstGeom>
          <a:noFill/>
        </p:spPr>
      </p:pic>
      <p:pic>
        <p:nvPicPr>
          <p:cNvPr id="9220" name="Picture 4" descr="https://encrypted-tbn0.google.com/images?q=tbn:ANd9GcT9LmQq91o_VNDJNQsbtY3brCDNRlI7Ajs0wSkCkgtAlj6F-xa0d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700808"/>
            <a:ext cx="3649530" cy="2664296"/>
          </a:xfrm>
          <a:prstGeom prst="rect">
            <a:avLst/>
          </a:prstGeom>
          <a:noFill/>
        </p:spPr>
      </p:pic>
      <p:pic>
        <p:nvPicPr>
          <p:cNvPr id="9222" name="Picture 6" descr="https://encrypted-tbn3.google.com/images?q=tbn:ANd9GcRk-OBolk7Tt5nylhCsRQfG20tHpTU1at-9puGZhaEzgEu-DOw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4653136"/>
            <a:ext cx="2466975" cy="18478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World Wide Web</a:t>
            </a:r>
            <a:endParaRPr lang="ko-KR" altLang="en-US" dirty="0"/>
          </a:p>
        </p:txBody>
      </p:sp>
      <p:pic>
        <p:nvPicPr>
          <p:cNvPr id="8194" name="Picture 2" descr="https://encrypted-tbn2.google.com/images?q=tbn:ANd9GcRNH9PJBFDFbzjknyXk4fSdhTiZ4e_V1V7LMfR14VkhaSGVmwMae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44824"/>
            <a:ext cx="2124075" cy="2152650"/>
          </a:xfrm>
          <a:prstGeom prst="rect">
            <a:avLst/>
          </a:prstGeom>
          <a:noFill/>
        </p:spPr>
      </p:pic>
      <p:pic>
        <p:nvPicPr>
          <p:cNvPr id="8196" name="Picture 4" descr="https://encrypted-tbn2.google.com/images?q=tbn:ANd9GcQKQQjIYP8oruuBDcN2MhZiiJXqUm3moGT_NrqN0jp7z8gUQJW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4077072"/>
            <a:ext cx="2085975" cy="2190750"/>
          </a:xfrm>
          <a:prstGeom prst="rect">
            <a:avLst/>
          </a:prstGeom>
          <a:noFill/>
        </p:spPr>
      </p:pic>
      <p:pic>
        <p:nvPicPr>
          <p:cNvPr id="8198" name="Picture 6" descr="http://thecustomizewindows.com/wp-content/uploads/2012/05/World-Wide-Web-or-WWW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4509120"/>
            <a:ext cx="3096344" cy="1721568"/>
          </a:xfrm>
          <a:prstGeom prst="rect">
            <a:avLst/>
          </a:prstGeom>
          <a:noFill/>
        </p:spPr>
      </p:pic>
      <p:pic>
        <p:nvPicPr>
          <p:cNvPr id="8200" name="Picture 8" descr="https://encrypted-tbn0.google.com/images?q=tbn:ANd9GcTl5RGzhLols8R4TnQqnTcJ7xkHjKB3T3fCd8gPh5ZSoTkbKi5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31840" y="1916832"/>
            <a:ext cx="2466975" cy="1847851"/>
          </a:xfrm>
          <a:prstGeom prst="rect">
            <a:avLst/>
          </a:prstGeom>
          <a:noFill/>
        </p:spPr>
      </p:pic>
      <p:pic>
        <p:nvPicPr>
          <p:cNvPr id="8202" name="Picture 10" descr="https://encrypted-tbn1.google.com/images?q=tbn:ANd9GcQnMsM39QJ-8YQZW3wiqNOXD6ksljDuK293p1F1hoZBzn1M3icDFA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192" y="2924944"/>
            <a:ext cx="2381250" cy="19240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Java  &amp; WWW </a:t>
            </a:r>
            <a:endParaRPr lang="ko-KR" altLang="en-US" dirty="0"/>
          </a:p>
        </p:txBody>
      </p:sp>
      <p:pic>
        <p:nvPicPr>
          <p:cNvPr id="7170" name="Picture 2" descr="https://encrypted-tbn0.google.com/images?q=tbn:ANd9GcQhA2QSiLTxkaFVc6nOqDQlFtPBwEHJOR_vcx9vXuiIQmrnbpPrL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581128"/>
            <a:ext cx="2514600" cy="1819276"/>
          </a:xfrm>
          <a:prstGeom prst="rect">
            <a:avLst/>
          </a:prstGeom>
          <a:noFill/>
        </p:spPr>
      </p:pic>
      <p:pic>
        <p:nvPicPr>
          <p:cNvPr id="7172" name="Picture 4" descr="https://encrypted-tbn3.google.com/images?q=tbn:ANd9GcQ1BAJzOBwa1KhIupXY8ujattlflu81k1urzt8sjAaVnGubDOI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844824"/>
            <a:ext cx="3347864" cy="2524619"/>
          </a:xfrm>
          <a:prstGeom prst="rect">
            <a:avLst/>
          </a:prstGeom>
          <a:noFill/>
        </p:spPr>
      </p:pic>
      <p:pic>
        <p:nvPicPr>
          <p:cNvPr id="7174" name="Picture 6" descr="https://encrypted-tbn3.google.com/images?q=tbn:ANd9GcTnzahp6wbdo9AV7Rx2Lh9frbEJavZbusLEit62DS_QG2w5gJZ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772816"/>
            <a:ext cx="2628900" cy="1743076"/>
          </a:xfrm>
          <a:prstGeom prst="rect">
            <a:avLst/>
          </a:prstGeom>
          <a:noFill/>
        </p:spPr>
      </p:pic>
      <p:sp>
        <p:nvSpPr>
          <p:cNvPr id="7176" name="AutoShape 8" descr="data:image/jpeg;base64,/9j/4AAQSkZJRgABAQAAAQABAAD/2wCEAAkGBhIPDxUUEBMQFBUUEBUVFBUUEB0UFBQVFBQVFBQVFRUXGyYeFxkjGRQWHy8gIycpLCwsFR4xNTAqNSYrLCoBCQoKDgwOGg8PGi8kHyQsLCwsLCktLCkpLCwpKSksKSwpLCksLCwsLCwsLCkpLCwsLCkpLCwtLCwpKSwsLCwpKf/AABEIAMwAzAMBIgACEQEDEQH/xAAcAAACAgMBAQAAAAAAAAAAAAAABQQGAQIHAwj/xABIEAABAgIGBgYHBwEGBgMAAAABAhEAAwQSIVGS4QUiMUFhkQYHEzJS0RQzYnGBk6EWI0JTY6LSsXKCssLD8BUXNEOz8SS0wf/EABkBAAMBAQEAAAAAAAAAAAAAAAABAgMEBf/EACkRAAICAgIBBAIABwAAAAAAAAABAhEDEiExQQQTUWEigRQycaGxwdH/2gAMAwEAAhEDEQA/AO3VD4jyHlBUPiPIeUDKvGHOBlXjDnFCCofEeQ8ojT6QsLqIFY1QouoJABJA3F9hiSyrxhziGkH0lVo9Sjd7a+MCEzPaT/An5o/hB2k/wJ+aP4RLZV4w5wMq8Yc4LHRE7Sf4E/NH8IO0n+BPzR/CJbKvGHOBlXjDnBYURO0n+BPzR/CDtJ/gT80fwiWyrxhzgZV4w5wWFETtJ/gT80fwg7Sf4E/NH8Ilsq8Yc4GVeMOcFhRE7Sf4E/NH8Ix2s/wJ+aP4RLZV4w5xhjeMJ84Aoi9rP8Cfmj+EY7ed4B80fwiWxvGHOApN4w5wWKiCafMT3kH4LBP1SI0RpxBLK7RJfekH/C8S5sonenDnCXSdAcbuWcUqYnY/krCw6VuODctm2N6h8R5Dyir6FpUwrUisK6UukkH7xIsKF22tYytvKLFR6RX3gEd5JFo+uzjshNUNOz2qHxHkPKCofEeQ8oGVeMOcDKvGHOEMKh8R5DygqHxHkPKBlXjDnAyrxhzgAKh8R5DygqHxHkPKBlXjDnAyrxhzgAGVeMOcDKvGHOBlXjDnAyrxhzgAGVeMOcQ0g+kqtHqUbvbXxiYyrxhziGAfSVWj1KN3tr4wITJeteMOcGteMOcYZV4w5wMq8Yc4Bmda8Yc4Na8Yc4xrXjDnBrXjDnABm28Yc4GVeMOcYtvGHOC28Yc4AMsq8Yc4Na8Yc4wyrxhzjClEByUgXkWf4oANrbxhzgY3jDnCikdLKJL71Kow/vg82UWjEnpbRF92lUb4rCfhrKFvCL0lV1/YWyG7KvGHOBjeMOcay11g6VJIOwgOD8QqMsbxhziBgoG8Yc4h0uWSNow5xMIN4w5x4Tkltow5w0IrQBl0hCrO+AbNytU7+MPVyy4LgKTsUE8wbbQboVaRkHaGst2XW3w8XLJtcW293OLZKN6NSlKNVVVKhuawjxJL2j+m+JDKvGHOFsyUTtIvBAIIN4L2GPaj0xThMwpc2JVVsX9bFcOUQ0UmTGVeMOcDKvGHOBlXjDnAyrxhzhDBlXjDnAyrxhzgZV4w5wMq8Yc4ABlXjDnAyrxhzgZV4w5wMq8Yc4QAyrxhziEx9JVaPUp/D7a+MTWVeMOcQiD6Qq0epTu9tfGKQmSrbxhzgY3jDnGtt4w5xm28Yc4AMsbxhzgY3jDnGtt4w5wW3jDnABsxvGHOAuN6cOca23jDnHNOnGnqRT1zaHQFICJSCaVOK6iQAWKK5LAO422kHcI0x43N0TKWqPbpd1tiQoyqElM5YsVNIaWDchzrnjs98VGkaK0hpAS5lMpCQJyiJae0rkkbQiUk1QReWA4RbuiHV1o0pSe1FKmdmCrWNQMWJSEtZWfa8W/R3Q2iyC6ZaVKZgZjzCkXJrEsHtju97Fg4guflow0nPl9HOpvU/Vmy0JUtYqhUx6OE1azuQutVKgRaHfZtiR0h6pCF1qOAUEa+rWU6liwJFwLv7I2bY6wyrxhzgZV4w5xivXZk07L/AIeBTNF9WaKNUVIpFJkrCGXUmOlavEoGw/ACLTOWqUkqUQpIDk1DWA3kgG0e633xKZV4w5wVVXjDnHLPLKbuTs1UFHo8ZcyskKSpJBAIIDgg7CCFWiMKSbxhzhRSZY0drpIFHUv70F6skrV61LmxFYgKTsDuNhdxbeMOcDXldAmQqRRid4w5xr6etAAKQWDONtnxiaUG8Yc48l0cneMOcIYvmaYb8Cvg3nESb0gl2iYiYB/YCv6LeGa6E92HOIVK0U93LOKVEuxpommdqjVWFjcqqxI2awexQNh574nMq8Yc4rmhJBlzAAQNYju7lJJO++WmLGyrxhziJcMpAyrxhzgZV4w5wMq8Yc4GVeMOcSMGVeMOcDKvGHOBlXjDnAyrxhzgAGVeMOcQlA+kG0epT+H21cYmsq8Yc4hLB9INo9Sn8Ptq4xSEz3tvGHOC28Yc41tvGHOE3SHpMihpZ0qmEaqG+qrbBA5KKtl48csktYq2T9KaVRRkVpih7KQnWUbgH+sQujmmJlKC1KAAC9UhJZiO672kN9Yr2idCTqevt6UohB2BmKhuCQ+qjj/7i6yZNRISiqlIDABNgHOMouUnt0jszQxYYe33Py/C+kLOlNNnS6PUo5Bnz1dlJ1e6pQJVMJewISFKfgIqNI6sJNEoEw9rSpi6gXMShQKVrR+KobnNu1gTti4zraU5I+6kgANsM5Rc7drSgPjExMwkWkYc47YZJY0tf6s8xxUuzmnRXTfolUoZ1GoCsulKCoKUTVbeXHvMXGTohUxZnSqRLnFSklQJNRnBSGB2APZGNJ9FKOuUAE1OzSop7PVJFqiku4Nt8S+jFHly6KjsVOlYrupOsa3iY7QLPhG2XLGS3j2Zxg1+LJtLpKhPlprWEbE2F3322iJ6a144aucL5NKROWoApK5K6pdDFJ4W7IldobxhzjjkukbokObxhzjQLVa9XhZt+tkePaG8Yc41VNN4w5xNDFnTdE1ejqQmUlEwmUQUEEVkf9xjW7wS5HECEnVZ0j9MoVQrrLo5CCSnWVLIeWTbtYFP92LQZ5vHLOOYdEJ6aL0ipMmWQEzVTU1W1QQBPAFu41kgcTHZjjtilH45/wCmMnU0/wBHR+kOkplHkhaACa4B1SwG0vbv2fGNtD6bTSkukgKHeQRaOO20cYnqQSGNUghiCmwi42xTdOdG5tGV29EJZLkpSNZF9UPrJ4R503KL2XK+D1MEcOWHty4l4fh/TLmQbxhzjRSDeMOcIujnSxNL1FlKJrbGsXxTbt4Q+tvGHONYyUlaOXLililrNckZEkiai0WrP4fYXxhmyrxhziCpJ7SXaO+fw/pr4xOZV4w5wMzQMq8Yc4GVeMOcDKvGHOBlXjDnEjBlXjDnAyrxhzgZV4w5wMq8Yc4YAyrxhziDMB7c2j1Kfw+2rjE5lXjDnEGaD25tHqR+H2zxhoTIHSanTpFEmTJNUqSAbU7A7FQD2kO8UnoRQpVMnKXSJoXMBrCWq0r311EnWHDnHSCknaRhzigdK+gi5avSaA6VpNYy0WEHxSrdvs8royyRdqXf0d/pcsVCWO9W/P8Ao6CAbxhzgY3jDnFJ6HdYIpJEmklMudsSSGTMOxtuqvhv3XRdWN4w5xrGSkrRx5McsctZIqlJ09LRpCbR1LCZihKWgFPfBlbEl9oqGzjDWVSC20cs45t1v0ZUmn0eeFlBVKSAtIZlSZrvt21Zg+Ai5opTEsQz2WWcCLY7pYlpGS8r/ByqXLQ8E47yOWcI+iNMaXMkOa0ietJChsSpRKWt2bYkCkm8cs4V0qizkTFzKGZIXNq9p2oUQSnYUgPbuiYxVOLG3zY00johC5ip5mzJR7NlKQaqdUWKVbuss3tFZX1gTkTGK0rSlZHqQkqSD77HEVLTul58yapE6kImVFVdVREtwdwCQDbvbdC6kztdWujab/KPQxemVfnycs8nP48HbtF6cRSpdeUpwCAdUhlVQoi02s7Qo6VdNpdBKEq11rINUDYh7VG2x7W90VLoBpxMoTkLmICavagl/wAANba25j8IoelKeudOUuZMrKKiSS77Lmsa6MoekXuNPpGjzPVfJ22naXXMoiptDUlajJrytW20BQ1SWrVS9U72Eck6vaQV6Yo6ypSlqpJKioWkqSaxNsROjnSSk0OWsyVpMusRMSUEgKVLKUKJ3NVst/Cxsh91WaDX/wAUlFTumjqpBcbAtNWWSH2mulTXERp7awwmvoW27R3ZjeMOcFt4w5xhjeMOcVTpj07RQQZcspmTyO62rL4rt23J/pHiSkoq2d+PHLJLWKFfT/RkiQRNRMTLmqU/ZpDVrbVgA6pF+w++LD0L0lPpNEC5xD1ilKqtq0psrKt2u4fe0VXoz0NnU1fpWkCplEKCFd6ZcVD8KLk7+Ajo0uXVACaoADABLAC4B4yxxblt0d3qcsVjWK9mvPx9I1UDXl2jvn8P6a+MTmVeMOcQVA15do75/D+mvjE5lXjDnGrPPQMq8Yc4GVeMOcDKvGHOBlXjDnCGDKvGHOBlXjDnAyrxhzgZV4w5wADKvGHOIE4HtzaPUj8PtnjE9lXjDnECeD220eqG72zxhoTN7bxhzgY3jDnGtt4w5xm28Yc4skpvTXq9TTHnUcpRP2myqib/AGrle1z4ROrzpRSpk1dDpSFV5KCa6hrpAIATMtt22K38dsXy28Yc40FHAWVgIrFISVVNYpBcAl3IDmM9PytHR77ePSSv4+irdZ3R40ygKIFZcg9qkJTrFLETEi3ekk/3YrnR6mKXQ5BJL9kA5FpqEoB27wkGOn23jDnFE0p0eNEURLH3KlFUtvwKUXXKZ7AS6k/3h7/Qw5Ljo/0cU487G0mlXke82c4xo3pVQ53aIM4DUIC3YqA2lNtg3A7S9kKl0tMsVlqSlIZyqwWlgPjssjm9C0UudSZgolZaAtYCqpCQnWKSoqDJsG9tkdMMMZp26MpTa6PXSyAmaoIUgoCjVZY2btpd/fESkLJWbU94/iEeEqiqWQ6kgfF25Q3k0VKCWqu+0uT/AEj0bo5iPLoCykElKdZ9ttkE6hhRUpSqylOSpSiSSo2k8dsMVpsFo2f1jzXKDN8dkZ7Do1kmWaIqWotMTMQZZCbFIrFS5a7wDrBwTaQGcx1Xqx0VM7ObTJxHaUpYI1WaWixLB7AS7C4CKV0O6HGnzXUCJKDrqv31U8T9B8H7RKlVUhKWASAAAmwABgBbsaPN9VlX8q/Z04YvtlQ6xOldIoYlyqOk154ITMCXIIIFVCbXXaPc4iJ0L6ujKIpFNZc4msmWrXCCbayy+sv6Didl5XRwpSVKCSpBJQShykkMSkvY4je28Yc48vS5W2eis7jj0iq+X8m1t4w5wMbxhzjW28Yc4zbeMOcaHOakGvLtHfP4f018Ynsq8Yc4Xsa8u0d87v018YYMq8Yc4iXZSBlXjDnAyrxhzgZV4w5wMq8Yc4Qwqm8cs4KpvHLODW4Qa3CAAqm8cs4gUgHtto9UN3t++J+twhfSX7bd6of44cexMyxvHLOBjeOWcaueEDn2frGhBsxvGHOBjf8ATONXPswOeEAGzG8Yc40myqwKVMQQxBTYfrGXPswOeEAHP+nXQ+lLlKFEqLQogrTamawtYMWWl2LM7gbY5tRtITqIidK7IJVNDLdwtDOCU8CCRwePom32frEPSOh5NJDT5UmZcVIcj3HaI7MXqXFayVoxlivlHzxKl290227conJQ52HbflHW53VnQVbJZRwRNU3760bSOrehoNqFK4KmFv2gGOh+siZeyzlKJZUbEkk7BvPuEW/o71dTZxC6S8pG1v8AuK4Me6OJt4R0LR+hZNH9TKlIN4TrfFRtPOJrn2frHNk9TKXETWOJLs8qFQUyJaZcoJShIYAJztPGPdjeOWcaueH1gc+zHKbGWN4w5xljeOWcaufZ+sDnhCA2Y3jDnAxv+mca28PrA54fWADIBry7R3zu/TXxhgxvHLOFyXry9nf/ANNcMdbhGcuy0FU3jlnBVN45Zwa3CDW4QhhrcINbhBrcINbhAAa3CF9Lftd3qv8AOIYa3CF9Mftd3qv84hx7EzW3h9YX0jT0uWspUVOCxaUsjmAxic54fWBzwjZfZm7Fv2lk3q+Svyg+0sq9XyV+UMnPCBzw+sPgXIs+0sm9XyV+UH2lk3q+Svyhnbw+sDnh9YOA5Fv2llXq+SvyjH2llXq+Svyhm54fWBzw+sHAci37Syr1fJX5Rj7Syr1fJX5Qzc8PrA54QcByLPtLKvV8lflGftLKvV8lflDJzw+sDnh9YOA5Fn2llXq+Svyg+0sq9XyV+UM3PD6wOeEHAciz7Syr1fJX5Rn7Syr1fJX5Qyc8PrA54fWDgORb9pZN6vkr8oYUekdokKSzEOHBB5G0Rs54fWBzwhOvA1Zsh66Nnf8A9OZDLW4QslvXRs7/AB/LmQz1uEZS7NIhrcINbhBrcINbhEjDW4coNbhyg1uHKDW4coADW4coX00Htd3qrvbEMNbhyhfTX7Td6v8AziHHsUujyt4Ri3hBbwgc8I2Mwt4Rm3hGHPCBzwgALeER9JUtUmTMmAJNSWpbF2NVJLfSJDnhC3pKoihUg2f9NN/8aoGBX9AdPplKpKJJlSkhda0KUSKqFL2H+zFupNIEtClrUlKUglRLsAI430ApL6TkAXzP/DMi9dZ9IWjR9mxU+WFNcylW8HSOURF8WU1yLtI9ZyqxFHlpA3KmOSeNUGz3PESV1l0kHWTIULqhT9a0LOr5FEnTVilGXWYdkmYWQrbW3gE7LDF/0p0No06UpKZMmWopNRctFQgtYdVgR74lW+bHwuDbo30tRTgQAETEhygl3HiSd4/o8TtOaSVRqPMmgJUUJdi4BtA2j3xz3o90R0hRqXKmGUkJTMFY9ujuGxVgW5sJsi5dOVkaOpBs9WP8SYpN1yJ9lb/5pTfyJONUH/NKb+RKxqhB1dS0T6dUmIlrT2KzVWgKS4KWLHfbHS53RairSQaPRgD4ZQQfgpLERKtq7G6Qt0F0/l0mYJa0iUtRZLmslR3B7GMWi3hyMcG09JFFpc2UlRIlzCEne1ik/EOPiI7doqlKm0eUss65MtZs3qQFH+sVF3wxNUTLeEFvCNbeHIwW8OUWSekp66Nnf/05kM9b2eUK5L10bO/d+nMhprcOUZS7Lj0Gtw5Qa3DlBrcOUGtw5RJQMrhyzgZXDlnA6rhiygdVwxZQgBlcOWcL6c/abvV3e2I9tIUwy07nOzW5nZC/03tFWtWEsg27ddNuyLin2TJro3c8IHPCNXP+zBW93ONTM2c8IHPCEs3TK7SlIISSDbYGLW2Q0E4lFYAdysA/B7oSkmaSxuPZ7OeEKuliiNH0o2f9JO/8ao5ZofrrpU6mSUTk0aVKXPQmYyS6UqVVOspVjPt4R0np3SxK0XS1KYf/ABZidv4lpKEj4qUBBdomqOR9WlJfS1HHGb/9ebHbtL6LTS5C5M1ilaWLbQdoUOIIB+EcC6p1FWmaO34ROUfd2ExP9VCOo9ZvTek6KRJVIlylCYpSVKW5qlIBAABG0E8oiHERy7KJ0g6uqdRVEolmfLexcoOW9qX3knmOMJKH0oplDU0udPlEbUEkDbvlrs5i+OqdWXWErSaJiJ5lCkIWSEp1K0ogMUpteqQQfeIteldGyKRLUKTKkrQASozGISGtVWI1LB3gQzQaXyh7fJQ+hHWuqkTUSKYEBSzVRNSGClbkrS7Am8b90WjrEWRoqkmz1Y/xpj53pc5CaWoUYkoFIPYneUiZ92fezR9AdZS1f8GpJIt7FL22vXQ+6+HFtpia5OP9Gelq9H0jtkIRMNRSKqiQGURbq27otFJ67aUpJCJFHQfFrKb4Et/6iv8AVFRZdI0lUnS5U1Po801ZiAtLgoYsoEPbHbE9FKECCKHQgRaCKNLBH7ImMW1wNtWcS6PaIpOlqSyayqyyqdOPdS5dSirZWtsG1yI+gJEmohKUsEpSEpFtgSGG+4RiTKCEhKEoSkbAmwD3ACN3Nw55RpGNEt2bW8OWcFvDkfONXNw55QObhzyiiT1kPXRs7936czjDVlcOWcKaOTXRYO/f+nM4Q2dVwxZRjPs0j0DK4cs4GVw5ZwOq4YsoHVcMWUQUDquGLKNJ06okqVVAAcl9w+Ebuq4Yso8aZJMyWpJAZSSLFW2/CGBWqXTVTFFRAt2CtsG4bIhTKSpKwQzhN/EcIwAuUoy5gDjYXsI3EWR50gmtsHdv4jhHZFLwc0mxjTNJfcVksDXSlQfY72bIiI7ZexLC8qYc2iOia20Ag7Q+0coayKKlSBVer/bt92yOfNie1+CGtmeejKOJkuspKSSpT27WUQHst2Q0B93+/hGkpFUAAAAbADlGzxUY0ja3VNnB+sTqrpMmkTJ9DlqnSJiiuqgVlyioupJSLSlzYRex41Y6N0rSUokql6QmJSwRLWmapCdwqpVqpj6heMlR/wBmE8ZWxznqp6upmjq1IpQT28xFVKAp+yQSCaxAYrLDZsAvdrb0s6NI0lRF0ebZWZSFguULT3VANbvBG8Ew3c3DnlA5uHPKLUaVE35PmrTPVzpKgTH7GasJVqzZDrBbYRV1kmzYQDEakydL0oCXNGk5o3JmdstPJVm4R9PVjcOeUZrq/wBqPlEe2XucZ6ueqOemeik09AQmWqsiSoutSx3TMAcJSDaxtLDdt6J1h0CdSNF0iVJQZkxaEhKU2qUe0SSwa4GLC5uHPKBzcOeUUo0qJvmzjHVL0Pp1E0l2lIo06UjsJiay0slyUsH+Edoc3DnlGHNw55QObhzygjGkDdmXNw55QObhzyjDm4c8oHNw55RQjLm4c8oHNw55RhzcOeUDm4c8oAPajE10WDv3/pzOENnVcMWUKKMTXRYO/f8ApzOEN3VcMWUYT7NI9A6rhiygdVwxZQOq4YsoHVcMWUSUaLmKDBk2+1d8I0VMVwxHyjw0jMWmqoAWO+tuLcOEZlLKg+riPlHBlyS3cUapKrIGmKB2ybAkLHdNb6GzYYqNJnqCmUGIBBD73HCLqZiisAAbQ9pv90J+lehytVdAFYIJLHvAKTw2iOj0GaUrUurMs8F2iu+k+7nlHpRdMzpSjVSgpN6/rC9EtZ2D65R7JoUw/l/GYB/+R65xllTS6UQCJUgghwe12jnGfSKX+VJ+ZnC3Q1OVJNSYUVCbCJgNU/DcYscZvjwWufIu9Ipf5Un5mcHpFL/Kk/MzhjB/vblCsdfYt9Ipf5Uj5sHpFL/KkfNhi5uHPKBzcOeUAV9i/wBIpf5Uj5sY9Ipf5Uj5sMXNw55QObhzygCvsXekUv8AKk/Ng9Ipf5Un5sMXNw55QObhzygCvsX+k0v8qT82Mek0v8qT82GLm4c8oHNw55QBQv8ASKX+VI+bB6RS/wAqR82GDm4c8oHNw55QBQu9Ipf5Uj5sMUKUwcJdg7K3790Dm4c8oHNw55QgPeik9oiwd+/9OZwhu6rhiyhPRSe0RYO/f7EzhDh1XDFlHPPs2h0DquGLKB1XDFlA6rhiygdVwxZRJRpNQVDYMWURhIWNgTzyifBEOMX2h8kSTRyC5CeeUedOoq1kFNSxJBBc7SDuZtkT4IapdCfJUp2hi51EWl7Kw2/GPBWg3/Anmrzi4qQI17IRfuS+RaIpo6PB37NOJXnDT73wo5K/lD/shB2Qg3l8hqhB974UclfyjB7Xwy+Sv5RYOyEHZCFuw1RXnneGX+7zg++8Mv8Ad5xYeyEHZCHuw1RXvvvDL/d5wPO8Mv8Ad5xYeyEHZCDdhqivPO8Mv93nA87wy/3ecWHshB2Qg3Yaor333hl/u84PvvDL/d5xYeyEHZCDdhqivPO8Mv8Ad5wffeGX+7ziw9kIx2Qg3Yaor/33hl/u84yO28Mv93nFg7IQCWIN2GqFVCo0wqSVBAALsHBJYjaX8UNnVcMWUbARmJbsaVGjquGLKB1XDFlGzwPAM/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78" name="AutoShape 10" descr="data:image/jpeg;base64,/9j/4AAQSkZJRgABAQAAAQABAAD/2wCEAAkGBhIPDxUUEBMQFBUUEBUVFBUUEB0UFBQVFBQVFBQVFRUXGyYeFxkjGRQWHy8gIycpLCwsFR4xNTAqNSYrLCoBCQoKDgwOGg8PGi8kHyQsLCwsLCktLCkpLCwpKSksKSwpLCksLCwsLCwsLCkpLCwsLCkpLCwtLCwpKSwsLCwpKf/AABEIAMwAzAMBIgACEQEDEQH/xAAcAAACAgMBAQAAAAAAAAAAAAAABQQGAQIHAwj/xABIEAABAgIGBgYHBwEGBgMAAAABAhEAAwQSIVGS4QUiMUFhkQYHEzJS0RQzYnGBk6EWI0JTY6LSsXKCssLD8BUXNEOz8SS0wf/EABkBAAMBAQEAAAAAAAAAAAAAAAABAgMEBf/EACkRAAICAgIBBAIABwAAAAAAAAABAhEDEiExQQQTUWEigRQycaGxwdH/2gAMAwEAAhEDEQA/AO3VD4jyHlBUPiPIeUDKvGHOBlXjDnFCCofEeQ8ojT6QsLqIFY1QouoJABJA3F9hiSyrxhziGkH0lVo9Sjd7a+MCEzPaT/An5o/hB2k/wJ+aP4RLZV4w5wMq8Yc4LHRE7Sf4E/NH8IO0n+BPzR/CJbKvGHOBlXjDnBYURO0n+BPzR/CDtJ/gT80fwiWyrxhzgZV4w5wWFETtJ/gT80fwg7Sf4E/NH8Ilsq8Yc4GVeMOcFhRE7Sf4E/NH8Ix2s/wJ+aP4RLZV4w5xhjeMJ84Aoi9rP8Cfmj+EY7ed4B80fwiWxvGHOApN4w5wWKiCafMT3kH4LBP1SI0RpxBLK7RJfekH/C8S5sonenDnCXSdAcbuWcUqYnY/krCw6VuODctm2N6h8R5Dyir6FpUwrUisK6UukkH7xIsKF22tYytvKLFR6RX3gEd5JFo+uzjshNUNOz2qHxHkPKCofEeQ8oGVeMOcDKvGHOEMKh8R5DygqHxHkPKBlXjDnAyrxhzgAKh8R5DygqHxHkPKBlXjDnAyrxhzgAGVeMOcDKvGHOBlXjDnAyrxhzgAGVeMOcQ0g+kqtHqUbvbXxiYyrxhziGAfSVWj1KN3tr4wITJeteMOcGteMOcYZV4w5wMq8Yc4Bmda8Yc4Na8Yc4xrXjDnBrXjDnABm28Yc4GVeMOcYtvGHOC28Yc4AMsq8Yc4Na8Yc4wyrxhzjClEByUgXkWf4oANrbxhzgY3jDnCikdLKJL71Kow/vg82UWjEnpbRF92lUb4rCfhrKFvCL0lV1/YWyG7KvGHOBjeMOcay11g6VJIOwgOD8QqMsbxhziBgoG8Yc4h0uWSNow5xMIN4w5x4Tkltow5w0IrQBl0hCrO+AbNytU7+MPVyy4LgKTsUE8wbbQboVaRkHaGst2XW3w8XLJtcW293OLZKN6NSlKNVVVKhuawjxJL2j+m+JDKvGHOFsyUTtIvBAIIN4L2GPaj0xThMwpc2JVVsX9bFcOUQ0UmTGVeMOcDKvGHOBlXjDnAyrxhzhDBlXjDnAyrxhzgZV4w5wMq8Yc4ABlXjDnAyrxhzgZV4w5wMq8Yc4QAyrxhziEx9JVaPUp/D7a+MTWVeMOcQiD6Qq0epTu9tfGKQmSrbxhzgY3jDnGtt4w5xm28Yc4AMsbxhzgY3jDnGtt4w5wW3jDnABsxvGHOAuN6cOca23jDnHNOnGnqRT1zaHQFICJSCaVOK6iQAWKK5LAO422kHcI0x43N0TKWqPbpd1tiQoyqElM5YsVNIaWDchzrnjs98VGkaK0hpAS5lMpCQJyiJae0rkkbQiUk1QReWA4RbuiHV1o0pSe1FKmdmCrWNQMWJSEtZWfa8W/R3Q2iyC6ZaVKZgZjzCkXJrEsHtju97Fg4guflow0nPl9HOpvU/Vmy0JUtYqhUx6OE1azuQutVKgRaHfZtiR0h6pCF1qOAUEa+rWU6liwJFwLv7I2bY6wyrxhzgZV4w5xivXZk07L/AIeBTNF9WaKNUVIpFJkrCGXUmOlavEoGw/ACLTOWqUkqUQpIDk1DWA3kgG0e633xKZV4w5wVVXjDnHLPLKbuTs1UFHo8ZcyskKSpJBAIIDgg7CCFWiMKSbxhzhRSZY0drpIFHUv70F6skrV61LmxFYgKTsDuNhdxbeMOcDXldAmQqRRid4w5xr6etAAKQWDONtnxiaUG8Yc48l0cneMOcIYvmaYb8Cvg3nESb0gl2iYiYB/YCv6LeGa6E92HOIVK0U93LOKVEuxpommdqjVWFjcqqxI2awexQNh574nMq8Yc4rmhJBlzAAQNYju7lJJO++WmLGyrxhziJcMpAyrxhzgZV4w5wMq8Yc4GVeMOcSMGVeMOcDKvGHOBlXjDnAyrxhzgAGVeMOcQlA+kG0epT+H21cYmsq8Yc4hLB9INo9Sn8Ptq4xSEz3tvGHOC28Yc41tvGHOE3SHpMihpZ0qmEaqG+qrbBA5KKtl48csktYq2T9KaVRRkVpih7KQnWUbgH+sQujmmJlKC1KAAC9UhJZiO672kN9Yr2idCTqevt6UohB2BmKhuCQ+qjj/7i6yZNRISiqlIDABNgHOMouUnt0jszQxYYe33Py/C+kLOlNNnS6PUo5Bnz1dlJ1e6pQJVMJewISFKfgIqNI6sJNEoEw9rSpi6gXMShQKVrR+KobnNu1gTti4zraU5I+6kgANsM5Rc7drSgPjExMwkWkYc47YZJY0tf6s8xxUuzmnRXTfolUoZ1GoCsulKCoKUTVbeXHvMXGTohUxZnSqRLnFSklQJNRnBSGB2APZGNJ9FKOuUAE1OzSop7PVJFqiku4Nt8S+jFHly6KjsVOlYrupOsa3iY7QLPhG2XLGS3j2Zxg1+LJtLpKhPlprWEbE2F3322iJ6a144aucL5NKROWoApK5K6pdDFJ4W7IldobxhzjjkukbokObxhzjQLVa9XhZt+tkePaG8Yc41VNN4w5xNDFnTdE1ejqQmUlEwmUQUEEVkf9xjW7wS5HECEnVZ0j9MoVQrrLo5CCSnWVLIeWTbtYFP92LQZ5vHLOOYdEJ6aL0ipMmWQEzVTU1W1QQBPAFu41kgcTHZjjtilH45/wCmMnU0/wBHR+kOkplHkhaACa4B1SwG0vbv2fGNtD6bTSkukgKHeQRaOO20cYnqQSGNUghiCmwi42xTdOdG5tGV29EJZLkpSNZF9UPrJ4R503KL2XK+D1MEcOWHty4l4fh/TLmQbxhzjRSDeMOcIujnSxNL1FlKJrbGsXxTbt4Q+tvGHONYyUlaOXLililrNckZEkiai0WrP4fYXxhmyrxhziCpJ7SXaO+fw/pr4xOZV4w5wMzQMq8Yc4GVeMOcDKvGHOBlXjDnEjBlXjDnAyrxhzgZV4w5wMq8Yc4YAyrxhziDMB7c2j1Kfw+2rjE5lXjDnEGaD25tHqR+H2zxhoTIHSanTpFEmTJNUqSAbU7A7FQD2kO8UnoRQpVMnKXSJoXMBrCWq0r311EnWHDnHSCknaRhzigdK+gi5avSaA6VpNYy0WEHxSrdvs8royyRdqXf0d/pcsVCWO9W/P8Ao6CAbxhzgY3jDnFJ6HdYIpJEmklMudsSSGTMOxtuqvhv3XRdWN4w5xrGSkrRx5McsctZIqlJ09LRpCbR1LCZihKWgFPfBlbEl9oqGzjDWVSC20cs45t1v0ZUmn0eeFlBVKSAtIZlSZrvt21Zg+Ai5opTEsQz2WWcCLY7pYlpGS8r/ByqXLQ8E47yOWcI+iNMaXMkOa0ietJChsSpRKWt2bYkCkm8cs4V0qizkTFzKGZIXNq9p2oUQSnYUgPbuiYxVOLG3zY00johC5ip5mzJR7NlKQaqdUWKVbuss3tFZX1gTkTGK0rSlZHqQkqSD77HEVLTul58yapE6kImVFVdVREtwdwCQDbvbdC6kztdWujab/KPQxemVfnycs8nP48HbtF6cRSpdeUpwCAdUhlVQoi02s7Qo6VdNpdBKEq11rINUDYh7VG2x7W90VLoBpxMoTkLmICavagl/wAANba25j8IoelKeudOUuZMrKKiSS77Lmsa6MoekXuNPpGjzPVfJ22naXXMoiptDUlajJrytW20BQ1SWrVS9U72Eck6vaQV6Yo6ypSlqpJKioWkqSaxNsROjnSSk0OWsyVpMusRMSUEgKVLKUKJ3NVst/Cxsh91WaDX/wAUlFTumjqpBcbAtNWWSH2mulTXERp7awwmvoW27R3ZjeMOcFt4w5xhjeMOcVTpj07RQQZcspmTyO62rL4rt23J/pHiSkoq2d+PHLJLWKFfT/RkiQRNRMTLmqU/ZpDVrbVgA6pF+w++LD0L0lPpNEC5xD1ilKqtq0psrKt2u4fe0VXoz0NnU1fpWkCplEKCFd6ZcVD8KLk7+Ajo0uXVACaoADABLAC4B4yxxblt0d3qcsVjWK9mvPx9I1UDXl2jvn8P6a+MTmVeMOcQVA15do75/D+mvjE5lXjDnGrPPQMq8Yc4GVeMOcDKvGHOBlXjDnCGDKvGHOBlXjDnAyrxhzgZV4w5wADKvGHOIE4HtzaPUj8PtnjE9lXjDnECeD220eqG72zxhoTN7bxhzgY3jDnGtt4w5xm28Yc4skpvTXq9TTHnUcpRP2myqib/AGrle1z4ROrzpRSpk1dDpSFV5KCa6hrpAIATMtt22K38dsXy28Yc40FHAWVgIrFISVVNYpBcAl3IDmM9PytHR77ePSSv4+irdZ3R40ygKIFZcg9qkJTrFLETEi3ekk/3YrnR6mKXQ5BJL9kA5FpqEoB27wkGOn23jDnFE0p0eNEURLH3KlFUtvwKUXXKZ7AS6k/3h7/Qw5Ljo/0cU487G0mlXke82c4xo3pVQ53aIM4DUIC3YqA2lNtg3A7S9kKl0tMsVlqSlIZyqwWlgPjssjm9C0UudSZgolZaAtYCqpCQnWKSoqDJsG9tkdMMMZp26MpTa6PXSyAmaoIUgoCjVZY2btpd/fESkLJWbU94/iEeEqiqWQ6kgfF25Q3k0VKCWqu+0uT/AEj0bo5iPLoCykElKdZ9ttkE6hhRUpSqylOSpSiSSo2k8dsMVpsFo2f1jzXKDN8dkZ7Do1kmWaIqWotMTMQZZCbFIrFS5a7wDrBwTaQGcx1Xqx0VM7ObTJxHaUpYI1WaWixLB7AS7C4CKV0O6HGnzXUCJKDrqv31U8T9B8H7RKlVUhKWASAAAmwABgBbsaPN9VlX8q/Z04YvtlQ6xOldIoYlyqOk154ITMCXIIIFVCbXXaPc4iJ0L6ujKIpFNZc4msmWrXCCbayy+sv6Didl5XRwpSVKCSpBJQShykkMSkvY4je28Yc48vS5W2eis7jj0iq+X8m1t4w5wMbxhzjW28Yc4zbeMOcaHOakGvLtHfP4f018Ynsq8Yc4Xsa8u0d87v018YYMq8Yc4iXZSBlXjDnAyrxhzgZV4w5wMq8Yc4Qwqm8cs4KpvHLODW4Qa3CAAqm8cs4gUgHtto9UN3t++J+twhfSX7bd6of44cexMyxvHLOBjeOWcaueEDn2frGhBsxvGHOBjf8ATONXPswOeEAGzG8Yc40myqwKVMQQxBTYfrGXPswOeEAHP+nXQ+lLlKFEqLQogrTamawtYMWWl2LM7gbY5tRtITqIidK7IJVNDLdwtDOCU8CCRwePom32frEPSOh5NJDT5UmZcVIcj3HaI7MXqXFayVoxlivlHzxKl290227conJQ52HbflHW53VnQVbJZRwRNU3760bSOrehoNqFK4KmFv2gGOh+siZeyzlKJZUbEkk7BvPuEW/o71dTZxC6S8pG1v8AuK4Me6OJt4R0LR+hZNH9TKlIN4TrfFRtPOJrn2frHNk9TKXETWOJLs8qFQUyJaZcoJShIYAJztPGPdjeOWcaueH1gc+zHKbGWN4w5xljeOWcaufZ+sDnhCA2Y3jDnAxv+mca28PrA54fWADIBry7R3zu/TXxhgxvHLOFyXry9nf/ANNcMdbhGcuy0FU3jlnBVN45Zwa3CDW4QhhrcINbhBrcINbhAAa3CF9Lftd3qv8AOIYa3CF9Mftd3qv84hx7EzW3h9YX0jT0uWspUVOCxaUsjmAxic54fWBzwjZfZm7Fv2lk3q+Svyg+0sq9XyV+UMnPCBzw+sPgXIs+0sm9XyV+UH2lk3q+Svyhnbw+sDnh9YOA5Fv2llXq+SvyjH2llXq+Svyhm54fWBzw+sHAci37Syr1fJX5Rj7Syr1fJX5Qzc8PrA54QcByLPtLKvV8lflGftLKvV8lflDJzw+sDnh9YOA5Fn2llXq+Svyg+0sq9XyV+UM3PD6wOeEHAciz7Syr1fJX5Rn7Syr1fJX5Qyc8PrA54fWDgORb9pZN6vkr8oYUekdokKSzEOHBB5G0Rs54fWBzwhOvA1Zsh66Nnf8A9OZDLW4QslvXRs7/AB/LmQz1uEZS7NIhrcINbhBrcINbhEjDW4coNbhyg1uHKDW4coADW4coX00Htd3qrvbEMNbhyhfTX7Td6v8AziHHsUujyt4Ri3hBbwgc8I2Mwt4Rm3hGHPCBzwgALeER9JUtUmTMmAJNSWpbF2NVJLfSJDnhC3pKoihUg2f9NN/8aoGBX9AdPplKpKJJlSkhda0KUSKqFL2H+zFupNIEtClrUlKUglRLsAI430ApL6TkAXzP/DMi9dZ9IWjR9mxU+WFNcylW8HSOURF8WU1yLtI9ZyqxFHlpA3KmOSeNUGz3PESV1l0kHWTIULqhT9a0LOr5FEnTVilGXWYdkmYWQrbW3gE7LDF/0p0No06UpKZMmWopNRctFQgtYdVgR74lW+bHwuDbo30tRTgQAETEhygl3HiSd4/o8TtOaSVRqPMmgJUUJdi4BtA2j3xz3o90R0hRqXKmGUkJTMFY9ujuGxVgW5sJsi5dOVkaOpBs9WP8SYpN1yJ9lb/5pTfyJONUH/NKb+RKxqhB1dS0T6dUmIlrT2KzVWgKS4KWLHfbHS53RairSQaPRgD4ZQQfgpLERKtq7G6Qt0F0/l0mYJa0iUtRZLmslR3B7GMWi3hyMcG09JFFpc2UlRIlzCEne1ik/EOPiI7doqlKm0eUss65MtZs3qQFH+sVF3wxNUTLeEFvCNbeHIwW8OUWSekp66Nnf/05kM9b2eUK5L10bO/d+nMhprcOUZS7Lj0Gtw5Qa3DlBrcOUGtw5RJQMrhyzgZXDlnA6rhiygdVwxZQgBlcOWcL6c/abvV3e2I9tIUwy07nOzW5nZC/03tFWtWEsg27ddNuyLin2TJro3c8IHPCNXP+zBW93ONTM2c8IHPCEs3TK7SlIISSDbYGLW2Q0E4lFYAdysA/B7oSkmaSxuPZ7OeEKuliiNH0o2f9JO/8ao5ZofrrpU6mSUTk0aVKXPQmYyS6UqVVOspVjPt4R0np3SxK0XS1KYf/ABZidv4lpKEj4qUBBdomqOR9WlJfS1HHGb/9ebHbtL6LTS5C5M1ilaWLbQdoUOIIB+EcC6p1FWmaO34ROUfd2ExP9VCOo9ZvTek6KRJVIlylCYpSVKW5qlIBAABG0E8oiHERy7KJ0g6uqdRVEolmfLexcoOW9qX3knmOMJKH0oplDU0udPlEbUEkDbvlrs5i+OqdWXWErSaJiJ5lCkIWSEp1K0ogMUpteqQQfeIteldGyKRLUKTKkrQASozGISGtVWI1LB3gQzQaXyh7fJQ+hHWuqkTUSKYEBSzVRNSGClbkrS7Am8b90WjrEWRoqkmz1Y/xpj53pc5CaWoUYkoFIPYneUiZ92fezR9AdZS1f8GpJIt7FL22vXQ+6+HFtpia5OP9Gelq9H0jtkIRMNRSKqiQGURbq27otFJ67aUpJCJFHQfFrKb4Et/6iv8AVFRZdI0lUnS5U1Po801ZiAtLgoYsoEPbHbE9FKECCKHQgRaCKNLBH7ImMW1wNtWcS6PaIpOlqSyayqyyqdOPdS5dSirZWtsG1yI+gJEmohKUsEpSEpFtgSGG+4RiTKCEhKEoSkbAmwD3ACN3Nw55RpGNEt2bW8OWcFvDkfONXNw55QObhzyiiT1kPXRs7936czjDVlcOWcKaOTXRYO/f+nM4Q2dVwxZRjPs0j0DK4cs4GVw5ZwOq4YsoHVcMWUQUDquGLKNJ06okqVVAAcl9w+Ebuq4Yso8aZJMyWpJAZSSLFW2/CGBWqXTVTFFRAt2CtsG4bIhTKSpKwQzhN/EcIwAuUoy5gDjYXsI3EWR50gmtsHdv4jhHZFLwc0mxjTNJfcVksDXSlQfY72bIiI7ZexLC8qYc2iOia20Ag7Q+0coayKKlSBVer/bt92yOfNie1+CGtmeejKOJkuspKSSpT27WUQHst2Q0B93+/hGkpFUAAAAbADlGzxUY0ja3VNnB+sTqrpMmkTJ9DlqnSJiiuqgVlyioupJSLSlzYRex41Y6N0rSUokql6QmJSwRLWmapCdwqpVqpj6heMlR/wBmE8ZWxznqp6upmjq1IpQT28xFVKAp+yQSCaxAYrLDZsAvdrb0s6NI0lRF0ebZWZSFguULT3VANbvBG8Ew3c3DnlA5uHPKLUaVE35PmrTPVzpKgTH7GasJVqzZDrBbYRV1kmzYQDEakydL0oCXNGk5o3JmdstPJVm4R9PVjcOeUZrq/wBqPlEe2XucZ6ueqOemeik09AQmWqsiSoutSx3TMAcJSDaxtLDdt6J1h0CdSNF0iVJQZkxaEhKU2qUe0SSwa4GLC5uHPKBzcOeUUo0qJvmzjHVL0Pp1E0l2lIo06UjsJiay0slyUsH+Edoc3DnlGHNw55QObhzygjGkDdmXNw55QObhzyjDm4c8oHNw55RQjLm4c8oHNw55RhzcOeUDm4c8oAPajE10WDv3/pzOENnVcMWUKKMTXRYO/f8ApzOEN3VcMWUYT7NI9A6rhiygdVwxZQOq4YsoHVcMWUSUaLmKDBk2+1d8I0VMVwxHyjw0jMWmqoAWO+tuLcOEZlLKg+riPlHBlyS3cUapKrIGmKB2ybAkLHdNb6GzYYqNJnqCmUGIBBD73HCLqZiisAAbQ9pv90J+lehytVdAFYIJLHvAKTw2iOj0GaUrUurMs8F2iu+k+7nlHpRdMzpSjVSgpN6/rC9EtZ2D65R7JoUw/l/GYB/+R65xllTS6UQCJUgghwe12jnGfSKX+VJ+ZnC3Q1OVJNSYUVCbCJgNU/DcYscZvjwWufIu9Ipf5Un5mcHpFL/Kk/MzhjB/vblCsdfYt9Ipf5Uj5sHpFL/KkfNhi5uHPKBzcOeUAV9i/wBIpf5Uj5sY9Ipf5Uj5sMXNw55QObhzygCvsXekUv8AKk/Ng9Ipf5Un5sMXNw55QObhzygCvsX+k0v8qT82Mek0v8qT82GLm4c8oHNw55QBQv8ASKX+VI+bB6RS/wAqR82GDm4c8oHNw55QBQu9Ipf5Uj5sMUKUwcJdg7K3790Dm4c8oHNw55QgPeik9oiwd+/9OZwhu6rhiyhPRSe0RYO/f7EzhDh1XDFlHPPs2h0DquGLKB1XDFlA6rhiygdVwxZRJRpNQVDYMWURhIWNgTzyifBEOMX2h8kSTRyC5CeeUedOoq1kFNSxJBBc7SDuZtkT4IapdCfJUp2hi51EWl7Kw2/GPBWg3/Anmrzi4qQI17IRfuS+RaIpo6PB37NOJXnDT73wo5K/lD/shB2Qg3l8hqhB974UclfyjB7Xwy+Sv5RYOyEHZCFuw1RXnneGX+7zg++8Mv8Ad5xYeyEHZCHuw1RXvvvDL/d5wPO8Mv8Ad5xYeyEHZCDdhqivPO8Mv93nA87wy/3ecWHshB2Qg3Yaor333hl/u84PvvDL/d5xYeyEHZCDdhqivPO8Mv8Ad5wffeGX+7ziw9kIx2Qg3Yaor/33hl/u84yO28Mv93nFg7IQCWIN2GqFVCo0wqSVBAALsHBJYjaX8UNnVcMWUbARmJbsaVGjquGLKB1XDFlGzwPAM/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80" name="AutoShape 12" descr="data:image/jpeg;base64,/9j/4AAQSkZJRgABAQAAAQABAAD/2wCEAAkGBhIPDxUUEBMQFBUUEBUVFBUUEB0UFBQVFBQVFBQVFRUXGyYeFxkjGRQWHy8gIycpLCwsFR4xNTAqNSYrLCoBCQoKDgwOGg8PGi8kHyQsLCwsLCktLCkpLCwpKSksKSwpLCksLCwsLCwsLCkpLCwsLCkpLCwtLCwpKSwsLCwpKf/AABEIAMwAzAMBIgACEQEDEQH/xAAcAAACAgMBAQAAAAAAAAAAAAAABQQGAQIHAwj/xABIEAABAgIGBgYHBwEGBgMAAAABAhEAAwQSIVGS4QUiMUFhkQYHEzJS0RQzYnGBk6EWI0JTY6LSsXKCssLD8BUXNEOz8SS0wf/EABkBAAMBAQEAAAAAAAAAAAAAAAABAgMEBf/EACkRAAICAgIBBAIABwAAAAAAAAABAhEDEiExQQQTUWEigRQycaGxwdH/2gAMAwEAAhEDEQA/AO3VD4jyHlBUPiPIeUDKvGHOBlXjDnFCCofEeQ8ojT6QsLqIFY1QouoJABJA3F9hiSyrxhziGkH0lVo9Sjd7a+MCEzPaT/An5o/hB2k/wJ+aP4RLZV4w5wMq8Yc4LHRE7Sf4E/NH8IO0n+BPzR/CJbKvGHOBlXjDnBYURO0n+BPzR/CDtJ/gT80fwiWyrxhzgZV4w5wWFETtJ/gT80fwg7Sf4E/NH8Ilsq8Yc4GVeMOcFhRE7Sf4E/NH8Ix2s/wJ+aP4RLZV4w5xhjeMJ84Aoi9rP8Cfmj+EY7ed4B80fwiWxvGHOApN4w5wWKiCafMT3kH4LBP1SI0RpxBLK7RJfekH/C8S5sonenDnCXSdAcbuWcUqYnY/krCw6VuODctm2N6h8R5Dyir6FpUwrUisK6UukkH7xIsKF22tYytvKLFR6RX3gEd5JFo+uzjshNUNOz2qHxHkPKCofEeQ8oGVeMOcDKvGHOEMKh8R5DygqHxHkPKBlXjDnAyrxhzgAKh8R5DygqHxHkPKBlXjDnAyrxhzgAGVeMOcDKvGHOBlXjDnAyrxhzgAGVeMOcQ0g+kqtHqUbvbXxiYyrxhziGAfSVWj1KN3tr4wITJeteMOcGteMOcYZV4w5wMq8Yc4Bmda8Yc4Na8Yc4xrXjDnBrXjDnABm28Yc4GVeMOcYtvGHOC28Yc4AMsq8Yc4Na8Yc4wyrxhzjClEByUgXkWf4oANrbxhzgY3jDnCikdLKJL71Kow/vg82UWjEnpbRF92lUb4rCfhrKFvCL0lV1/YWyG7KvGHOBjeMOcay11g6VJIOwgOD8QqMsbxhziBgoG8Yc4h0uWSNow5xMIN4w5x4Tkltow5w0IrQBl0hCrO+AbNytU7+MPVyy4LgKTsUE8wbbQboVaRkHaGst2XW3w8XLJtcW293OLZKN6NSlKNVVVKhuawjxJL2j+m+JDKvGHOFsyUTtIvBAIIN4L2GPaj0xThMwpc2JVVsX9bFcOUQ0UmTGVeMOcDKvGHOBlXjDnAyrxhzhDBlXjDnAyrxhzgZV4w5wMq8Yc4ABlXjDnAyrxhzgZV4w5wMq8Yc4QAyrxhziEx9JVaPUp/D7a+MTWVeMOcQiD6Qq0epTu9tfGKQmSrbxhzgY3jDnGtt4w5xm28Yc4AMsbxhzgY3jDnGtt4w5wW3jDnABsxvGHOAuN6cOca23jDnHNOnGnqRT1zaHQFICJSCaVOK6iQAWKK5LAO422kHcI0x43N0TKWqPbpd1tiQoyqElM5YsVNIaWDchzrnjs98VGkaK0hpAS5lMpCQJyiJae0rkkbQiUk1QReWA4RbuiHV1o0pSe1FKmdmCrWNQMWJSEtZWfa8W/R3Q2iyC6ZaVKZgZjzCkXJrEsHtju97Fg4guflow0nPl9HOpvU/Vmy0JUtYqhUx6OE1azuQutVKgRaHfZtiR0h6pCF1qOAUEa+rWU6liwJFwLv7I2bY6wyrxhzgZV4w5xivXZk07L/AIeBTNF9WaKNUVIpFJkrCGXUmOlavEoGw/ACLTOWqUkqUQpIDk1DWA3kgG0e633xKZV4w5wVVXjDnHLPLKbuTs1UFHo8ZcyskKSpJBAIIDgg7CCFWiMKSbxhzhRSZY0drpIFHUv70F6skrV61LmxFYgKTsDuNhdxbeMOcDXldAmQqRRid4w5xr6etAAKQWDONtnxiaUG8Yc48l0cneMOcIYvmaYb8Cvg3nESb0gl2iYiYB/YCv6LeGa6E92HOIVK0U93LOKVEuxpommdqjVWFjcqqxI2awexQNh574nMq8Yc4rmhJBlzAAQNYju7lJJO++WmLGyrxhziJcMpAyrxhzgZV4w5wMq8Yc4GVeMOcSMGVeMOcDKvGHOBlXjDnAyrxhzgAGVeMOcQlA+kG0epT+H21cYmsq8Yc4hLB9INo9Sn8Ptq4xSEz3tvGHOC28Yc41tvGHOE3SHpMihpZ0qmEaqG+qrbBA5KKtl48csktYq2T9KaVRRkVpih7KQnWUbgH+sQujmmJlKC1KAAC9UhJZiO672kN9Yr2idCTqevt6UohB2BmKhuCQ+qjj/7i6yZNRISiqlIDABNgHOMouUnt0jszQxYYe33Py/C+kLOlNNnS6PUo5Bnz1dlJ1e6pQJVMJewISFKfgIqNI6sJNEoEw9rSpi6gXMShQKVrR+KobnNu1gTti4zraU5I+6kgANsM5Rc7drSgPjExMwkWkYc47YZJY0tf6s8xxUuzmnRXTfolUoZ1GoCsulKCoKUTVbeXHvMXGTohUxZnSqRLnFSklQJNRnBSGB2APZGNJ9FKOuUAE1OzSop7PVJFqiku4Nt8S+jFHly6KjsVOlYrupOsa3iY7QLPhG2XLGS3j2Zxg1+LJtLpKhPlprWEbE2F3322iJ6a144aucL5NKROWoApK5K6pdDFJ4W7IldobxhzjjkukbokObxhzjQLVa9XhZt+tkePaG8Yc41VNN4w5xNDFnTdE1ejqQmUlEwmUQUEEVkf9xjW7wS5HECEnVZ0j9MoVQrrLo5CCSnWVLIeWTbtYFP92LQZ5vHLOOYdEJ6aL0ipMmWQEzVTU1W1QQBPAFu41kgcTHZjjtilH45/wCmMnU0/wBHR+kOkplHkhaACa4B1SwG0vbv2fGNtD6bTSkukgKHeQRaOO20cYnqQSGNUghiCmwi42xTdOdG5tGV29EJZLkpSNZF9UPrJ4R503KL2XK+D1MEcOWHty4l4fh/TLmQbxhzjRSDeMOcIujnSxNL1FlKJrbGsXxTbt4Q+tvGHONYyUlaOXLililrNckZEkiai0WrP4fYXxhmyrxhziCpJ7SXaO+fw/pr4xOZV4w5wMzQMq8Yc4GVeMOcDKvGHOBlXjDnEjBlXjDnAyrxhzgZV4w5wMq8Yc4YAyrxhziDMB7c2j1Kfw+2rjE5lXjDnEGaD25tHqR+H2zxhoTIHSanTpFEmTJNUqSAbU7A7FQD2kO8UnoRQpVMnKXSJoXMBrCWq0r311EnWHDnHSCknaRhzigdK+gi5avSaA6VpNYy0WEHxSrdvs8royyRdqXf0d/pcsVCWO9W/P8Ao6CAbxhzgY3jDnFJ6HdYIpJEmklMudsSSGTMOxtuqvhv3XRdWN4w5xrGSkrRx5McsctZIqlJ09LRpCbR1LCZihKWgFPfBlbEl9oqGzjDWVSC20cs45t1v0ZUmn0eeFlBVKSAtIZlSZrvt21Zg+Ai5opTEsQz2WWcCLY7pYlpGS8r/ByqXLQ8E47yOWcI+iNMaXMkOa0ietJChsSpRKWt2bYkCkm8cs4V0qizkTFzKGZIXNq9p2oUQSnYUgPbuiYxVOLG3zY00johC5ip5mzJR7NlKQaqdUWKVbuss3tFZX1gTkTGK0rSlZHqQkqSD77HEVLTul58yapE6kImVFVdVREtwdwCQDbvbdC6kztdWujab/KPQxemVfnycs8nP48HbtF6cRSpdeUpwCAdUhlVQoi02s7Qo6VdNpdBKEq11rINUDYh7VG2x7W90VLoBpxMoTkLmICavagl/wAANba25j8IoelKeudOUuZMrKKiSS77Lmsa6MoekXuNPpGjzPVfJ22naXXMoiptDUlajJrytW20BQ1SWrVS9U72Eck6vaQV6Yo6ypSlqpJKioWkqSaxNsROjnSSk0OWsyVpMusRMSUEgKVLKUKJ3NVst/Cxsh91WaDX/wAUlFTumjqpBcbAtNWWSH2mulTXERp7awwmvoW27R3ZjeMOcFt4w5xhjeMOcVTpj07RQQZcspmTyO62rL4rt23J/pHiSkoq2d+PHLJLWKFfT/RkiQRNRMTLmqU/ZpDVrbVgA6pF+w++LD0L0lPpNEC5xD1ilKqtq0psrKt2u4fe0VXoz0NnU1fpWkCplEKCFd6ZcVD8KLk7+Ajo0uXVACaoADABLAC4B4yxxblt0d3qcsVjWK9mvPx9I1UDXl2jvn8P6a+MTmVeMOcQVA15do75/D+mvjE5lXjDnGrPPQMq8Yc4GVeMOcDKvGHOBlXjDnCGDKvGHOBlXjDnAyrxhzgZV4w5wADKvGHOIE4HtzaPUj8PtnjE9lXjDnECeD220eqG72zxhoTN7bxhzgY3jDnGtt4w5xm28Yc4skpvTXq9TTHnUcpRP2myqib/AGrle1z4ROrzpRSpk1dDpSFV5KCa6hrpAIATMtt22K38dsXy28Yc40FHAWVgIrFISVVNYpBcAl3IDmM9PytHR77ePSSv4+irdZ3R40ygKIFZcg9qkJTrFLETEi3ekk/3YrnR6mKXQ5BJL9kA5FpqEoB27wkGOn23jDnFE0p0eNEURLH3KlFUtvwKUXXKZ7AS6k/3h7/Qw5Ljo/0cU487G0mlXke82c4xo3pVQ53aIM4DUIC3YqA2lNtg3A7S9kKl0tMsVlqSlIZyqwWlgPjssjm9C0UudSZgolZaAtYCqpCQnWKSoqDJsG9tkdMMMZp26MpTa6PXSyAmaoIUgoCjVZY2btpd/fESkLJWbU94/iEeEqiqWQ6kgfF25Q3k0VKCWqu+0uT/AEj0bo5iPLoCykElKdZ9ttkE6hhRUpSqylOSpSiSSo2k8dsMVpsFo2f1jzXKDN8dkZ7Do1kmWaIqWotMTMQZZCbFIrFS5a7wDrBwTaQGcx1Xqx0VM7ObTJxHaUpYI1WaWixLB7AS7C4CKV0O6HGnzXUCJKDrqv31U8T9B8H7RKlVUhKWASAAAmwABgBbsaPN9VlX8q/Z04YvtlQ6xOldIoYlyqOk154ITMCXIIIFVCbXXaPc4iJ0L6ujKIpFNZc4msmWrXCCbayy+sv6Didl5XRwpSVKCSpBJQShykkMSkvY4je28Yc48vS5W2eis7jj0iq+X8m1t4w5wMbxhzjW28Yc4zbeMOcaHOakGvLtHfP4f018Ynsq8Yc4Xsa8u0d87v018YYMq8Yc4iXZSBlXjDnAyrxhzgZV4w5wMq8Yc4Qwqm8cs4KpvHLODW4Qa3CAAqm8cs4gUgHtto9UN3t++J+twhfSX7bd6of44cexMyxvHLOBjeOWcaueEDn2frGhBsxvGHOBjf8ATONXPswOeEAGzG8Yc40myqwKVMQQxBTYfrGXPswOeEAHP+nXQ+lLlKFEqLQogrTamawtYMWWl2LM7gbY5tRtITqIidK7IJVNDLdwtDOCU8CCRwePom32frEPSOh5NJDT5UmZcVIcj3HaI7MXqXFayVoxlivlHzxKl290227conJQ52HbflHW53VnQVbJZRwRNU3760bSOrehoNqFK4KmFv2gGOh+siZeyzlKJZUbEkk7BvPuEW/o71dTZxC6S8pG1v8AuK4Me6OJt4R0LR+hZNH9TKlIN4TrfFRtPOJrn2frHNk9TKXETWOJLs8qFQUyJaZcoJShIYAJztPGPdjeOWcaueH1gc+zHKbGWN4w5xljeOWcaufZ+sDnhCA2Y3jDnAxv+mca28PrA54fWADIBry7R3zu/TXxhgxvHLOFyXry9nf/ANNcMdbhGcuy0FU3jlnBVN45Zwa3CDW4QhhrcINbhBrcINbhAAa3CF9Lftd3qv8AOIYa3CF9Mftd3qv84hx7EzW3h9YX0jT0uWspUVOCxaUsjmAxic54fWBzwjZfZm7Fv2lk3q+Svyg+0sq9XyV+UMnPCBzw+sPgXIs+0sm9XyV+UH2lk3q+Svyhnbw+sDnh9YOA5Fv2llXq+SvyjH2llXq+Svyhm54fWBzw+sHAci37Syr1fJX5Rj7Syr1fJX5Qzc8PrA54QcByLPtLKvV8lflGftLKvV8lflDJzw+sDnh9YOA5Fn2llXq+Svyg+0sq9XyV+UM3PD6wOeEHAciz7Syr1fJX5Rn7Syr1fJX5Qyc8PrA54fWDgORb9pZN6vkr8oYUekdokKSzEOHBB5G0Rs54fWBzwhOvA1Zsh66Nnf8A9OZDLW4QslvXRs7/AB/LmQz1uEZS7NIhrcINbhBrcINbhEjDW4coNbhyg1uHKDW4coADW4coX00Htd3qrvbEMNbhyhfTX7Td6v8AziHHsUujyt4Ri3hBbwgc8I2Mwt4Rm3hGHPCBzwgALeER9JUtUmTMmAJNSWpbF2NVJLfSJDnhC3pKoihUg2f9NN/8aoGBX9AdPplKpKJJlSkhda0KUSKqFL2H+zFupNIEtClrUlKUglRLsAI430ApL6TkAXzP/DMi9dZ9IWjR9mxU+WFNcylW8HSOURF8WU1yLtI9ZyqxFHlpA3KmOSeNUGz3PESV1l0kHWTIULqhT9a0LOr5FEnTVilGXWYdkmYWQrbW3gE7LDF/0p0No06UpKZMmWopNRctFQgtYdVgR74lW+bHwuDbo30tRTgQAETEhygl3HiSd4/o8TtOaSVRqPMmgJUUJdi4BtA2j3xz3o90R0hRqXKmGUkJTMFY9ujuGxVgW5sJsi5dOVkaOpBs9WP8SYpN1yJ9lb/5pTfyJONUH/NKb+RKxqhB1dS0T6dUmIlrT2KzVWgKS4KWLHfbHS53RairSQaPRgD4ZQQfgpLERKtq7G6Qt0F0/l0mYJa0iUtRZLmslR3B7GMWi3hyMcG09JFFpc2UlRIlzCEne1ik/EOPiI7doqlKm0eUss65MtZs3qQFH+sVF3wxNUTLeEFvCNbeHIwW8OUWSekp66Nnf/05kM9b2eUK5L10bO/d+nMhprcOUZS7Lj0Gtw5Qa3DlBrcOUGtw5RJQMrhyzgZXDlnA6rhiygdVwxZQgBlcOWcL6c/abvV3e2I9tIUwy07nOzW5nZC/03tFWtWEsg27ddNuyLin2TJro3c8IHPCNXP+zBW93ONTM2c8IHPCEs3TK7SlIISSDbYGLW2Q0E4lFYAdysA/B7oSkmaSxuPZ7OeEKuliiNH0o2f9JO/8ao5ZofrrpU6mSUTk0aVKXPQmYyS6UqVVOspVjPt4R0np3SxK0XS1KYf/ABZidv4lpKEj4qUBBdomqOR9WlJfS1HHGb/9ebHbtL6LTS5C5M1ilaWLbQdoUOIIB+EcC6p1FWmaO34ROUfd2ExP9VCOo9ZvTek6KRJVIlylCYpSVKW5qlIBAABG0E8oiHERy7KJ0g6uqdRVEolmfLexcoOW9qX3knmOMJKH0oplDU0udPlEbUEkDbvlrs5i+OqdWXWErSaJiJ5lCkIWSEp1K0ogMUpteqQQfeIteldGyKRLUKTKkrQASozGISGtVWI1LB3gQzQaXyh7fJQ+hHWuqkTUSKYEBSzVRNSGClbkrS7Am8b90WjrEWRoqkmz1Y/xpj53pc5CaWoUYkoFIPYneUiZ92fezR9AdZS1f8GpJIt7FL22vXQ+6+HFtpia5OP9Gelq9H0jtkIRMNRSKqiQGURbq27otFJ67aUpJCJFHQfFrKb4Et/6iv8AVFRZdI0lUnS5U1Po801ZiAtLgoYsoEPbHbE9FKECCKHQgRaCKNLBH7ImMW1wNtWcS6PaIpOlqSyayqyyqdOPdS5dSirZWtsG1yI+gJEmohKUsEpSEpFtgSGG+4RiTKCEhKEoSkbAmwD3ACN3Nw55RpGNEt2bW8OWcFvDkfONXNw55QObhzyiiT1kPXRs7936czjDVlcOWcKaOTXRYO/f+nM4Q2dVwxZRjPs0j0DK4cs4GVw5ZwOq4YsoHVcMWUQUDquGLKNJ06okqVVAAcl9w+Ebuq4Yso8aZJMyWpJAZSSLFW2/CGBWqXTVTFFRAt2CtsG4bIhTKSpKwQzhN/EcIwAuUoy5gDjYXsI3EWR50gmtsHdv4jhHZFLwc0mxjTNJfcVksDXSlQfY72bIiI7ZexLC8qYc2iOia20Ag7Q+0coayKKlSBVer/bt92yOfNie1+CGtmeejKOJkuspKSSpT27WUQHst2Q0B93+/hGkpFUAAAAbADlGzxUY0ja3VNnB+sTqrpMmkTJ9DlqnSJiiuqgVlyioupJSLSlzYRex41Y6N0rSUokql6QmJSwRLWmapCdwqpVqpj6heMlR/wBmE8ZWxznqp6upmjq1IpQT28xFVKAp+yQSCaxAYrLDZsAvdrb0s6NI0lRF0ebZWZSFguULT3VANbvBG8Ew3c3DnlA5uHPKLUaVE35PmrTPVzpKgTH7GasJVqzZDrBbYRV1kmzYQDEakydL0oCXNGk5o3JmdstPJVm4R9PVjcOeUZrq/wBqPlEe2XucZ6ueqOemeik09AQmWqsiSoutSx3TMAcJSDaxtLDdt6J1h0CdSNF0iVJQZkxaEhKU2qUe0SSwa4GLC5uHPKBzcOeUUo0qJvmzjHVL0Pp1E0l2lIo06UjsJiay0slyUsH+Edoc3DnlGHNw55QObhzygjGkDdmXNw55QObhzyjDm4c8oHNw55RQjLm4c8oHNw55RhzcOeUDm4c8oAPajE10WDv3/pzOENnVcMWUKKMTXRYO/f8ApzOEN3VcMWUYT7NI9A6rhiygdVwxZQOq4YsoHVcMWUSUaLmKDBk2+1d8I0VMVwxHyjw0jMWmqoAWO+tuLcOEZlLKg+riPlHBlyS3cUapKrIGmKB2ybAkLHdNb6GzYYqNJnqCmUGIBBD73HCLqZiisAAbQ9pv90J+lehytVdAFYIJLHvAKTw2iOj0GaUrUurMs8F2iu+k+7nlHpRdMzpSjVSgpN6/rC9EtZ2D65R7JoUw/l/GYB/+R65xllTS6UQCJUgghwe12jnGfSKX+VJ+ZnC3Q1OVJNSYUVCbCJgNU/DcYscZvjwWufIu9Ipf5Un5mcHpFL/Kk/MzhjB/vblCsdfYt9Ipf5Uj5sHpFL/KkfNhi5uHPKBzcOeUAV9i/wBIpf5Uj5sY9Ipf5Uj5sMXNw55QObhzygCvsXekUv8AKk/Ng9Ipf5Un5sMXNw55QObhzygCvsX+k0v8qT82Mek0v8qT82GLm4c8oHNw55QBQv8ASKX+VI+bB6RS/wAqR82GDm4c8oHNw55QBQu9Ipf5Uj5sMUKUwcJdg7K3790Dm4c8oHNw55QgPeik9oiwd+/9OZwhu6rhiyhPRSe0RYO/f7EzhDh1XDFlHPPs2h0DquGLKB1XDFlA6rhiygdVwxZRJRpNQVDYMWURhIWNgTzyifBEOMX2h8kSTRyC5CeeUedOoq1kFNSxJBBc7SDuZtkT4IapdCfJUp2hi51EWl7Kw2/GPBWg3/Anmrzi4qQI17IRfuS+RaIpo6PB37NOJXnDT73wo5K/lD/shB2Qg3l8hqhB974UclfyjB7Xwy+Sv5RYOyEHZCFuw1RXnneGX+7zg++8Mv8Ad5xYeyEHZCHuw1RXvvvDL/d5wPO8Mv8Ad5xYeyEHZCDdhqivPO8Mv93nA87wy/3ecWHshB2Qg3Yaor333hl/u84PvvDL/d5xYeyEHZCDdhqivPO8Mv8Ad5wffeGX+7ziw9kIx2Qg3Yaor/33hl/u84yO28Mv93nFg7IQCWIN2GqFVCo0wqSVBAALsHBJYjaX8UNnVcMWUbARmJbsaVGjquGLKB1XDFlGzwPAM/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82" name="Picture 14" descr="https://encrypted-tbn0.google.com/images?q=tbn:ANd9GcQnvSMB1WicJnW1STdhEtzFv64zk6WaxEYDVALicaaCdKXLLL-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5" y="4005064"/>
            <a:ext cx="3393377" cy="2088232"/>
          </a:xfrm>
          <a:prstGeom prst="rect">
            <a:avLst/>
          </a:prstGeom>
          <a:noFill/>
        </p:spPr>
      </p:pic>
      <p:pic>
        <p:nvPicPr>
          <p:cNvPr id="7184" name="Picture 16" descr="https://encrypted-tbn2.google.com/images?q=tbn:ANd9GcRA7OGq5OiQOvC8t0fgkOrvgYg9eSjsl7LpUJOQxBp9wwEgN4v7Fw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76256" y="980728"/>
            <a:ext cx="1838325" cy="24860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Programming Languages for Web</a:t>
            </a:r>
            <a:endParaRPr lang="ko-KR" altLang="en-US" dirty="0"/>
          </a:p>
        </p:txBody>
      </p:sp>
      <p:pic>
        <p:nvPicPr>
          <p:cNvPr id="6146" name="Picture 2" descr="http://modernl.com/images/diagrams/web-technology-family-tree-lar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7884368" cy="49585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Configuring this Book(</a:t>
            </a:r>
            <a:r>
              <a:rPr lang="en-US" altLang="ko-KR" dirty="0" smtClean="0"/>
              <a:t>Beginner)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71800" y="1471424"/>
            <a:ext cx="41764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Part 1 </a:t>
            </a:r>
            <a:r>
              <a:rPr lang="ko-KR" altLang="en-US" sz="1400" dirty="0" smtClean="0"/>
              <a:t>웹 프로그래밍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기초편</a:t>
            </a:r>
            <a:r>
              <a:rPr lang="ko-KR" altLang="en-US" sz="1400" dirty="0" smtClean="0"/>
              <a:t> </a:t>
            </a:r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1</a:t>
            </a:r>
            <a:r>
              <a:rPr lang="ko-KR" altLang="en-US" sz="1400" dirty="0" smtClean="0"/>
              <a:t>장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웹 프로그래밍에 필요한 준비 사항들 </a:t>
            </a:r>
          </a:p>
          <a:p>
            <a:r>
              <a:rPr lang="en-US" altLang="ko-KR" sz="1400" dirty="0" smtClean="0"/>
              <a:t>2</a:t>
            </a:r>
            <a:r>
              <a:rPr lang="ko-KR" altLang="en-US" sz="1400" dirty="0" smtClean="0"/>
              <a:t>장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웹 프로그램에 대한 이해 </a:t>
            </a:r>
          </a:p>
          <a:p>
            <a:r>
              <a:rPr lang="en-US" altLang="ko-KR" sz="1400" dirty="0" smtClean="0"/>
              <a:t>3</a:t>
            </a:r>
            <a:r>
              <a:rPr lang="ko-KR" altLang="en-US" sz="1400" dirty="0" smtClean="0"/>
              <a:t>장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웹 프로그램과 </a:t>
            </a:r>
            <a:r>
              <a:rPr lang="en-US" altLang="ko-KR" sz="1400" dirty="0" smtClean="0"/>
              <a:t>HTML </a:t>
            </a:r>
          </a:p>
          <a:p>
            <a:r>
              <a:rPr lang="en-US" altLang="ko-KR" sz="1400" dirty="0" smtClean="0"/>
              <a:t>4</a:t>
            </a:r>
            <a:r>
              <a:rPr lang="ko-KR" altLang="en-US" sz="1400" dirty="0" smtClean="0"/>
              <a:t>장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웹 프로그램과 </a:t>
            </a:r>
            <a:r>
              <a:rPr lang="ko-KR" altLang="en-US" sz="1400" dirty="0" smtClean="0"/>
              <a:t>자바스크립트</a:t>
            </a:r>
            <a:endParaRPr lang="ko-KR" altLang="en-US" sz="1400" dirty="0" smtClean="0"/>
          </a:p>
          <a:p>
            <a:r>
              <a:rPr lang="en-US" altLang="ko-KR" sz="1400" dirty="0" smtClean="0"/>
              <a:t>5</a:t>
            </a:r>
            <a:r>
              <a:rPr lang="ko-KR" altLang="en-US" sz="1400" dirty="0" smtClean="0"/>
              <a:t>장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웹 프로그램과 </a:t>
            </a:r>
            <a:r>
              <a:rPr lang="en-US" altLang="ko-KR" sz="1400" dirty="0" smtClean="0"/>
              <a:t>XML </a:t>
            </a:r>
          </a:p>
          <a:p>
            <a:r>
              <a:rPr lang="en-US" altLang="ko-KR" sz="1400" dirty="0" smtClean="0"/>
              <a:t>6</a:t>
            </a:r>
            <a:r>
              <a:rPr lang="ko-KR" altLang="en-US" sz="1400" dirty="0" smtClean="0"/>
              <a:t>장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웹 프로그램과 애플릿 </a:t>
            </a:r>
          </a:p>
          <a:p>
            <a:r>
              <a:rPr lang="en-US" altLang="ko-KR" sz="1400" dirty="0" smtClean="0"/>
              <a:t>7</a:t>
            </a:r>
            <a:r>
              <a:rPr lang="ko-KR" altLang="en-US" sz="1400" dirty="0" smtClean="0"/>
              <a:t>장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프로젝트 관리와 </a:t>
            </a:r>
            <a:r>
              <a:rPr lang="en-US" altLang="ko-KR" sz="1400" dirty="0" smtClean="0"/>
              <a:t>CVS </a:t>
            </a:r>
          </a:p>
          <a:p>
            <a:r>
              <a:rPr lang="en-US" altLang="ko-KR" sz="1400" dirty="0" smtClean="0"/>
              <a:t>8</a:t>
            </a:r>
            <a:r>
              <a:rPr lang="ko-KR" altLang="en-US" sz="1400" dirty="0" smtClean="0"/>
              <a:t>장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빌드</a:t>
            </a:r>
            <a:r>
              <a:rPr lang="ko-KR" altLang="en-US" sz="1400" dirty="0" smtClean="0"/>
              <a:t> 자동화와 </a:t>
            </a:r>
            <a:r>
              <a:rPr lang="en-US" altLang="ko-KR" sz="1400" dirty="0" smtClean="0"/>
              <a:t>Ant </a:t>
            </a:r>
          </a:p>
          <a:p>
            <a:r>
              <a:rPr lang="en-US" altLang="ko-KR" sz="1400" dirty="0" smtClean="0"/>
              <a:t>9</a:t>
            </a:r>
            <a:r>
              <a:rPr lang="ko-KR" altLang="en-US" sz="1400" dirty="0" smtClean="0"/>
              <a:t>장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웹 프로그램과 입출력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, JDBC </a:t>
            </a:r>
          </a:p>
          <a:p>
            <a:r>
              <a:rPr lang="en-US" altLang="ko-KR" sz="1400" dirty="0" smtClean="0"/>
              <a:t>10</a:t>
            </a:r>
            <a:r>
              <a:rPr lang="ko-KR" altLang="en-US" sz="1400" dirty="0" smtClean="0"/>
              <a:t>장</a:t>
            </a:r>
            <a:r>
              <a:rPr lang="en-US" altLang="ko-KR" sz="1400" dirty="0" smtClean="0"/>
              <a:t>. MVC </a:t>
            </a:r>
            <a:r>
              <a:rPr lang="ko-KR" altLang="en-US" sz="1400" dirty="0" smtClean="0"/>
              <a:t>패턴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135139"/>
            <a:ext cx="417646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Part 2 </a:t>
            </a:r>
            <a:r>
              <a:rPr lang="ko-KR" altLang="en-US" sz="1400" dirty="0" smtClean="0"/>
              <a:t>웹 프로그래밍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서블릿편</a:t>
            </a:r>
            <a:r>
              <a:rPr lang="ko-KR" altLang="en-US" sz="1400" dirty="0" smtClean="0"/>
              <a:t> </a:t>
            </a:r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11</a:t>
            </a:r>
            <a:r>
              <a:rPr lang="ko-KR" altLang="en-US" sz="1400" dirty="0" smtClean="0"/>
              <a:t>장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웹 프로그램과 </a:t>
            </a:r>
            <a:r>
              <a:rPr lang="ko-KR" altLang="en-US" sz="1400" dirty="0" err="1" smtClean="0"/>
              <a:t>서블릿</a:t>
            </a:r>
            <a:r>
              <a:rPr lang="ko-KR" altLang="en-US" sz="1400" dirty="0" smtClean="0"/>
              <a:t> </a:t>
            </a:r>
          </a:p>
          <a:p>
            <a:r>
              <a:rPr lang="en-US" altLang="ko-KR" sz="1400" dirty="0" smtClean="0"/>
              <a:t>12</a:t>
            </a:r>
            <a:r>
              <a:rPr lang="ko-KR" altLang="en-US" sz="1400" dirty="0" smtClean="0"/>
              <a:t>장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서블릿의</a:t>
            </a:r>
            <a:r>
              <a:rPr lang="ko-KR" altLang="en-US" sz="1400" dirty="0" smtClean="0"/>
              <a:t> 라이프 사이클과 주요 클래스들 </a:t>
            </a:r>
          </a:p>
          <a:p>
            <a:r>
              <a:rPr lang="en-US" altLang="ko-KR" sz="1400" dirty="0" smtClean="0"/>
              <a:t>13</a:t>
            </a:r>
            <a:r>
              <a:rPr lang="ko-KR" altLang="en-US" sz="1400" dirty="0" smtClean="0"/>
              <a:t>장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서블릿에서</a:t>
            </a:r>
            <a:r>
              <a:rPr lang="ko-KR" altLang="en-US" sz="1400" dirty="0" smtClean="0"/>
              <a:t> 데이터 통신과 한글 처리 </a:t>
            </a:r>
          </a:p>
          <a:p>
            <a:r>
              <a:rPr lang="en-US" altLang="ko-KR" sz="1400" dirty="0" smtClean="0"/>
              <a:t>14</a:t>
            </a:r>
            <a:r>
              <a:rPr lang="ko-KR" altLang="en-US" sz="1400" dirty="0" smtClean="0"/>
              <a:t>장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서블릿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API </a:t>
            </a:r>
          </a:p>
          <a:p>
            <a:r>
              <a:rPr lang="en-US" altLang="ko-KR" sz="1400" dirty="0" smtClean="0"/>
              <a:t>15</a:t>
            </a:r>
            <a:r>
              <a:rPr lang="ko-KR" altLang="en-US" sz="1400" dirty="0" smtClean="0"/>
              <a:t>장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서블릿에서의</a:t>
            </a:r>
            <a:r>
              <a:rPr lang="ko-KR" altLang="en-US" sz="1400" dirty="0" smtClean="0"/>
              <a:t> 데이터 저장 </a:t>
            </a:r>
          </a:p>
          <a:p>
            <a:r>
              <a:rPr lang="en-US" altLang="ko-KR" sz="1400" dirty="0" smtClean="0"/>
              <a:t>16</a:t>
            </a:r>
            <a:r>
              <a:rPr lang="ko-KR" altLang="en-US" sz="1400" dirty="0" smtClean="0"/>
              <a:t>장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서블릿에서의</a:t>
            </a:r>
            <a:r>
              <a:rPr lang="ko-KR" altLang="en-US" sz="1400" dirty="0" smtClean="0"/>
              <a:t> 파일 입출력과 전송</a:t>
            </a:r>
            <a:r>
              <a:rPr lang="en-US" altLang="ko-KR" sz="1400" dirty="0" smtClean="0"/>
              <a:t>, JDBC </a:t>
            </a:r>
          </a:p>
          <a:p>
            <a:r>
              <a:rPr lang="en-US" altLang="ko-KR" sz="1400" dirty="0" smtClean="0"/>
              <a:t>17</a:t>
            </a:r>
            <a:r>
              <a:rPr lang="ko-KR" altLang="en-US" sz="1400" dirty="0" smtClean="0"/>
              <a:t>장</a:t>
            </a:r>
            <a:r>
              <a:rPr lang="en-US" altLang="ko-KR" sz="1400" dirty="0" smtClean="0"/>
              <a:t>. MIME </a:t>
            </a:r>
            <a:r>
              <a:rPr lang="ko-KR" altLang="en-US" sz="1400" dirty="0" smtClean="0"/>
              <a:t>형식별 데이터 처리 </a:t>
            </a:r>
          </a:p>
          <a:p>
            <a:r>
              <a:rPr lang="en-US" altLang="ko-KR" sz="1400" dirty="0" smtClean="0"/>
              <a:t>18</a:t>
            </a:r>
            <a:r>
              <a:rPr lang="ko-KR" altLang="en-US" sz="1400" dirty="0" smtClean="0"/>
              <a:t>장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서블릿에서의</a:t>
            </a:r>
            <a:r>
              <a:rPr lang="ko-KR" altLang="en-US" sz="1400" dirty="0" smtClean="0"/>
              <a:t> 필터와 이벤트 </a:t>
            </a:r>
          </a:p>
          <a:p>
            <a:r>
              <a:rPr lang="en-US" altLang="ko-KR" sz="1400" dirty="0" smtClean="0"/>
              <a:t>19</a:t>
            </a:r>
            <a:r>
              <a:rPr lang="ko-KR" altLang="en-US" sz="1400" dirty="0" smtClean="0"/>
              <a:t>장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서블릿과</a:t>
            </a:r>
            <a:r>
              <a:rPr lang="ko-KR" altLang="en-US" sz="1400" dirty="0" smtClean="0"/>
              <a:t> 애플릿 간의 데이터 전송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2040" y="4149080"/>
            <a:ext cx="41764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Part </a:t>
            </a:r>
            <a:r>
              <a:rPr lang="en-US" altLang="ko-KR" sz="1400" dirty="0" smtClean="0"/>
              <a:t>3 </a:t>
            </a:r>
            <a:r>
              <a:rPr lang="ko-KR" altLang="en-US" sz="1400" dirty="0" smtClean="0"/>
              <a:t>웹 프로그래밍 </a:t>
            </a:r>
            <a:r>
              <a:rPr lang="en-US" altLang="ko-KR" sz="1400" dirty="0" smtClean="0"/>
              <a:t>: JSP</a:t>
            </a:r>
            <a:r>
              <a:rPr lang="ko-KR" altLang="en-US" sz="1400" dirty="0" smtClean="0"/>
              <a:t>편 </a:t>
            </a:r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20</a:t>
            </a:r>
            <a:r>
              <a:rPr lang="ko-KR" altLang="en-US" sz="1400" dirty="0" smtClean="0"/>
              <a:t>장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웹 프로그램과 </a:t>
            </a:r>
            <a:r>
              <a:rPr lang="en-US" altLang="ko-KR" sz="1400" dirty="0" smtClean="0"/>
              <a:t>JSP </a:t>
            </a:r>
          </a:p>
          <a:p>
            <a:r>
              <a:rPr lang="en-US" altLang="ko-KR" sz="1400" dirty="0" smtClean="0"/>
              <a:t>21</a:t>
            </a:r>
            <a:r>
              <a:rPr lang="ko-KR" altLang="en-US" sz="1400" dirty="0" smtClean="0"/>
              <a:t>장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디폴트 객체 </a:t>
            </a:r>
          </a:p>
          <a:p>
            <a:r>
              <a:rPr lang="en-US" altLang="ko-KR" sz="1400" dirty="0" smtClean="0"/>
              <a:t>22</a:t>
            </a:r>
            <a:r>
              <a:rPr lang="ko-KR" altLang="en-US" sz="1400" dirty="0" smtClean="0"/>
              <a:t>장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스크립팅</a:t>
            </a:r>
            <a:r>
              <a:rPr lang="ko-KR" altLang="en-US" sz="1400" dirty="0" smtClean="0"/>
              <a:t> 원소와 지시어 원소 </a:t>
            </a:r>
          </a:p>
          <a:p>
            <a:r>
              <a:rPr lang="en-US" altLang="ko-KR" sz="1400" dirty="0" smtClean="0"/>
              <a:t>23</a:t>
            </a:r>
            <a:r>
              <a:rPr lang="ko-KR" altLang="en-US" sz="1400" dirty="0" smtClean="0"/>
              <a:t>장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액션 원소 </a:t>
            </a:r>
          </a:p>
          <a:p>
            <a:r>
              <a:rPr lang="en-US" altLang="ko-KR" sz="1400" dirty="0" smtClean="0"/>
              <a:t>24</a:t>
            </a:r>
            <a:r>
              <a:rPr lang="ko-KR" altLang="en-US" sz="1400" dirty="0" smtClean="0"/>
              <a:t>장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사용자 정의 태그 </a:t>
            </a:r>
          </a:p>
          <a:p>
            <a:r>
              <a:rPr lang="en-US" altLang="ko-KR" sz="1400" dirty="0" smtClean="0"/>
              <a:t>25</a:t>
            </a:r>
            <a:r>
              <a:rPr lang="ko-KR" altLang="en-US" sz="1400" dirty="0" smtClean="0"/>
              <a:t>장</a:t>
            </a:r>
            <a:r>
              <a:rPr lang="en-US" altLang="ko-KR" sz="1400" dirty="0" smtClean="0"/>
              <a:t>. EL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JSTL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Approaching New Technology</a:t>
            </a:r>
            <a:endParaRPr lang="ko-KR" altLang="en-US" dirty="0"/>
          </a:p>
        </p:txBody>
      </p:sp>
      <p:pic>
        <p:nvPicPr>
          <p:cNvPr id="4098" name="Picture 2" descr="https://encrypted-tbn0.google.com/images?q=tbn:ANd9GcQouHMBvTy-Eo1hw-6zwE-IsEeGDaiaQa9NfEpJxT_syxojfiUl-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564904"/>
            <a:ext cx="3067050" cy="1485900"/>
          </a:xfrm>
          <a:prstGeom prst="rect">
            <a:avLst/>
          </a:prstGeom>
          <a:noFill/>
        </p:spPr>
      </p:pic>
      <p:sp>
        <p:nvSpPr>
          <p:cNvPr id="5" name="오른쪽 화살표 4"/>
          <p:cNvSpPr/>
          <p:nvPr/>
        </p:nvSpPr>
        <p:spPr>
          <a:xfrm rot="10800000">
            <a:off x="3779912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0" name="Picture 4" descr="https://encrypted-tbn2.google.com/images?q=tbn:ANd9GcTlzfEK0ztdIyG4VbYmCX97JRYuCEViHigac92teChny47OAqa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628800"/>
            <a:ext cx="1440160" cy="1440162"/>
          </a:xfrm>
          <a:prstGeom prst="rect">
            <a:avLst/>
          </a:prstGeom>
          <a:noFill/>
        </p:spPr>
      </p:pic>
      <p:pic>
        <p:nvPicPr>
          <p:cNvPr id="4102" name="Picture 6" descr="https://encrypted-tbn1.google.com/images?q=tbn:ANd9GcQbUrEW-luuI4W_abWZ43LU6xNK8m0imr6qdHagZJERsyQ2wsVYy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4581128"/>
            <a:ext cx="2466975" cy="1847851"/>
          </a:xfrm>
          <a:prstGeom prst="rect">
            <a:avLst/>
          </a:prstGeom>
          <a:noFill/>
        </p:spPr>
      </p:pic>
      <p:pic>
        <p:nvPicPr>
          <p:cNvPr id="4104" name="Picture 8" descr="https://encrypted-tbn3.google.com/images?q=tbn:ANd9GcSkiooN_9xh9EYPolA9OW6PdsPemv1UlmsuB-E4LOsYjTcAxh8q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1556792"/>
            <a:ext cx="1143000" cy="1600200"/>
          </a:xfrm>
          <a:prstGeom prst="rect">
            <a:avLst/>
          </a:prstGeom>
          <a:noFill/>
        </p:spPr>
      </p:pic>
      <p:pic>
        <p:nvPicPr>
          <p:cNvPr id="4106" name="Picture 10" descr="https://encrypted-tbn0.google.com/images?q=tbn:ANd9GcS_v9ux_TqCbJ6Lpn82L3dnapMt7I8jeAaVFNO3AJ6Ir1eaphVPQ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192" y="3573016"/>
            <a:ext cx="2619375" cy="17430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497</Words>
  <Application>Microsoft Office PowerPoint</Application>
  <PresentationFormat>화면 슬라이드 쇼(4:3)</PresentationFormat>
  <Paragraphs>112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Computer vs Programming Language</vt:lpstr>
      <vt:lpstr>History of Programming Language</vt:lpstr>
      <vt:lpstr>Open Source &amp; Java Language</vt:lpstr>
      <vt:lpstr>World Wide Web</vt:lpstr>
      <vt:lpstr>Java  &amp; WWW </vt:lpstr>
      <vt:lpstr>Programming Languages for Web</vt:lpstr>
      <vt:lpstr>Configuring this Book(Beginner)</vt:lpstr>
      <vt:lpstr>Approaching New Technology</vt:lpstr>
      <vt:lpstr>Summary</vt:lpstr>
    </vt:vector>
  </TitlesOfParts>
  <Company>UENGINE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KIMSH</dc:creator>
  <cp:lastModifiedBy>KIMSH</cp:lastModifiedBy>
  <cp:revision>16</cp:revision>
  <dcterms:created xsi:type="dcterms:W3CDTF">2012-05-21T16:43:44Z</dcterms:created>
  <dcterms:modified xsi:type="dcterms:W3CDTF">2012-05-23T02:50:33Z</dcterms:modified>
</cp:coreProperties>
</file>