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uch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1. </a:t>
            </a:r>
            <a:r>
              <a:rPr lang="ko-KR" altLang="ko-KR" dirty="0" smtClean="0"/>
              <a:t>웹 프로그래밍에 필요한 준비 사항들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프로그래밍에서 웹 서버가 갖는 의미를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서버를 설치하고 구동할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ko-KR" dirty="0" smtClean="0"/>
              <a:t>웹 프로그래밍에 사용하는 개발 도구를 설치하고 사용할 수 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1.1 </a:t>
            </a:r>
            <a:r>
              <a:rPr lang="ko-KR" altLang="en-US" sz="2800" dirty="0" smtClean="0"/>
              <a:t>자바 환경 설정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컴파일러와 인터프리터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컴파일러는 고급 언어를 </a:t>
            </a:r>
            <a:r>
              <a:rPr lang="en-US" altLang="ko-KR" dirty="0" smtClean="0"/>
              <a:t>HW</a:t>
            </a:r>
            <a:r>
              <a:rPr lang="ko-KR" altLang="en-US" dirty="0" smtClean="0"/>
              <a:t>가 이해할 수 있는 체계의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변환하는 </a:t>
            </a:r>
            <a:r>
              <a:rPr lang="en-US" altLang="ko-KR" dirty="0" smtClean="0"/>
              <a:t>JVM </a:t>
            </a:r>
            <a:r>
              <a:rPr lang="ko-KR" altLang="en-US" dirty="0" smtClean="0"/>
              <a:t>내의 역할 도구이다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인터프리터는 컴파일러에 의해 변환된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영역에 표시할 수 있도록 지원해 주는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내의 역할 도구이다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자바 언어의 설치 및 환경설정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공식 사이트에서 원하는 버전을 다운로드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다운받은 파일을 실행한다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설치경로 주의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개발환경을 저자와 동일하게 맞추기 위해서는 </a:t>
            </a:r>
            <a:r>
              <a:rPr lang="en-US" altLang="ko-KR" dirty="0" smtClean="0"/>
              <a:t>C:\java\jdk1.6</a:t>
            </a:r>
            <a:r>
              <a:rPr lang="ko-KR" altLang="en-US" dirty="0" smtClean="0"/>
              <a:t>과 같은 형태로 설치한다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경로는 두 번을 묻는데 첫 번째의 경우만 이렇게 설정하고 두 번째 경로는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진행한다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완료 후 환경 설정을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환경설정은 </a:t>
            </a:r>
            <a:r>
              <a:rPr lang="en-US" altLang="ko-KR" dirty="0" smtClean="0"/>
              <a:t>JAVA_HOME, CLASSPATH, PATH </a:t>
            </a:r>
            <a:r>
              <a:rPr lang="ko-KR" altLang="en-US" dirty="0" smtClean="0"/>
              <a:t>세 가지를 해 주어야 한다</a:t>
            </a:r>
            <a:r>
              <a:rPr lang="en-US" altLang="ko-KR" dirty="0" smtClean="0"/>
              <a:t>. [</a:t>
            </a:r>
            <a:r>
              <a:rPr lang="ko-KR" altLang="en-US" b="1" dirty="0" smtClean="0"/>
              <a:t>설정 완료 후 </a:t>
            </a:r>
            <a:r>
              <a:rPr lang="en-US" altLang="ko-KR" b="1" dirty="0" err="1" smtClean="0"/>
              <a:t>javac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java –version </a:t>
            </a:r>
            <a:r>
              <a:rPr lang="ko-KR" altLang="en-US" b="1" dirty="0" smtClean="0"/>
              <a:t>테스트 필요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JAVA_HOME</a:t>
            </a:r>
            <a:r>
              <a:rPr lang="ko-KR" altLang="en-US" dirty="0" smtClean="0"/>
              <a:t>은 자바를 설치한 위치의 경로 즉</a:t>
            </a:r>
            <a:r>
              <a:rPr lang="en-US" altLang="ko-KR" dirty="0" smtClean="0"/>
              <a:t>, “</a:t>
            </a:r>
            <a:r>
              <a:rPr lang="en-US" altLang="ko-KR" b="1" dirty="0" smtClean="0">
                <a:solidFill>
                  <a:srgbClr val="FF0000"/>
                </a:solidFill>
              </a:rPr>
              <a:t>C:\java\jdk1.6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까지 지정한다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CLASSPATH</a:t>
            </a:r>
            <a:r>
              <a:rPr lang="ko-KR" altLang="en-US" dirty="0" smtClean="0"/>
              <a:t>는 실행을 위해 지정하는데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FF0000"/>
                </a:solidFill>
              </a:rPr>
              <a:t>%CLASSPATH%;.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으로 설정하면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마지막으로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는 기 지정된 </a:t>
            </a:r>
            <a:r>
              <a:rPr lang="en-US" altLang="ko-KR" dirty="0" smtClean="0"/>
              <a:t>JAVA_HOME</a:t>
            </a:r>
            <a:r>
              <a:rPr lang="ko-KR" altLang="en-US" dirty="0" smtClean="0"/>
              <a:t>이라는 변수를 사용하여 지정하되 다른 프로그램과의 충돌 때문에 제일 앞쪽에 변수를 지정해야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지정할 값은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FF0000"/>
                </a:solidFill>
              </a:rPr>
              <a:t>JAVA_HOME\bin;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1.2 </a:t>
            </a:r>
            <a:r>
              <a:rPr lang="ko-KR" altLang="en-US" sz="2800" dirty="0" smtClean="0"/>
              <a:t>웹 서버의 필요성과 종류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웹 서버의 필요성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프로그램에서는 데이터 통신이 수없이 발생한다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웹 서버와 웹 브라우저 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이런 통신과 관련된 내용에서 기본적인 부분은 매번 동일하다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이렇게 동일한 부분에 대해서 프로그램으로 미리 작성해 두고 배포하는 도구들을 웹 서버라고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서버는 각 언어별로 지원되는 영역도 있고 지원되지 않는 것도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이러한 지원 여부는 웹 서버 내에 존재하는 웹 컨테이너에 의해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자바를 지원하는 웹 컨테이너를 사용하는 웹 서버를 사용하든 아니면 웹 컨테이너를 직접 사용하여 작업해야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자바를 지원하는 웹 컨테이너를 가진 웹 서버들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en-US" altLang="ko-KR" dirty="0" err="1" smtClean="0"/>
              <a:t>Jakarata</a:t>
            </a:r>
            <a:r>
              <a:rPr lang="en-US" altLang="ko-KR" dirty="0" smtClean="0"/>
              <a:t> Apache Tomcat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Caucho</a:t>
            </a:r>
            <a:r>
              <a:rPr lang="en-US" altLang="ko-KR" dirty="0" smtClean="0"/>
              <a:t> Resin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JRun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JBoss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WebLogic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Websphere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1.3 </a:t>
            </a:r>
            <a:r>
              <a:rPr lang="ko-KR" altLang="en-US" sz="2800" dirty="0" smtClean="0"/>
              <a:t>웹 서버 </a:t>
            </a:r>
            <a:r>
              <a:rPr lang="en-US" altLang="ko-KR" sz="2800" dirty="0" smtClean="0"/>
              <a:t>Tomcat </a:t>
            </a:r>
            <a:r>
              <a:rPr lang="ko-KR" altLang="en-US" sz="2800" dirty="0" smtClean="0"/>
              <a:t>설정과 구동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Tomcat</a:t>
            </a:r>
            <a:r>
              <a:rPr lang="ko-KR" altLang="en-US" b="1" dirty="0" smtClean="0"/>
              <a:t>의 설정과 구동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설치버전 및 소스버전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smtClean="0"/>
              <a:t> : Jakarta.apache.org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의 설치 버전과 소스버전을 다운로드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b="1" dirty="0" smtClean="0"/>
              <a:t> - Tomcat </a:t>
            </a:r>
            <a:r>
              <a:rPr lang="ko-KR" altLang="en-US" b="1" dirty="0" smtClean="0"/>
              <a:t>설치 버전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파일을 실행하여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진행하면 설치가 완료된다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중 서버의 실행 포트를 지정하는 부분에서는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포트를 사용해도 무관하지만 충돌을 최대한 피하기 위해서는 자바가 웹 서버를 위해 주로 사용하는 포트를 쓰도록 하자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80</a:t>
            </a:r>
            <a:r>
              <a:rPr lang="ko-KR" altLang="en-US" dirty="0" smtClean="0"/>
              <a:t>포트를 사용하게 되면 웹 서버 접속 시 따로 포트 번호를 지정해 줄 필요가 없게 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중 서버를 관리하는 관리자 계정을 설정하는 부분도 나오는데 </a:t>
            </a:r>
            <a:r>
              <a:rPr lang="en-US" altLang="ko-KR" dirty="0" smtClean="0"/>
              <a:t>admin / 1234 </a:t>
            </a:r>
            <a:r>
              <a:rPr lang="ko-KR" altLang="en-US" dirty="0" smtClean="0"/>
              <a:t>정도로 설정하도록 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설치 버전의 경우 실행은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시작 메뉴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존재한다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Tomcat </a:t>
            </a:r>
            <a:r>
              <a:rPr lang="ko-KR" altLang="en-US" b="1" dirty="0" smtClean="0"/>
              <a:t>소스 버전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버전의 경우에는 다운로드 받은 파일을 적절한 위치에 압축을 풀면 완료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포트 등의 변경은 압축이 해제된 부분의 </a:t>
            </a:r>
            <a:r>
              <a:rPr lang="en-US" altLang="ko-KR" dirty="0" smtClean="0"/>
              <a:t>conf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server.xml </a:t>
            </a:r>
            <a:r>
              <a:rPr lang="ko-KR" altLang="en-US" dirty="0" smtClean="0"/>
              <a:t>에서 조정한다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startup.bat </a:t>
            </a:r>
            <a:r>
              <a:rPr lang="ko-KR" altLang="en-US" dirty="0" smtClean="0"/>
              <a:t>파일로 실행한다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1.4 </a:t>
            </a:r>
            <a:r>
              <a:rPr lang="ko-KR" altLang="en-US" sz="2800" dirty="0" smtClean="0"/>
              <a:t>웹 서버 </a:t>
            </a:r>
            <a:r>
              <a:rPr lang="en-US" altLang="ko-KR" sz="2800" dirty="0" smtClean="0"/>
              <a:t>Resin </a:t>
            </a:r>
            <a:r>
              <a:rPr lang="ko-KR" altLang="en-US" sz="2800" dirty="0" smtClean="0"/>
              <a:t>설정과 구동</a:t>
            </a:r>
            <a:endParaRPr lang="ko-KR" altLang="en-US" sz="2800" dirty="0"/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4968552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08104" y="1823913"/>
            <a:ext cx="3456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- Resin</a:t>
            </a:r>
            <a:r>
              <a:rPr lang="ko-KR" altLang="en-US" b="1" dirty="0" smtClean="0"/>
              <a:t>의 설정과 구동</a:t>
            </a:r>
            <a:endParaRPr lang="en-US" altLang="ko-KR" b="1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Resin</a:t>
            </a:r>
            <a:r>
              <a:rPr lang="ko-KR" altLang="en-US" dirty="0" smtClean="0"/>
              <a:t>은 </a:t>
            </a:r>
            <a:r>
              <a:rPr lang="en-US" altLang="ko-KR" dirty="0" smtClean="0">
                <a:hlinkClick r:id="rId3"/>
              </a:rPr>
              <a:t>http://www.caucho.com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다운로드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버전이기 때문에 바로 적절한 위치에 압축을 해제한다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conf </a:t>
            </a:r>
            <a:r>
              <a:rPr lang="ko-KR" altLang="en-US" dirty="0" smtClean="0"/>
              <a:t>폴더에서 포트나 기타 설정을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httpd.exe</a:t>
            </a:r>
            <a:r>
              <a:rPr lang="ko-KR" altLang="en-US" dirty="0" smtClean="0"/>
              <a:t>을 통해 실행한다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창이 뜨게 되는데 이 창을 닫으면 서버가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1.5 </a:t>
            </a:r>
            <a:r>
              <a:rPr lang="ko-KR" altLang="en-US" sz="2800" dirty="0" smtClean="0"/>
              <a:t>개발도구 설치와 사용법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Eclipse Web </a:t>
            </a:r>
            <a:r>
              <a:rPr lang="ko-KR" altLang="en-US" dirty="0" smtClean="0"/>
              <a:t>버전의 설치와 실행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 도구로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는 효과적인 도구이다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그러나 요즘은 자바 스크립트의 </a:t>
            </a:r>
            <a:r>
              <a:rPr lang="en-US" altLang="ko-KR" dirty="0" smtClean="0"/>
              <a:t>Validation</a:t>
            </a:r>
            <a:r>
              <a:rPr lang="ko-KR" altLang="en-US" dirty="0" smtClean="0"/>
              <a:t> </a:t>
            </a:r>
            <a:r>
              <a:rPr lang="ko-KR" altLang="en-US" dirty="0" smtClean="0"/>
              <a:t>때문에 </a:t>
            </a:r>
            <a:r>
              <a:rPr lang="en-US" altLang="ko-KR" dirty="0" err="1" smtClean="0"/>
              <a:t>IntelliJ</a:t>
            </a:r>
            <a:r>
              <a:rPr lang="ko-KR" altLang="en-US" dirty="0" smtClean="0"/>
              <a:t>라는 도구를 사용하는 유저도 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 도구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는 </a:t>
            </a:r>
            <a:r>
              <a:rPr lang="en-US" altLang="ko-KR" dirty="0" smtClean="0">
                <a:hlinkClick r:id="rId2"/>
              </a:rPr>
              <a:t>http://www.eclipse.org</a:t>
            </a:r>
            <a:r>
              <a:rPr lang="ko-KR" altLang="en-US" dirty="0" smtClean="0"/>
              <a:t>에서 다운로드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 버전이 여러 가지 있는데 이 중에서 </a:t>
            </a:r>
            <a:r>
              <a:rPr lang="en-US" altLang="ko-KR" dirty="0" smtClean="0"/>
              <a:t>Eclipse </a:t>
            </a:r>
            <a:r>
              <a:rPr lang="en-US" altLang="ko-KR" dirty="0" smtClean="0"/>
              <a:t>IDE for Java EE </a:t>
            </a:r>
            <a:r>
              <a:rPr lang="en-US" altLang="ko-KR" dirty="0" smtClean="0"/>
              <a:t>Developers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되어 있는 웹 관련 코드 작성을 지원하는 버전을 다운 받아야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다운로드가 완료되면 적절한 위치에 압축을 해제하고 빠른 실행아이콘을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빠른 실행 아이콘에 오른쪽 마우스를 클릭하여 속성에 다음과 같은 옵션을 추가하여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가 실행할 때 메모리를 확보해 주면 더 효율적으로 이용할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실행 옵션 </a:t>
            </a:r>
            <a:r>
              <a:rPr lang="en-US" altLang="ko-KR" dirty="0" smtClean="0"/>
              <a:t>: -clean –</a:t>
            </a:r>
            <a:r>
              <a:rPr lang="en-US" altLang="ko-KR" dirty="0" err="1" smtClean="0"/>
              <a:t>vmargs</a:t>
            </a:r>
            <a:r>
              <a:rPr lang="en-US" altLang="ko-KR" dirty="0" smtClean="0"/>
              <a:t> –Xms512m –Xmx1024m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옵션의 최소 메모리와 최대 메모리는 자신의 시스템에 맞추어 </a:t>
            </a:r>
            <a:r>
              <a:rPr lang="en-US" altLang="ko-KR" dirty="0" smtClean="0"/>
              <a:t>128 – 256 </a:t>
            </a:r>
            <a:r>
              <a:rPr lang="ko-KR" altLang="en-US" dirty="0" smtClean="0"/>
              <a:t>으로 설정해도 되고 </a:t>
            </a:r>
            <a:r>
              <a:rPr lang="en-US" altLang="ko-KR" dirty="0" smtClean="0"/>
              <a:t>256 – 512 </a:t>
            </a:r>
            <a:r>
              <a:rPr lang="ko-KR" altLang="en-US" dirty="0" smtClean="0"/>
              <a:t>로 설정해도 관계 없다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자바 언어는 그것을 해석하기 위한 컴파일러와 인터프리터를 가져야 하는데 이를 위해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를 설치한다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웹 프로그래밍을 위해 반복적인 데이터 통신의 부분에 대한 지원을 해당 언어를 지원하는 웹 컨테이너를 포함한 웹 서버가 수행한다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웹 컨테이너와 웹 서버의 종류는 다양하다</a:t>
            </a:r>
            <a:r>
              <a:rPr lang="en-US" altLang="ko-KR" dirty="0" smtClean="0"/>
              <a:t>. Tomcat, </a:t>
            </a:r>
            <a:r>
              <a:rPr lang="en-US" altLang="ko-KR" dirty="0" smtClean="0"/>
              <a:t>Resin, </a:t>
            </a:r>
            <a:r>
              <a:rPr lang="en-US" altLang="ko-KR" dirty="0" err="1" smtClean="0"/>
              <a:t>JBoss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WebLogic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Webspere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자바 언어를 지원하는 웹 컨테이너를 가진 웹 서버들이다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개발 환경에서 가장 중요한 것은 코딩 및 편집을 할 수 있는 도구이다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지원하는 도구로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IntelliJ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849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Agenda</vt:lpstr>
      <vt:lpstr> 1.1 자바 환경 설정</vt:lpstr>
      <vt:lpstr> 1.2 웹 서버의 필요성과 종류</vt:lpstr>
      <vt:lpstr> 1.3 웹 서버 Tomcat 설정과 구동</vt:lpstr>
      <vt:lpstr> 1.4 웹 서버 Resin 설정과 구동</vt:lpstr>
      <vt:lpstr> 1.5 개발도구 설치와 사용법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36</cp:revision>
  <dcterms:created xsi:type="dcterms:W3CDTF">2012-05-21T16:43:44Z</dcterms:created>
  <dcterms:modified xsi:type="dcterms:W3CDTF">2012-06-17T23:04:15Z</dcterms:modified>
</cp:coreProperties>
</file>