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10. 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MVC </a:t>
            </a:r>
            <a:r>
              <a:rPr lang="ko-KR" altLang="ko-KR" dirty="0" smtClean="0"/>
              <a:t>패턴을 정확하게 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DTO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smtClean="0"/>
              <a:t>DAO </a:t>
            </a:r>
            <a:r>
              <a:rPr lang="ko-KR" altLang="ko-KR" dirty="0" smtClean="0"/>
              <a:t>패턴을 활용할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모델</a:t>
            </a:r>
            <a:r>
              <a:rPr lang="en-US" altLang="ko-KR" dirty="0" smtClean="0"/>
              <a:t> 1</a:t>
            </a:r>
            <a:r>
              <a:rPr lang="ko-KR" altLang="ko-KR" dirty="0" smtClean="0"/>
              <a:t>과 모델</a:t>
            </a:r>
            <a:r>
              <a:rPr lang="en-US" altLang="ko-KR" dirty="0" smtClean="0"/>
              <a:t> 2 </a:t>
            </a:r>
            <a:r>
              <a:rPr lang="ko-KR" altLang="ko-KR" dirty="0" smtClean="0"/>
              <a:t>방식의 프로그램이 갖는 장단점을 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10.1 MVC </a:t>
            </a:r>
            <a:r>
              <a:rPr lang="ko-KR" altLang="en-US" sz="2800" dirty="0" smtClean="0"/>
              <a:t>패턴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패턴이란</a:t>
            </a:r>
            <a:r>
              <a:rPr lang="en-US" altLang="ko-KR" b="1" dirty="0" smtClean="0"/>
              <a:t>?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 smtClean="0"/>
              <a:t>영어 사전을 보면 어떤 것을 만들어 내기 위한 틀이나 견본 등으로 정의되어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소프트웨어 디자인에 있어 반복해서 발생하는 문제에 적용할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재사용할 수 </a:t>
            </a:r>
            <a:r>
              <a:rPr lang="ko-KR" altLang="en-US" dirty="0" smtClean="0"/>
              <a:t>있는 것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ko-KR" dirty="0" smtClean="0"/>
              <a:t>어떤 작업을 수행함에 있어 수십 혹은 수백 명의 개발자들이 공통되게 코드를 작성하는 방식을 이야기하는 것</a:t>
            </a:r>
            <a:endParaRPr lang="en-US" altLang="ko-KR" dirty="0" smtClean="0"/>
          </a:p>
        </p:txBody>
      </p:sp>
      <p:pic>
        <p:nvPicPr>
          <p:cNvPr id="6" name="그림 5" descr="Figure1: A Common MVC Implementation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84984"/>
            <a:ext cx="5040560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3573016"/>
            <a:ext cx="3347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MVC </a:t>
            </a:r>
            <a:r>
              <a:rPr lang="ko-KR" altLang="en-US" b="1" dirty="0" smtClean="0"/>
              <a:t>패턴이란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애플리케이션을 크게 모델</a:t>
            </a:r>
            <a:r>
              <a:rPr lang="en-US" altLang="ko-KR" dirty="0" smtClean="0"/>
              <a:t>(</a:t>
            </a:r>
            <a:r>
              <a:rPr lang="en-US" altLang="ko-KR" dirty="0" smtClean="0"/>
              <a:t>Model</a:t>
            </a:r>
            <a:r>
              <a:rPr lang="en-US" altLang="ko-KR" dirty="0" smtClean="0"/>
              <a:t>,</a:t>
            </a:r>
            <a:r>
              <a:rPr lang="en-US" altLang="ko-KR" dirty="0" smtClean="0"/>
              <a:t> View</a:t>
            </a:r>
            <a:r>
              <a:rPr lang="en-US" altLang="ko-KR" dirty="0" smtClean="0"/>
              <a:t>, Controller)</a:t>
            </a:r>
            <a:r>
              <a:rPr lang="ko-KR" altLang="en-US" dirty="0" smtClean="0"/>
              <a:t>의 세 영역으로 구분하고 영역 간의 결합도를 </a:t>
            </a:r>
            <a:r>
              <a:rPr lang="ko-KR" altLang="en-US" dirty="0" smtClean="0"/>
              <a:t>최소화 한 패턴이다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10.1 MVC </a:t>
            </a:r>
            <a:r>
              <a:rPr lang="ko-KR" altLang="en-US" sz="2800" dirty="0" smtClean="0"/>
              <a:t>패턴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Model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프로그램 실행에  관여하여 직접적인 작업을 이야기하는 것이 아니라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데이터를 담거나 데이터베이스로 데이터를 보내는 작업을 하는 객체들을 이야기하는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어플리케이션의 상태를 저장하고 있다가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에서 요청해 오는 상태 질의에 대한 응답을 담당하고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에서 상태의 변화를 알려주면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상태를 변화시키고 그 변화를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에게 알려주는 역할을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DTO</a:t>
            </a:r>
            <a:r>
              <a:rPr lang="ko-KR" altLang="en-US" dirty="0" smtClean="0"/>
              <a:t>를 통해 상태의 값을 주고 받으며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영속 저장된 데이터와의 통신을 위해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View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렌더링 하여 실제 사용자에게 보여지는 부분을 이야기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Model</a:t>
            </a:r>
            <a:r>
              <a:rPr lang="ko-KR" altLang="en-US" dirty="0" smtClean="0"/>
              <a:t>의 변화된 상태를 요청하여 업데이트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View</a:t>
            </a:r>
            <a:r>
              <a:rPr lang="ko-KR" altLang="en-US" dirty="0" smtClean="0"/>
              <a:t>에서의 사용자 행위를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전달한다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Controller</a:t>
            </a:r>
            <a:r>
              <a:rPr lang="ko-KR" altLang="en-US" dirty="0" smtClean="0"/>
              <a:t>가 선택한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접근할 수 있도록 허가한다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Controller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대한 하나의 진입점으로 어플리케이션의 행위를 정의해 둔 부분을 이야기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결과에 대한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을 선택하여 응답하는 역할을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10.2 MVC </a:t>
            </a:r>
            <a:r>
              <a:rPr lang="ko-KR" altLang="en-US" sz="2800" dirty="0" smtClean="0"/>
              <a:t>패턴 활용 예시 작성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MVC </a:t>
            </a:r>
            <a:r>
              <a:rPr lang="ko-KR" altLang="en-US" b="1" dirty="0" smtClean="0"/>
              <a:t>활용 예시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ko-KR" dirty="0" smtClean="0"/>
              <a:t>① </a:t>
            </a:r>
            <a:r>
              <a:rPr lang="ko-KR" altLang="ko-KR" dirty="0" smtClean="0"/>
              <a:t>사용자 등록을 위해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페이지를 작성한다</a:t>
            </a:r>
            <a:r>
              <a:rPr lang="en-US" altLang="ko-KR" dirty="0" smtClean="0"/>
              <a:t>. – </a:t>
            </a:r>
            <a:r>
              <a:rPr lang="ko-KR" altLang="ko-KR" dirty="0" err="1" smtClean="0"/>
              <a:t>뷰</a:t>
            </a:r>
            <a:r>
              <a:rPr lang="ko-KR" altLang="ko-KR" dirty="0" smtClean="0"/>
              <a:t> 영역</a:t>
            </a:r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파일 이름 </a:t>
            </a:r>
            <a:r>
              <a:rPr lang="en-US" altLang="ko-KR" dirty="0" smtClean="0"/>
              <a:t>: Round10_Register.htm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②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페이지에서 넘어오는 데이터를 저장하는</a:t>
            </a:r>
            <a:r>
              <a:rPr lang="en-US" altLang="ko-KR" dirty="0" smtClean="0"/>
              <a:t> DTO </a:t>
            </a:r>
            <a:r>
              <a:rPr lang="ko-KR" altLang="ko-KR" dirty="0" smtClean="0"/>
              <a:t>클래스를 작성한다</a:t>
            </a:r>
            <a:r>
              <a:rPr lang="en-US" altLang="ko-KR" dirty="0" smtClean="0"/>
              <a:t>. – </a:t>
            </a:r>
            <a:r>
              <a:rPr lang="ko-KR" altLang="ko-KR" dirty="0" smtClean="0"/>
              <a:t>모델 영역</a:t>
            </a:r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파일 이름</a:t>
            </a:r>
            <a:r>
              <a:rPr lang="en-US" altLang="ko-KR" dirty="0" smtClean="0"/>
              <a:t> : Round10_MemberDTO.java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③ 사용자 정보를 관리하기 위해</a:t>
            </a:r>
            <a:r>
              <a:rPr lang="en-US" altLang="ko-KR" dirty="0" smtClean="0"/>
              <a:t> DBMS</a:t>
            </a:r>
            <a:r>
              <a:rPr lang="ko-KR" altLang="ko-KR" dirty="0" smtClean="0"/>
              <a:t>의 테이블</a:t>
            </a:r>
            <a:r>
              <a:rPr lang="en-US" altLang="ko-KR" dirty="0" smtClean="0"/>
              <a:t>(Table)</a:t>
            </a:r>
            <a:r>
              <a:rPr lang="ko-KR" altLang="ko-KR" dirty="0" smtClean="0"/>
              <a:t>을 생성한다</a:t>
            </a:r>
            <a:r>
              <a:rPr lang="en-US" altLang="ko-KR" dirty="0" smtClean="0"/>
              <a:t>. - </a:t>
            </a:r>
            <a:r>
              <a:rPr lang="ko-KR" altLang="ko-KR" dirty="0" smtClean="0"/>
              <a:t>물리적 저장 영역</a:t>
            </a:r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테이블 이름</a:t>
            </a:r>
            <a:r>
              <a:rPr lang="en-US" altLang="ko-KR" dirty="0" smtClean="0"/>
              <a:t> : Round10_Member, </a:t>
            </a:r>
            <a:r>
              <a:rPr lang="ko-KR" altLang="ko-KR" dirty="0" smtClean="0"/>
              <a:t>필드 이름</a:t>
            </a:r>
            <a:r>
              <a:rPr lang="en-US" altLang="ko-KR" dirty="0" smtClean="0"/>
              <a:t> : Num, Name, Tel, </a:t>
            </a:r>
            <a:r>
              <a:rPr lang="en-US" altLang="ko-KR" dirty="0" err="1" smtClean="0"/>
              <a:t>Addr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④</a:t>
            </a:r>
            <a:r>
              <a:rPr lang="en-US" altLang="ko-KR" dirty="0" smtClean="0"/>
              <a:t> DTO</a:t>
            </a:r>
            <a:r>
              <a:rPr lang="ko-KR" altLang="ko-KR" dirty="0" smtClean="0"/>
              <a:t>에서 넘어온 데이터를 실제</a:t>
            </a:r>
            <a:r>
              <a:rPr lang="en-US" altLang="ko-KR" dirty="0" smtClean="0"/>
              <a:t> DBMS</a:t>
            </a:r>
            <a:r>
              <a:rPr lang="ko-KR" altLang="ko-KR" dirty="0" smtClean="0"/>
              <a:t>에 저장하는 작업을 처리하는</a:t>
            </a:r>
            <a:r>
              <a:rPr lang="en-US" altLang="ko-KR" dirty="0" smtClean="0"/>
              <a:t> DAO </a:t>
            </a:r>
            <a:r>
              <a:rPr lang="ko-KR" altLang="ko-KR" dirty="0" smtClean="0"/>
              <a:t>클래스를 작성한다</a:t>
            </a:r>
            <a:r>
              <a:rPr lang="en-US" altLang="ko-KR" dirty="0" smtClean="0"/>
              <a:t>. – </a:t>
            </a:r>
            <a:r>
              <a:rPr lang="ko-KR" altLang="ko-KR" dirty="0" smtClean="0"/>
              <a:t>모델 영역</a:t>
            </a:r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파일 이름</a:t>
            </a:r>
            <a:r>
              <a:rPr lang="en-US" altLang="ko-KR" dirty="0" smtClean="0"/>
              <a:t> : Round10_MemberDAO.java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⑤ 사용자가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페이지에 입력한 정보를</a:t>
            </a:r>
            <a:r>
              <a:rPr lang="en-US" altLang="ko-KR" dirty="0" smtClean="0"/>
              <a:t> DTO</a:t>
            </a:r>
            <a:r>
              <a:rPr lang="ko-KR" altLang="ko-KR" dirty="0" smtClean="0"/>
              <a:t>에 담아 그것을</a:t>
            </a:r>
            <a:r>
              <a:rPr lang="en-US" altLang="ko-KR" dirty="0" smtClean="0"/>
              <a:t> DAO </a:t>
            </a:r>
            <a:r>
              <a:rPr lang="ko-KR" altLang="ko-KR" dirty="0" smtClean="0"/>
              <a:t>클래스의 관련 </a:t>
            </a:r>
            <a:r>
              <a:rPr lang="ko-KR" altLang="ko-KR" dirty="0" err="1" smtClean="0"/>
              <a:t>메서드에</a:t>
            </a:r>
            <a:r>
              <a:rPr lang="ko-KR" altLang="ko-KR" dirty="0" smtClean="0"/>
              <a:t> 전송하는 작업을 담당하고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 결과에 따라 이동할 페이지를 결정하여 제어하는 </a:t>
            </a:r>
            <a:r>
              <a:rPr lang="ko-KR" altLang="ko-KR" dirty="0" err="1" smtClean="0"/>
              <a:t>서블릿</a:t>
            </a:r>
            <a:r>
              <a:rPr lang="ko-KR" altLang="ko-KR" dirty="0" smtClean="0"/>
              <a:t> 클래스를 작성한다</a:t>
            </a:r>
            <a:r>
              <a:rPr lang="en-US" altLang="ko-KR" dirty="0" smtClean="0"/>
              <a:t>. – </a:t>
            </a:r>
            <a:r>
              <a:rPr lang="ko-KR" altLang="ko-KR" dirty="0" smtClean="0"/>
              <a:t>컨트롤러 영역</a:t>
            </a:r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파일 이름</a:t>
            </a:r>
            <a:r>
              <a:rPr lang="en-US" altLang="ko-KR" dirty="0" smtClean="0"/>
              <a:t> : Round10_MemberProcess.java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⑥ 처리 결과의 성공과 실패 여부를 출력하는 </a:t>
            </a:r>
            <a:r>
              <a:rPr lang="ko-KR" altLang="ko-KR" dirty="0" err="1" smtClean="0"/>
              <a:t>뷰</a:t>
            </a:r>
            <a:r>
              <a:rPr lang="ko-KR" altLang="ko-KR" dirty="0" smtClean="0"/>
              <a:t> 페이지를 작성한다</a:t>
            </a:r>
            <a:r>
              <a:rPr lang="en-US" altLang="ko-KR" dirty="0" smtClean="0"/>
              <a:t>. – </a:t>
            </a:r>
            <a:r>
              <a:rPr lang="ko-KR" altLang="ko-KR" dirty="0" err="1" smtClean="0"/>
              <a:t>뷰</a:t>
            </a:r>
            <a:r>
              <a:rPr lang="ko-KR" altLang="ko-KR" dirty="0" smtClean="0"/>
              <a:t> 영역</a:t>
            </a:r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파일 이름</a:t>
            </a:r>
            <a:r>
              <a:rPr lang="en-US" altLang="ko-KR" dirty="0" smtClean="0"/>
              <a:t> : Round10_Success.htm</a:t>
            </a:r>
            <a:endParaRPr lang="ko-KR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패턴이란 소프트웨어 디자인에 있어 반복해서 발생하는 문제에 적용할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재사용할 수 있는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패턴은 </a:t>
            </a:r>
            <a:r>
              <a:rPr lang="ko-KR" altLang="en-US" dirty="0" smtClean="0"/>
              <a:t>애플리케이션을 크게 모델</a:t>
            </a:r>
            <a:r>
              <a:rPr lang="en-US" altLang="ko-KR" dirty="0" smtClean="0"/>
              <a:t>(</a:t>
            </a:r>
            <a:r>
              <a:rPr lang="en-US" altLang="ko-KR" dirty="0" smtClean="0"/>
              <a:t>Model</a:t>
            </a:r>
            <a:r>
              <a:rPr lang="en-US" altLang="ko-KR" dirty="0" smtClean="0"/>
              <a:t>,</a:t>
            </a:r>
            <a:r>
              <a:rPr lang="en-US" altLang="ko-KR" dirty="0" smtClean="0"/>
              <a:t> View</a:t>
            </a:r>
            <a:r>
              <a:rPr lang="en-US" altLang="ko-KR" dirty="0" smtClean="0"/>
              <a:t>, Controller)</a:t>
            </a:r>
            <a:r>
              <a:rPr lang="ko-KR" altLang="en-US" dirty="0" smtClean="0"/>
              <a:t>의 세 영역으로 구분하고 영역 간의 결합도를 </a:t>
            </a:r>
            <a:r>
              <a:rPr lang="ko-KR" altLang="en-US" dirty="0" smtClean="0"/>
              <a:t>최소화 한 패턴이다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Model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프로그램 실행에  관여하여 직접적인 작업을 이야기하는 것이 아니라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데이터를 담거나 데이터베이스로 데이터를 보내는 작업을 하는 객체들을 이야기하는 것이다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View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렌더링 하여 실제 사용자에게 보여지는 부분을 이야기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대한 하나의 진입점으로 어플리케이션의 행위를 정의해 둔 부분을 이야기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결과에 대한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을 선택하여 응답하는 역할을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410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Agenda</vt:lpstr>
      <vt:lpstr> 10.1 MVC 패턴 - I</vt:lpstr>
      <vt:lpstr> 10.1 MVC 패턴 - II</vt:lpstr>
      <vt:lpstr> 10.2 MVC 패턴 활용 예시 작성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190</cp:revision>
  <dcterms:created xsi:type="dcterms:W3CDTF">2012-05-21T16:43:44Z</dcterms:created>
  <dcterms:modified xsi:type="dcterms:W3CDTF">2012-08-21T08:16:33Z</dcterms:modified>
</cp:coreProperties>
</file>