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13. </a:t>
            </a:r>
            <a:r>
              <a:rPr lang="ko-KR" altLang="en-US" dirty="0" err="1" smtClean="0"/>
              <a:t>서블릿에서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통신과 한글처리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HTTP</a:t>
            </a:r>
            <a:r>
              <a:rPr lang="ko-KR" altLang="ko-KR" dirty="0" smtClean="0"/>
              <a:t>의 </a:t>
            </a:r>
            <a:r>
              <a:rPr lang="en-US" altLang="ko-KR" dirty="0" smtClean="0"/>
              <a:t>GET</a:t>
            </a:r>
            <a:r>
              <a:rPr lang="ko-KR" altLang="ko-KR" dirty="0" smtClean="0"/>
              <a:t>과 </a:t>
            </a:r>
            <a:r>
              <a:rPr lang="en-US" altLang="ko-KR" dirty="0" smtClean="0"/>
              <a:t>POST </a:t>
            </a:r>
            <a:r>
              <a:rPr lang="ko-KR" altLang="ko-KR" dirty="0" smtClean="0"/>
              <a:t>방식의 요청 처리의 이해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GET</a:t>
            </a:r>
            <a:r>
              <a:rPr lang="ko-KR" altLang="ko-KR" dirty="0" smtClean="0"/>
              <a:t>과 </a:t>
            </a:r>
            <a:r>
              <a:rPr lang="en-US" altLang="ko-KR" dirty="0" smtClean="0"/>
              <a:t>POST </a:t>
            </a:r>
            <a:r>
              <a:rPr lang="ko-KR" altLang="ko-KR" dirty="0" smtClean="0"/>
              <a:t>방식의 요청이 있을 때 </a:t>
            </a:r>
            <a:r>
              <a:rPr lang="ko-KR" altLang="ko-KR" dirty="0" err="1" smtClean="0"/>
              <a:t>서블릿에서</a:t>
            </a:r>
            <a:r>
              <a:rPr lang="ko-KR" altLang="ko-KR" dirty="0" smtClean="0"/>
              <a:t> 데이터를 </a:t>
            </a:r>
            <a:r>
              <a:rPr lang="ko-KR" altLang="ko-KR" dirty="0" err="1" smtClean="0"/>
              <a:t>전송받을</a:t>
            </a:r>
            <a:r>
              <a:rPr lang="ko-KR" altLang="ko-KR" dirty="0" smtClean="0"/>
              <a:t>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GET</a:t>
            </a:r>
            <a:r>
              <a:rPr lang="ko-KR" altLang="ko-KR" dirty="0" smtClean="0"/>
              <a:t>과 </a:t>
            </a:r>
            <a:r>
              <a:rPr lang="en-US" altLang="ko-KR" dirty="0" smtClean="0"/>
              <a:t>POST </a:t>
            </a:r>
            <a:r>
              <a:rPr lang="ko-KR" altLang="ko-KR" dirty="0" smtClean="0"/>
              <a:t>방식의 요청이 있을 때 </a:t>
            </a:r>
            <a:r>
              <a:rPr lang="ko-KR" altLang="ko-KR" dirty="0" err="1" smtClean="0"/>
              <a:t>서블릿에서</a:t>
            </a:r>
            <a:r>
              <a:rPr lang="ko-KR" altLang="ko-KR" dirty="0" smtClean="0"/>
              <a:t> 한글 및 다국어를 처리할 수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13.1 </a:t>
            </a:r>
            <a:r>
              <a:rPr lang="ko-KR" altLang="en-US" sz="2800" dirty="0" smtClean="0"/>
              <a:t>웹 페이지에서의 데이터 요청 방식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페이지에서의 요청</a:t>
            </a:r>
            <a:endParaRPr lang="en-US" altLang="ko-KR" b="1" dirty="0" smtClean="0"/>
          </a:p>
          <a:p>
            <a:r>
              <a:rPr lang="en-US" altLang="ko-KR" dirty="0" smtClean="0"/>
              <a:t> : Get &amp; Post </a:t>
            </a:r>
            <a:r>
              <a:rPr lang="ko-KR" altLang="en-US" dirty="0" smtClean="0"/>
              <a:t>방식의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 [ Encoding </a:t>
            </a:r>
            <a:r>
              <a:rPr lang="ko-KR" altLang="en-US" dirty="0" smtClean="0"/>
              <a:t>문제 해결은 일단 별개로 본다</a:t>
            </a:r>
            <a:r>
              <a:rPr lang="en-US" altLang="ko-KR" dirty="0" smtClean="0"/>
              <a:t>. ]</a:t>
            </a:r>
          </a:p>
          <a:p>
            <a:r>
              <a:rPr lang="en-US" altLang="ko-KR" dirty="0" smtClean="0"/>
              <a:t> : cf. </a:t>
            </a:r>
            <a:r>
              <a:rPr lang="ko-KR" altLang="en-US" dirty="0" smtClean="0"/>
              <a:t>플래시 및 액션 스크립트의 요청은 예외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573016"/>
            <a:ext cx="8676456" cy="2880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/>
              <a:t>* </a:t>
            </a:r>
            <a:r>
              <a:rPr lang="ko-KR" altLang="ko-KR" sz="1600" dirty="0" smtClean="0"/>
              <a:t>웹 브라우저의 주소 표시줄에서 접속하려는 </a:t>
            </a:r>
            <a:r>
              <a:rPr lang="en-US" altLang="ko-KR" sz="1600" dirty="0" smtClean="0"/>
              <a:t>URL</a:t>
            </a:r>
            <a:r>
              <a:rPr lang="ko-KR" altLang="ko-KR" sz="1600" dirty="0" smtClean="0"/>
              <a:t>을 직접 입력하는 경우</a:t>
            </a:r>
          </a:p>
          <a:p>
            <a:pPr latinLnBrk="0"/>
            <a:r>
              <a:rPr lang="en-US" altLang="ko-KR" sz="1600" dirty="0" smtClean="0"/>
              <a:t>* </a:t>
            </a:r>
            <a:r>
              <a:rPr lang="ko-KR" altLang="ko-KR" sz="1600" dirty="0" smtClean="0"/>
              <a:t>웹 페이지에서 링크를 클릭한 경우</a:t>
            </a:r>
          </a:p>
          <a:p>
            <a:pPr latinLnBrk="0"/>
            <a:r>
              <a:rPr lang="en-US" altLang="ko-KR" sz="1600" dirty="0" smtClean="0"/>
              <a:t>* </a:t>
            </a:r>
            <a:r>
              <a:rPr lang="ko-KR" altLang="ko-KR" sz="1600" dirty="0" smtClean="0"/>
              <a:t>웹 페이지에서 링크나 단추에 설정된 이벤트에 의해 자바 스크립트가 실행되어 </a:t>
            </a:r>
            <a:r>
              <a:rPr lang="en-US" altLang="ko-KR" sz="1600" dirty="0" err="1" smtClean="0"/>
              <a:t>location.href</a:t>
            </a:r>
            <a:r>
              <a:rPr lang="ko-KR" altLang="ko-KR" sz="1600" dirty="0" smtClean="0"/>
              <a:t>에 의해 요청이 발생하는 경우</a:t>
            </a:r>
          </a:p>
          <a:p>
            <a:pPr latinLnBrk="0"/>
            <a:r>
              <a:rPr lang="en-US" altLang="ko-KR" sz="1600" dirty="0" smtClean="0"/>
              <a:t>* </a:t>
            </a:r>
            <a:r>
              <a:rPr lang="ko-KR" altLang="ko-KR" sz="1600" dirty="0" smtClean="0"/>
              <a:t>웹 페이지에서 링크나 단추에 설정된 이벤트에 의해 자바 스크립트가 실행되어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window.open</a:t>
            </a:r>
            <a:r>
              <a:rPr lang="en-US" altLang="ko-KR" sz="1600" dirty="0" smtClean="0"/>
              <a:t>( ) </a:t>
            </a:r>
            <a:r>
              <a:rPr lang="ko-KR" altLang="ko-KR" sz="1600" dirty="0" smtClean="0"/>
              <a:t>함수가 실행되는 경우</a:t>
            </a:r>
          </a:p>
          <a:p>
            <a:pPr latinLnBrk="0"/>
            <a:r>
              <a:rPr lang="en-US" altLang="ko-KR" sz="1600" dirty="0" smtClean="0"/>
              <a:t>* </a:t>
            </a:r>
            <a:r>
              <a:rPr lang="ko-KR" altLang="ko-KR" sz="1600" dirty="0" smtClean="0"/>
              <a:t>웹 페이지에서 링크나 단추 혹은 그에 따른 자바 스크립트가 실행되어 </a:t>
            </a:r>
            <a:r>
              <a:rPr lang="en-US" altLang="ko-KR" sz="1600" dirty="0" smtClean="0"/>
              <a:t>&lt;form&gt; </a:t>
            </a:r>
            <a:r>
              <a:rPr lang="ko-KR" altLang="ko-KR" sz="1600" dirty="0" smtClean="0"/>
              <a:t>태그에 의해 요청이 발생하는 경우</a:t>
            </a:r>
          </a:p>
          <a:p>
            <a:pPr latinLnBrk="0"/>
            <a:r>
              <a:rPr lang="en-US" altLang="ko-KR" sz="1600" dirty="0" smtClean="0"/>
              <a:t>* INCLUDE </a:t>
            </a:r>
            <a:r>
              <a:rPr lang="ko-KR" altLang="ko-KR" sz="1600" dirty="0" smtClean="0"/>
              <a:t>방식에 의해 웹 페이지가 포함되는</a:t>
            </a:r>
            <a:r>
              <a:rPr lang="en-US" altLang="ko-KR" sz="1600" dirty="0" smtClean="0"/>
              <a:t>(Include) </a:t>
            </a:r>
            <a:r>
              <a:rPr lang="ko-KR" altLang="ko-KR" sz="1600" dirty="0" smtClean="0"/>
              <a:t>요청이 발생하는 경우</a:t>
            </a:r>
          </a:p>
          <a:p>
            <a:pPr latinLnBrk="0"/>
            <a:r>
              <a:rPr lang="en-US" altLang="ko-KR" sz="1600" dirty="0" smtClean="0"/>
              <a:t>* FORWARD </a:t>
            </a:r>
            <a:r>
              <a:rPr lang="ko-KR" altLang="ko-KR" sz="1600" dirty="0" smtClean="0"/>
              <a:t>방식에 의해 웹 페이지가 전달되는</a:t>
            </a:r>
            <a:r>
              <a:rPr lang="en-US" altLang="ko-KR" sz="1600" dirty="0" smtClean="0"/>
              <a:t>(Forward) </a:t>
            </a:r>
            <a:r>
              <a:rPr lang="ko-KR" altLang="ko-KR" sz="1600" dirty="0" smtClean="0"/>
              <a:t>요청이 발생하는 경우</a:t>
            </a:r>
          </a:p>
          <a:p>
            <a:r>
              <a:rPr lang="en-US" altLang="ko-KR" sz="1600" dirty="0" smtClean="0"/>
              <a:t>* REDIRECT </a:t>
            </a:r>
            <a:r>
              <a:rPr lang="ko-KR" altLang="ko-KR" sz="1600" dirty="0" smtClean="0"/>
              <a:t>방식에 의해 웹 페이지가 이동되는</a:t>
            </a:r>
            <a:r>
              <a:rPr lang="en-US" altLang="ko-KR" sz="1600" dirty="0" smtClean="0"/>
              <a:t>(Redirect) </a:t>
            </a:r>
            <a:r>
              <a:rPr lang="ko-KR" altLang="ko-KR" sz="1600" dirty="0" smtClean="0"/>
              <a:t>요청이 발생하는 경우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2780928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방식의 요청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13.1 </a:t>
            </a:r>
            <a:r>
              <a:rPr lang="ko-KR" altLang="en-US" sz="2800" dirty="0" smtClean="0"/>
              <a:t>웹 페이지에서의 데이터 요청 방식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2276872"/>
            <a:ext cx="8676456" cy="4104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1600" dirty="0" smtClean="0"/>
              <a:t>① </a:t>
            </a:r>
            <a:r>
              <a:rPr lang="en-US" altLang="ko-KR" sz="1600" dirty="0" smtClean="0"/>
              <a:t>form </a:t>
            </a:r>
            <a:r>
              <a:rPr lang="ko-KR" altLang="en-US" sz="1600" dirty="0" smtClean="0"/>
              <a:t>태그의 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&lt;form method="POST" action=....&gt;</a:t>
            </a:r>
          </a:p>
          <a:p>
            <a:pPr latinLnBrk="0"/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② </a:t>
            </a:r>
            <a:r>
              <a:rPr lang="en-US" altLang="ko-KR" sz="1600" dirty="0" err="1" smtClean="0"/>
              <a:t>javascript</a:t>
            </a:r>
            <a:r>
              <a:rPr lang="ko-KR" altLang="en-US" sz="1600" dirty="0" smtClean="0"/>
              <a:t>를 통한 </a:t>
            </a:r>
            <a:r>
              <a:rPr lang="en-US" altLang="ko-KR" sz="1600" dirty="0" smtClean="0"/>
              <a:t>form method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&lt;script&gt;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function </a:t>
            </a:r>
            <a:r>
              <a:rPr lang="en-US" altLang="ko-KR" sz="1600" dirty="0" err="1" smtClean="0"/>
              <a:t>check_form</a:t>
            </a:r>
            <a:r>
              <a:rPr lang="en-US" altLang="ko-KR" sz="1600" dirty="0" smtClean="0"/>
              <a:t>( ) {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myform.method</a:t>
            </a:r>
            <a:r>
              <a:rPr lang="en-US" altLang="ko-KR" sz="1600" dirty="0" smtClean="0"/>
              <a:t>="POST";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return true;</a:t>
            </a:r>
            <a:r>
              <a:rPr lang="ko-KR" altLang="ko-KR" sz="1600" dirty="0" smtClean="0"/>
              <a:t> </a:t>
            </a:r>
            <a:r>
              <a:rPr lang="en-US" altLang="ko-KR" sz="1600" dirty="0" smtClean="0"/>
              <a:t>	</a:t>
            </a:r>
          </a:p>
          <a:p>
            <a:pPr latinLnBrk="0"/>
            <a:r>
              <a:rPr lang="en-US" altLang="ko-KR" sz="1600" dirty="0" smtClean="0"/>
              <a:t>	}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&lt;/script&gt;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&lt;form name="</a:t>
            </a:r>
            <a:r>
              <a:rPr lang="en-US" altLang="ko-KR" sz="1600" dirty="0" err="1" smtClean="0"/>
              <a:t>myform</a:t>
            </a:r>
            <a:r>
              <a:rPr lang="en-US" altLang="ko-KR" sz="1600" dirty="0" smtClean="0"/>
              <a:t>" method="GET" action="..." </a:t>
            </a:r>
            <a:r>
              <a:rPr lang="en-US" altLang="ko-KR" sz="1600" dirty="0" err="1" smtClean="0"/>
              <a:t>onSubmit</a:t>
            </a:r>
            <a:r>
              <a:rPr lang="en-US" altLang="ko-KR" sz="1600" dirty="0" smtClean="0"/>
              <a:t>="return </a:t>
            </a:r>
            <a:r>
              <a:rPr lang="en-US" altLang="ko-KR" sz="1600" dirty="0" err="1" smtClean="0"/>
              <a:t>check_form</a:t>
            </a:r>
            <a:r>
              <a:rPr lang="en-US" altLang="ko-KR" sz="1600" dirty="0" smtClean="0"/>
              <a:t>( )"&gt;</a:t>
            </a:r>
            <a:endParaRPr lang="ko-KR" altLang="ko-KR" sz="1600" dirty="0" smtClean="0"/>
          </a:p>
          <a:p>
            <a:pPr latinLnBrk="0"/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③ </a:t>
            </a: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활용하여 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페이지에서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로 넘어온 요청을 </a:t>
            </a:r>
            <a:r>
              <a:rPr lang="en-US" altLang="ko-KR" sz="1600" dirty="0" smtClean="0"/>
              <a:t>forward </a:t>
            </a:r>
            <a:r>
              <a:rPr lang="ko-KR" altLang="en-US" sz="1600" dirty="0" smtClean="0"/>
              <a:t>하는 경우</a:t>
            </a:r>
            <a:endParaRPr lang="ko-KR" altLang="ko-KR" sz="1600" dirty="0" smtClean="0"/>
          </a:p>
          <a:p>
            <a:r>
              <a:rPr lang="ko-KR" altLang="ko-KR" sz="1600" dirty="0" smtClean="0"/>
              <a:t>④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forward </a:t>
            </a:r>
            <a:r>
              <a:rPr lang="ko-KR" altLang="en-US" sz="1600" dirty="0" smtClean="0"/>
              <a:t>태그 라이브러리를 사용하여 다른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페이지에서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로 넘어온 요청을 </a:t>
            </a:r>
            <a:r>
              <a:rPr lang="en-US" altLang="ko-KR" sz="1600" dirty="0" smtClean="0"/>
              <a:t>forward </a:t>
            </a:r>
            <a:r>
              <a:rPr lang="ko-KR" altLang="en-US" sz="1600" dirty="0" smtClean="0"/>
              <a:t>하는 경우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484784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방식의 요청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13.2 </a:t>
            </a:r>
            <a:r>
              <a:rPr lang="ko-KR" altLang="en-US" sz="2800" dirty="0" smtClean="0"/>
              <a:t>한글처리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1988840"/>
            <a:ext cx="8676456" cy="25922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1600" dirty="0" smtClean="0"/>
              <a:t>①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클래스를 이용한 문자 셋 변환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Ex) String name = </a:t>
            </a:r>
            <a:r>
              <a:rPr lang="en-US" altLang="ko-KR" sz="1600" dirty="0" err="1" smtClean="0"/>
              <a:t>request.getParameter</a:t>
            </a:r>
            <a:r>
              <a:rPr lang="en-US" altLang="ko-KR" sz="1600" dirty="0" smtClean="0"/>
              <a:t>(“name”);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name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new String(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name.getBytes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(“ISO8859_1”), “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euc-kr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”);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atinLnBrk="0"/>
            <a:endParaRPr lang="ko-KR" altLang="ko-KR" sz="1600" dirty="0" smtClean="0"/>
          </a:p>
          <a:p>
            <a:pPr latinLnBrk="0"/>
            <a:r>
              <a:rPr lang="ko-KR" altLang="ko-KR" sz="1600" dirty="0" smtClean="0"/>
              <a:t>② </a:t>
            </a:r>
            <a:r>
              <a:rPr lang="en-US" altLang="ko-KR" sz="1600" dirty="0" smtClean="0"/>
              <a:t>WAS </a:t>
            </a:r>
            <a:r>
              <a:rPr lang="ko-KR" altLang="en-US" sz="1600" dirty="0" smtClean="0"/>
              <a:t>환경설정 </a:t>
            </a:r>
            <a:r>
              <a:rPr lang="ko-KR" altLang="en-US" sz="1600" dirty="0" smtClean="0"/>
              <a:t>파</a:t>
            </a:r>
            <a:r>
              <a:rPr lang="ko-KR" altLang="en-US" sz="1600" dirty="0"/>
              <a:t>일</a:t>
            </a:r>
            <a:r>
              <a:rPr lang="ko-KR" altLang="en-US" sz="1600" dirty="0" smtClean="0"/>
              <a:t>을 통한 </a:t>
            </a:r>
            <a:r>
              <a:rPr lang="en-US" altLang="ko-KR" sz="1600" dirty="0" smtClean="0"/>
              <a:t>encoding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&lt;Connector port=“8080” </a:t>
            </a:r>
            <a:r>
              <a:rPr lang="en-US" altLang="ko-KR" sz="1600" dirty="0" err="1" smtClean="0"/>
              <a:t>maxHttpHeaderSize</a:t>
            </a:r>
            <a:r>
              <a:rPr lang="en-US" altLang="ko-KR" sz="1600" dirty="0" smtClean="0"/>
              <a:t>=“8192”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maxThreads</a:t>
            </a:r>
            <a:r>
              <a:rPr lang="en-US" altLang="ko-KR" sz="1600" dirty="0" smtClean="0"/>
              <a:t>=“150” </a:t>
            </a:r>
            <a:r>
              <a:rPr lang="en-US" altLang="ko-KR" sz="1600" dirty="0" err="1" smtClean="0"/>
              <a:t>minSpareThreads</a:t>
            </a:r>
            <a:r>
              <a:rPr lang="en-US" altLang="ko-KR" sz="1600" dirty="0" smtClean="0"/>
              <a:t>=“25” </a:t>
            </a:r>
            <a:r>
              <a:rPr lang="en-US" altLang="ko-KR" sz="1600" dirty="0" err="1" smtClean="0"/>
              <a:t>maxSpareThreads</a:t>
            </a:r>
            <a:r>
              <a:rPr lang="en-US" altLang="ko-KR" sz="1600" dirty="0" smtClean="0"/>
              <a:t>=“75”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enableLookups</a:t>
            </a:r>
            <a:r>
              <a:rPr lang="en-US" altLang="ko-KR" sz="1600" dirty="0" smtClean="0"/>
              <a:t>=“false” </a:t>
            </a:r>
            <a:r>
              <a:rPr lang="en-US" altLang="ko-KR" sz="1600" dirty="0" err="1" smtClean="0"/>
              <a:t>redirectPort</a:t>
            </a:r>
            <a:r>
              <a:rPr lang="en-US" altLang="ko-KR" sz="1600" dirty="0" smtClean="0"/>
              <a:t>=“8443” </a:t>
            </a:r>
            <a:r>
              <a:rPr lang="en-US" altLang="ko-KR" sz="1600" dirty="0" err="1" smtClean="0"/>
              <a:t>acceptCount</a:t>
            </a:r>
            <a:r>
              <a:rPr lang="en-US" altLang="ko-KR" sz="1600" dirty="0" smtClean="0"/>
              <a:t>=“100”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connectionTimeout</a:t>
            </a:r>
            <a:r>
              <a:rPr lang="en-US" altLang="ko-KR" sz="1600" dirty="0" smtClean="0"/>
              <a:t>=“20000” </a:t>
            </a:r>
            <a:r>
              <a:rPr lang="en-US" altLang="ko-KR" sz="1600" dirty="0" err="1" smtClean="0"/>
              <a:t>disableUploadTimeout</a:t>
            </a:r>
            <a:r>
              <a:rPr lang="en-US" altLang="ko-KR" sz="1600" dirty="0" smtClean="0"/>
              <a:t>=“true”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    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URIEncoding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=“EUC-KR”</a:t>
            </a:r>
            <a:r>
              <a:rPr lang="en-US" altLang="ko-KR" sz="1600" dirty="0" smtClean="0"/>
              <a:t> /&gt;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484784"/>
            <a:ext cx="2952328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 요청</a:t>
            </a:r>
            <a:r>
              <a:rPr lang="ko-KR" altLang="en-US" dirty="0" smtClean="0"/>
              <a:t>의 한글처리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6024" y="5373216"/>
            <a:ext cx="8676456" cy="1008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ko-KR" altLang="ko-KR" sz="1600" dirty="0" smtClean="0"/>
              <a:t>① </a:t>
            </a:r>
            <a:r>
              <a:rPr lang="en-US" altLang="ko-KR" sz="1600" dirty="0" err="1" smtClean="0"/>
              <a:t>ServletRequest</a:t>
            </a:r>
            <a:r>
              <a:rPr lang="ko-KR" altLang="en-US" sz="1600" dirty="0" smtClean="0"/>
              <a:t>의 문자 셋 변환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Ex)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(“EUC-KR”);</a:t>
            </a:r>
          </a:p>
          <a:p>
            <a:pPr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String name = </a:t>
            </a:r>
            <a:r>
              <a:rPr lang="en-US" altLang="ko-KR" sz="1600" dirty="0" err="1" smtClean="0"/>
              <a:t>request.getParameter</a:t>
            </a:r>
            <a:r>
              <a:rPr lang="en-US" altLang="ko-KR" sz="1600" dirty="0" smtClean="0"/>
              <a:t>(“name”);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4869160"/>
            <a:ext cx="3168352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 요청</a:t>
            </a:r>
            <a:r>
              <a:rPr lang="ko-KR" altLang="en-US" dirty="0" smtClean="0"/>
              <a:t>의 한글처리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서블릿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통신 중 일반적으로 많이 사용하는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 중에서 </a:t>
            </a:r>
            <a:r>
              <a:rPr lang="en-US" altLang="ko-KR" dirty="0" smtClean="0"/>
              <a:t>form tag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방식을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라고 설정한 것과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요청을 </a:t>
            </a:r>
            <a:r>
              <a:rPr lang="en-US" altLang="ko-KR" dirty="0" smtClean="0"/>
              <a:t>forward</a:t>
            </a:r>
            <a:r>
              <a:rPr lang="ko-KR" altLang="en-US" dirty="0" smtClean="0"/>
              <a:t>에 의해 다음 페이지로 넘긴 것 두 경우를 제외한 모든 경우의 요청은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요청으로 처리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GET </a:t>
            </a:r>
            <a:r>
              <a:rPr lang="ko-KR" altLang="en-US" dirty="0" smtClean="0"/>
              <a:t>요청에서의 다국어 처리는 넘겨진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각각 </a:t>
            </a:r>
            <a:r>
              <a:rPr lang="en-US" altLang="ko-KR" dirty="0" smtClean="0"/>
              <a:t>encoding </a:t>
            </a:r>
            <a:r>
              <a:rPr lang="ko-KR" altLang="en-US" dirty="0" smtClean="0"/>
              <a:t>변환하는 방식과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의 환경설정 파일인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URIEncoding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설정을 변경을 통해 처리한다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POST </a:t>
            </a:r>
            <a:r>
              <a:rPr lang="ko-KR" altLang="en-US" dirty="0" smtClean="0"/>
              <a:t>요청에서의 다국어 처리는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넘겨 받기 전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encoding</a:t>
            </a:r>
            <a:r>
              <a:rPr lang="ko-KR" altLang="en-US" dirty="0" smtClean="0"/>
              <a:t>을 변경하여 처리한다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setCharacterEncoding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12587</TotalTime>
  <Words>450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Agenda</vt:lpstr>
      <vt:lpstr> 13.1 웹 페이지에서의 데이터 요청 방식 - I</vt:lpstr>
      <vt:lpstr> 13.1 웹 페이지에서의 데이터 요청 방식 - II</vt:lpstr>
      <vt:lpstr> 13.2 한글처리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217</cp:revision>
  <dcterms:created xsi:type="dcterms:W3CDTF">2012-05-21T16:43:44Z</dcterms:created>
  <dcterms:modified xsi:type="dcterms:W3CDTF">2013-10-07T08:00:51Z</dcterms:modified>
</cp:coreProperties>
</file>