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0" r:id="rId5"/>
    <p:sldId id="311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2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서블릿</a:t>
            </a:r>
            <a:r>
              <a:rPr lang="ko-KR" altLang="ko-KR" sz="2400" dirty="0" err="1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14. 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en-US" dirty="0" err="1" smtClean="0"/>
              <a:t>서블릿에서</a:t>
            </a:r>
            <a:r>
              <a:rPr lang="ko-KR" altLang="en-US" dirty="0" smtClean="0"/>
              <a:t> 초기화 매개 변수를 등록하고 사용하는 방법을 학습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Response</a:t>
            </a:r>
            <a:r>
              <a:rPr lang="ko-KR" altLang="en-US" dirty="0" smtClean="0"/>
              <a:t>를 통한 에러 출력 및 페이지 이동 방법을 학습한다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생성하고 이를 통해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forward </a:t>
            </a:r>
            <a:r>
              <a:rPr lang="ko-KR" altLang="en-US" dirty="0" smtClean="0"/>
              <a:t>방법을 학습한다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14.1 </a:t>
            </a:r>
            <a:r>
              <a:rPr lang="ko-KR" altLang="en-US" sz="2800" dirty="0" smtClean="0"/>
              <a:t>초기화 매개변수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초기화 매개변수에 의한 웹 페이지 실행 방법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servlet </a:t>
            </a:r>
            <a:r>
              <a:rPr lang="ko-KR" altLang="en-US" dirty="0" smtClean="0"/>
              <a:t>등록 시 </a:t>
            </a:r>
            <a:r>
              <a:rPr lang="en-US" altLang="ko-KR" dirty="0" err="1" smtClean="0"/>
              <a:t>init-param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태그를 통해 초기화 매개변수를 등록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초기화 매개변수 등록</a:t>
            </a:r>
            <a:endParaRPr lang="en-US" altLang="ko-KR" dirty="0" smtClean="0"/>
          </a:p>
          <a:p>
            <a:r>
              <a:rPr lang="en-US" altLang="ko-KR" dirty="0" smtClean="0"/>
              <a:t>&lt;servlet&gt;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&lt;servlet-name&gt;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명칭</a:t>
            </a:r>
            <a:r>
              <a:rPr lang="en-US" altLang="ko-KR" dirty="0" smtClean="0"/>
              <a:t>&lt;/servlet-name&gt;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&lt;servlet-class&gt;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(full path)&lt;/</a:t>
            </a:r>
            <a:r>
              <a:rPr lang="en-US" altLang="ko-KR" dirty="0" smtClean="0"/>
              <a:t>servlet-class&gt;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init-param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r>
              <a:rPr lang="ko-KR" altLang="en-US" dirty="0" smtClean="0"/>
              <a:t>초기화 매개변수 명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  <a:r>
              <a:rPr lang="ko-KR" altLang="en-US" dirty="0" smtClean="0"/>
              <a:t>초기화 매개변수 값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  <a:endParaRPr lang="en-US" altLang="ko-KR" dirty="0"/>
          </a:p>
          <a:p>
            <a:r>
              <a:rPr lang="en-US" altLang="ko-KR" dirty="0" smtClean="0"/>
              <a:t>	&lt;/</a:t>
            </a:r>
            <a:r>
              <a:rPr lang="en-US" altLang="ko-KR" dirty="0" err="1" smtClean="0"/>
              <a:t>init-param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&lt;/servlet&gt;</a:t>
            </a:r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초기화 매개변수 사용</a:t>
            </a:r>
            <a:endParaRPr lang="en-US" altLang="ko-KR" dirty="0" smtClean="0"/>
          </a:p>
          <a:p>
            <a:pPr marL="285750" indent="-285750">
              <a:buFont typeface="Wingdings"/>
              <a:buChar char="à"/>
            </a:pPr>
            <a:r>
              <a:rPr lang="ko-KR" altLang="en-US" dirty="0" err="1" smtClean="0">
                <a:sym typeface="Wingdings" panose="05000000000000000000" pitchFamily="2" charset="2"/>
              </a:rPr>
              <a:t>서블릿</a:t>
            </a:r>
            <a:r>
              <a:rPr lang="ko-KR" altLang="en-US" dirty="0" smtClean="0">
                <a:sym typeface="Wingdings" panose="05000000000000000000" pitchFamily="2" charset="2"/>
              </a:rPr>
              <a:t> 클래스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GenericServlet</a:t>
            </a:r>
            <a:r>
              <a:rPr lang="en-US" altLang="ko-KR" dirty="0" smtClean="0">
                <a:sym typeface="Wingdings" panose="05000000000000000000" pitchFamily="2" charset="2"/>
              </a:rPr>
              <a:t> or </a:t>
            </a:r>
            <a:r>
              <a:rPr lang="en-US" altLang="ko-KR" dirty="0" err="1" smtClean="0">
                <a:sym typeface="Wingdings" panose="05000000000000000000" pitchFamily="2" charset="2"/>
              </a:rPr>
              <a:t>HttpServlet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err="1" smtClean="0">
                <a:sym typeface="Wingdings" panose="05000000000000000000" pitchFamily="2" charset="2"/>
              </a:rPr>
              <a:t>getInitParameter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매개변수명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err="1" smtClean="0">
                <a:sym typeface="Wingdings" panose="05000000000000000000" pitchFamily="2" charset="2"/>
              </a:rPr>
              <a:t>메서드를</a:t>
            </a:r>
            <a:r>
              <a:rPr lang="ko-KR" altLang="en-US" dirty="0" smtClean="0">
                <a:sym typeface="Wingdings" panose="05000000000000000000" pitchFamily="2" charset="2"/>
              </a:rPr>
              <a:t> 통해 획득 후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err="1" smtClean="0">
                <a:sym typeface="Wingdings" panose="05000000000000000000" pitchFamily="2" charset="2"/>
              </a:rPr>
              <a:t>ServletConfig</a:t>
            </a:r>
            <a:r>
              <a:rPr lang="ko-KR" altLang="en-US" dirty="0" smtClean="0">
                <a:sym typeface="Wingdings" panose="05000000000000000000" pitchFamily="2" charset="2"/>
              </a:rPr>
              <a:t>를 상속받은 다른 클래스나 </a:t>
            </a:r>
            <a:r>
              <a:rPr lang="en-US" altLang="ko-KR" dirty="0" err="1" smtClean="0">
                <a:sym typeface="Wingdings" panose="05000000000000000000" pitchFamily="2" charset="2"/>
              </a:rPr>
              <a:t>ServletConfig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생성 후 매개변수를 획득 해도 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14.2 </a:t>
            </a:r>
            <a:r>
              <a:rPr lang="ko-KR" altLang="en-US" sz="2800" dirty="0" smtClean="0"/>
              <a:t>에러 처리와 </a:t>
            </a:r>
            <a:r>
              <a:rPr lang="en-US" altLang="ko-KR" sz="2800" dirty="0" smtClean="0"/>
              <a:t>URL </a:t>
            </a:r>
            <a:r>
              <a:rPr lang="ko-KR" altLang="en-US" sz="2800" dirty="0" smtClean="0"/>
              <a:t>이동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sendError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에러 페이지를 사용자에게 응답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sendError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응답코드</a:t>
            </a:r>
            <a:r>
              <a:rPr lang="en-US" altLang="ko-KR" dirty="0" smtClean="0"/>
              <a:t>) / </a:t>
            </a:r>
            <a:r>
              <a:rPr lang="en-US" altLang="ko-KR" dirty="0" err="1" smtClean="0"/>
              <a:t>sendError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응답메시지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번 대의 서버 에러를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err="1" smtClean="0"/>
              <a:t>sendRedirect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특정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이나 페이지로 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 시 현재 페이지까지 전달된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reset</a:t>
            </a:r>
            <a:r>
              <a:rPr lang="ko-KR" altLang="en-US" dirty="0" smtClean="0"/>
              <a:t>되고 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도 이동하는 경로로 변경 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67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14.3 include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forward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RequestDispater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인터페이스 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컨테이너로부터 </a:t>
            </a:r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객체를 획득하여 현재 페이지 내에 다른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이나 페이지를 포함시킬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또한 특정 페이지로 현재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정보를 유지하며 이동할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 context = </a:t>
            </a:r>
            <a:r>
              <a:rPr lang="en-US" altLang="ko-KR" dirty="0" err="1" smtClean="0"/>
              <a:t>ServletConfig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getServletContext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RequestDispatcher</a:t>
            </a:r>
            <a:r>
              <a:rPr lang="en-US" altLang="ko-KR" dirty="0" smtClean="0"/>
              <a:t> dispatcher =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en-US" altLang="ko-KR" dirty="0" err="1" smtClean="0"/>
              <a:t>context.getRequestDispatcher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포함할 페이지나 이동할 페이지 상대경로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//</a:t>
            </a:r>
            <a:r>
              <a:rPr lang="ko-KR" altLang="en-US" dirty="0" smtClean="0"/>
              <a:t>페이지 포함</a:t>
            </a:r>
            <a:endParaRPr lang="en-US" altLang="ko-KR" dirty="0" smtClean="0"/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en-US" altLang="ko-KR" dirty="0" err="1" smtClean="0">
                <a:sym typeface="Wingdings" panose="05000000000000000000" pitchFamily="2" charset="2"/>
              </a:rPr>
              <a:t>dispatcher.include</a:t>
            </a:r>
            <a:r>
              <a:rPr lang="en-US" altLang="ko-KR" dirty="0" smtClean="0">
                <a:sym typeface="Wingdings" panose="05000000000000000000" pitchFamily="2" charset="2"/>
              </a:rPr>
              <a:t>(request, response);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//</a:t>
            </a:r>
            <a:r>
              <a:rPr lang="ko-KR" altLang="en-US" dirty="0" smtClean="0">
                <a:sym typeface="Wingdings" panose="05000000000000000000" pitchFamily="2" charset="2"/>
              </a:rPr>
              <a:t>페이지 이동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en-US" altLang="ko-KR" dirty="0" err="1" smtClean="0">
                <a:sym typeface="Wingdings" panose="05000000000000000000" pitchFamily="2" charset="2"/>
              </a:rPr>
              <a:t>dispatcher.forward</a:t>
            </a:r>
            <a:r>
              <a:rPr lang="en-US" altLang="ko-KR" dirty="0" smtClean="0">
                <a:sym typeface="Wingdings" panose="05000000000000000000" pitchFamily="2" charset="2"/>
              </a:rPr>
              <a:t>(request, response);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34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err="1" smtClean="0"/>
              <a:t>서블릿에서</a:t>
            </a:r>
            <a:r>
              <a:rPr lang="ko-KR" altLang="en-US" dirty="0" smtClean="0"/>
              <a:t> 해당 페이지를 실행할 때 초기화 매개변수를 전달하여 실행할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HttpServletResponse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sendError</a:t>
            </a:r>
            <a:r>
              <a:rPr lang="ko-KR" altLang="en-US" dirty="0" smtClean="0"/>
              <a:t>를 통해 에러 페이지로의 이동과 </a:t>
            </a:r>
            <a:r>
              <a:rPr lang="en-US" altLang="ko-KR" dirty="0" err="1" smtClean="0"/>
              <a:t>sendRedirect</a:t>
            </a:r>
            <a:r>
              <a:rPr lang="ko-KR" altLang="en-US" dirty="0" smtClean="0"/>
              <a:t>를 통해 특정 페이지를 이동할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RequestDispatcher</a:t>
            </a:r>
            <a:r>
              <a:rPr lang="ko-KR" altLang="en-US" dirty="0" smtClean="0"/>
              <a:t>의 객체를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통해 생성하고 이를 통해 특정 페이지를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하거나 해당 위치로 </a:t>
            </a:r>
            <a:r>
              <a:rPr lang="en-US" altLang="ko-KR" dirty="0" smtClean="0"/>
              <a:t>forward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12608</TotalTime>
  <Words>284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Agenda</vt:lpstr>
      <vt:lpstr> 14.1 초기화 매개변수</vt:lpstr>
      <vt:lpstr> 14.2 에러 처리와 URL 이동</vt:lpstr>
      <vt:lpstr> 14.3 include와 forward</vt:lpstr>
      <vt:lpstr>Summary</vt:lpstr>
    </vt:vector>
  </TitlesOfParts>
  <Company>UENGINE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SEUNG HYEON KIM</cp:lastModifiedBy>
  <cp:revision>221</cp:revision>
  <dcterms:created xsi:type="dcterms:W3CDTF">2012-05-21T16:43:44Z</dcterms:created>
  <dcterms:modified xsi:type="dcterms:W3CDTF">2013-10-07T08:34:46Z</dcterms:modified>
</cp:coreProperties>
</file>