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15. </a:t>
            </a:r>
            <a:r>
              <a:rPr lang="ko-KR" altLang="en-US" dirty="0" err="1" smtClean="0"/>
              <a:t>서블릿에서의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smtClean="0"/>
              <a:t>웹 프로그램에서 데이터를 저장하는 영역을</a:t>
            </a:r>
            <a:r>
              <a:rPr lang="ko-KR" altLang="ko-KR" dirty="0" smtClean="0"/>
              <a:t> </a:t>
            </a:r>
            <a:r>
              <a:rPr lang="ko-KR" altLang="ko-KR" dirty="0" smtClean="0"/>
              <a:t>이해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Request 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객체의 데이터를 사용하는 방법을 학습한다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쿠키 데이터를 사용하는 방법을 학습한다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15.1 </a:t>
            </a:r>
            <a:r>
              <a:rPr lang="ko-KR" altLang="en-US" sz="2800" dirty="0" smtClean="0"/>
              <a:t>데이터 저장 영역들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데이터 저장 영역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request 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request.setAttribute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획득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request.getAttribute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삭제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request.removeAttribute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session (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session.setAttribute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획득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session.getAttribute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삭제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session.removeAttribute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: </a:t>
            </a:r>
            <a:r>
              <a:rPr lang="en-US" altLang="ko-KR" dirty="0" smtClean="0"/>
              <a:t>application (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application.setAttribute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획득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application.getAttribute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삭제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application.removeAttribute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15.2 </a:t>
            </a:r>
            <a:r>
              <a:rPr lang="ko-KR" altLang="en-US" sz="2800" dirty="0" smtClean="0"/>
              <a:t>쿠키 데이터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쿠키 데이터 저장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Cookie </a:t>
            </a:r>
            <a:r>
              <a:rPr lang="ko-KR" altLang="en-US" dirty="0" smtClean="0">
                <a:sym typeface="Wingdings" panose="05000000000000000000" pitchFamily="2" charset="2"/>
              </a:rPr>
              <a:t>전송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Cookie cookie = new Cookie(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java.net.URLEncoder.encode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“EUC-KR”);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cookie.setComment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cookie.setPath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cookie.setMaxAge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유지시간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개별 클라이언트의 </a:t>
            </a:r>
            <a:r>
              <a:rPr lang="en-US" altLang="ko-KR" dirty="0" smtClean="0">
                <a:sym typeface="Wingdings" panose="05000000000000000000" pitchFamily="2" charset="2"/>
              </a:rPr>
              <a:t>Cookies </a:t>
            </a:r>
            <a:r>
              <a:rPr lang="ko-KR" altLang="en-US" dirty="0" smtClean="0">
                <a:sym typeface="Wingdings" panose="05000000000000000000" pitchFamily="2" charset="2"/>
              </a:rPr>
              <a:t>폴더에 파일로 저장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Cookie </a:t>
            </a:r>
            <a:r>
              <a:rPr lang="ko-KR" altLang="en-US" dirty="0" smtClean="0">
                <a:sym typeface="Wingdings" panose="05000000000000000000" pitchFamily="2" charset="2"/>
              </a:rPr>
              <a:t>획득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: Cookie[] cookies =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request.getCookies</a:t>
            </a:r>
            <a:r>
              <a:rPr lang="en-US" altLang="ko-KR" dirty="0" smtClean="0">
                <a:sym typeface="Wingdings" panose="05000000000000000000" pitchFamily="2" charset="2"/>
              </a:rPr>
              <a:t>();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for(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= 0; I &lt; </a:t>
            </a:r>
            <a:r>
              <a:rPr lang="en-US" altLang="ko-KR" dirty="0" err="1" smtClean="0">
                <a:sym typeface="Wingdings" panose="05000000000000000000" pitchFamily="2" charset="2"/>
              </a:rPr>
              <a:t>cookies.length</a:t>
            </a:r>
            <a:r>
              <a:rPr lang="en-US" altLang="ko-KR" dirty="0" smtClean="0">
                <a:sym typeface="Wingdings" panose="05000000000000000000" pitchFamily="2" charset="2"/>
              </a:rPr>
              <a:t>; ++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) {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	String key = cookies[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].</a:t>
            </a:r>
            <a:r>
              <a:rPr lang="en-US" altLang="ko-KR" dirty="0" err="1" smtClean="0">
                <a:sym typeface="Wingdings" panose="05000000000000000000" pitchFamily="2" charset="2"/>
              </a:rPr>
              <a:t>getName</a:t>
            </a:r>
            <a:r>
              <a:rPr lang="en-US" altLang="ko-KR" dirty="0" smtClean="0">
                <a:sym typeface="Wingdings" panose="05000000000000000000" pitchFamily="2" charset="2"/>
              </a:rPr>
              <a:t>();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if(</a:t>
            </a:r>
            <a:r>
              <a:rPr lang="en-US" altLang="ko-KR" dirty="0" err="1" smtClean="0">
                <a:sym typeface="Wingdings" panose="05000000000000000000" pitchFamily="2" charset="2"/>
              </a:rPr>
              <a:t>key.equals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키</a:t>
            </a:r>
            <a:r>
              <a:rPr lang="en-US" altLang="ko-KR" dirty="0" smtClean="0">
                <a:sym typeface="Wingdings" panose="05000000000000000000" pitchFamily="2" charset="2"/>
              </a:rPr>
              <a:t>)) {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		String value = cookies[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].</a:t>
            </a:r>
            <a:r>
              <a:rPr lang="en-US" altLang="ko-KR" dirty="0" err="1" smtClean="0">
                <a:sym typeface="Wingdings" panose="05000000000000000000" pitchFamily="2" charset="2"/>
              </a:rPr>
              <a:t>getValue</a:t>
            </a:r>
            <a:r>
              <a:rPr lang="en-US" altLang="ko-KR" dirty="0" smtClean="0">
                <a:sym typeface="Wingdings" panose="05000000000000000000" pitchFamily="2" charset="2"/>
              </a:rPr>
              <a:t>();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	}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21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웹 프로그램에서 데이터의 저장하는  영역인 </a:t>
            </a:r>
            <a:r>
              <a:rPr lang="en-US" altLang="ko-KR" dirty="0" smtClean="0"/>
              <a:t>request, session, application</a:t>
            </a:r>
            <a:r>
              <a:rPr lang="ko-KR" altLang="en-US" dirty="0" smtClean="0"/>
              <a:t>을 이해하고 해당 영역의 데이터를 활용하여 프로그래밍하는 방법을 익혀야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HttpServletResponse</a:t>
            </a:r>
            <a:r>
              <a:rPr lang="ko-KR" altLang="en-US" dirty="0" smtClean="0"/>
              <a:t>를 통해 클라이언트 컴퓨터에 쿠키 파일을 </a:t>
            </a:r>
            <a:r>
              <a:rPr lang="ko-KR" altLang="en-US" dirty="0" err="1" smtClean="0"/>
              <a:t>셋팅할</a:t>
            </a:r>
            <a:r>
              <a:rPr lang="ko-KR" altLang="en-US" dirty="0" smtClean="0"/>
              <a:t>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도메인에서 </a:t>
            </a:r>
            <a:r>
              <a:rPr lang="en-US" altLang="ko-KR" dirty="0" err="1" smtClean="0"/>
              <a:t>HttpServletRequest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셋팅한</a:t>
            </a:r>
            <a:r>
              <a:rPr lang="ko-KR" altLang="en-US" dirty="0" smtClean="0"/>
              <a:t> 쿠키 파일 내의 데이터를 획득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12606</TotalTime>
  <Words>276</Words>
  <Application>Microsoft Office PowerPoint</Application>
  <PresentationFormat>화면 슬라이드 쇼(4:3)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Agenda</vt:lpstr>
      <vt:lpstr> 15.1 데이터 저장 영역들</vt:lpstr>
      <vt:lpstr> 15.2 쿠키 데이터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220</cp:revision>
  <dcterms:created xsi:type="dcterms:W3CDTF">2012-05-21T16:43:44Z</dcterms:created>
  <dcterms:modified xsi:type="dcterms:W3CDTF">2013-10-07T09:06:31Z</dcterms:modified>
</cp:coreProperties>
</file>