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10" r:id="rId5"/>
    <p:sldId id="265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1314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764704"/>
            <a:ext cx="460851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/>
              <a:t>Part 2 </a:t>
            </a:r>
            <a:r>
              <a:rPr lang="ko-KR" altLang="ko-KR" sz="2400" dirty="0" smtClean="0"/>
              <a:t>웹 프로그래밍</a:t>
            </a:r>
            <a:r>
              <a:rPr lang="en-US" altLang="ko-KR" sz="2400" dirty="0" smtClean="0"/>
              <a:t> : </a:t>
            </a:r>
            <a:r>
              <a:rPr lang="ko-KR" altLang="en-US" sz="2400" dirty="0" err="1" smtClean="0"/>
              <a:t>서블릿</a:t>
            </a:r>
            <a:r>
              <a:rPr lang="ko-KR" altLang="ko-KR" sz="2400" dirty="0" err="1" smtClean="0"/>
              <a:t>편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779912" y="5301208"/>
            <a:ext cx="504056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ko-KR" dirty="0" smtClean="0"/>
              <a:t>라운드</a:t>
            </a:r>
            <a:r>
              <a:rPr lang="en-US" altLang="ko-KR" dirty="0" smtClean="0"/>
              <a:t> </a:t>
            </a:r>
            <a:r>
              <a:rPr lang="en-US" altLang="ko-KR" dirty="0" smtClean="0"/>
              <a:t>17. </a:t>
            </a:r>
            <a:r>
              <a:rPr lang="en-US" altLang="ko-KR" dirty="0" smtClean="0"/>
              <a:t>MIME </a:t>
            </a:r>
            <a:r>
              <a:rPr lang="ko-KR" altLang="en-US" dirty="0" smtClean="0"/>
              <a:t>형식별 데이터 처리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>
                <a:sym typeface="Wingdings" pitchFamily="2" charset="2"/>
              </a:rPr>
              <a:t>Agenda</a:t>
            </a:r>
            <a:endParaRPr lang="ko-KR" altLang="en-US" dirty="0"/>
          </a:p>
        </p:txBody>
      </p:sp>
      <p:sp>
        <p:nvSpPr>
          <p:cNvPr id="11268" name="AutoShape 4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270" name="AutoShape 6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81869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charset="0"/>
              <a:buChar char="•"/>
            </a:pPr>
            <a:r>
              <a:rPr lang="en-US" altLang="ko-KR" dirty="0" smtClean="0"/>
              <a:t>MIME</a:t>
            </a:r>
            <a:r>
              <a:rPr lang="ko-KR" altLang="en-US" dirty="0" smtClean="0"/>
              <a:t>을 설정하여 원하는 형식으로 데이터를 출력하는 방법을 학습한다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atinLnBrk="0">
              <a:buFont typeface="Arial" charset="0"/>
              <a:buChar char="•"/>
            </a:pPr>
            <a:endParaRPr lang="en-US" altLang="ko-KR" dirty="0" smtClean="0"/>
          </a:p>
          <a:p>
            <a:pPr latinLnBrk="0">
              <a:buFont typeface="Arial" charset="0"/>
              <a:buChar char="•"/>
            </a:pPr>
            <a:r>
              <a:rPr lang="ko-KR" altLang="en-US" dirty="0" err="1" smtClean="0"/>
              <a:t>서블릿을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이용하여 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응용프로그램 등을 출력하는 방법을 학습한다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atinLnBrk="0">
              <a:buFont typeface="Arial" charset="0"/>
              <a:buChar char="•"/>
            </a:pPr>
            <a:endParaRPr lang="en-US" altLang="ko-KR" dirty="0" smtClean="0"/>
          </a:p>
          <a:p>
            <a:pPr latinLnBrk="0">
              <a:buFont typeface="Arial" charset="0"/>
              <a:buChar char="•"/>
            </a:pPr>
            <a:r>
              <a:rPr lang="ko-KR" altLang="en-US" dirty="0" err="1" smtClean="0"/>
              <a:t>서블릿을</a:t>
            </a:r>
            <a:r>
              <a:rPr lang="ko-KR" altLang="en-US" dirty="0" smtClean="0"/>
              <a:t> 활용하여 동적인 이미지를 생성하는 방법을 학습한다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17.1 </a:t>
            </a:r>
            <a:r>
              <a:rPr lang="ko-KR" altLang="en-US" sz="2800" dirty="0" smtClean="0"/>
              <a:t>다양한 형태의 </a:t>
            </a:r>
            <a:r>
              <a:rPr lang="en-US" altLang="ko-KR" sz="2800" dirty="0" smtClean="0"/>
              <a:t>MIME </a:t>
            </a:r>
            <a:r>
              <a:rPr lang="ko-KR" altLang="en-US" sz="2800" dirty="0" smtClean="0"/>
              <a:t>출력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MIME</a:t>
            </a:r>
          </a:p>
          <a:p>
            <a:r>
              <a:rPr lang="en-US" altLang="ko-KR" dirty="0" smtClean="0"/>
              <a:t> : </a:t>
            </a:r>
            <a:r>
              <a:rPr lang="en-US" altLang="ko-KR" dirty="0" smtClean="0"/>
              <a:t>Multipurpose Internet Mail Extensions</a:t>
            </a:r>
            <a:endParaRPr lang="en-US" altLang="ko-KR" dirty="0"/>
          </a:p>
          <a:p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이미지 관련 </a:t>
            </a:r>
            <a:r>
              <a:rPr lang="en-US" altLang="ko-KR" dirty="0" smtClean="0"/>
              <a:t>: image/bmp, image/gif, image/jpeg, image/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, image/x-icon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응용 프로그램 관련 </a:t>
            </a:r>
            <a:r>
              <a:rPr lang="en-US" altLang="ko-KR" dirty="0" smtClean="0"/>
              <a:t>: </a:t>
            </a:r>
            <a:r>
              <a:rPr lang="en-US" altLang="ko-KR" dirty="0" smtClean="0"/>
              <a:t>application/</a:t>
            </a:r>
            <a:r>
              <a:rPr lang="en-US" altLang="ko-KR" dirty="0" err="1" smtClean="0"/>
              <a:t>msword</a:t>
            </a:r>
            <a:r>
              <a:rPr lang="en-US" altLang="ko-KR" dirty="0" smtClean="0"/>
              <a:t>, application/vnd.ms-excel, application/vnd.ms-</a:t>
            </a:r>
            <a:r>
              <a:rPr lang="en-US" altLang="ko-KR" dirty="0" err="1" smtClean="0"/>
              <a:t>powerpoint</a:t>
            </a:r>
            <a:endParaRPr lang="en-US" altLang="ko-KR" dirty="0"/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기타 </a:t>
            </a:r>
            <a:r>
              <a:rPr lang="en-US" altLang="ko-KR" dirty="0" smtClean="0"/>
              <a:t>: </a:t>
            </a:r>
            <a:r>
              <a:rPr lang="en-US" altLang="ko-KR" dirty="0" smtClean="0"/>
              <a:t>application/octet-stream </a:t>
            </a:r>
            <a:r>
              <a:rPr lang="en-US" altLang="ko-KR" dirty="0" smtClean="0">
                <a:sym typeface="Wingdings" panose="05000000000000000000" pitchFamily="2" charset="2"/>
              </a:rPr>
              <a:t> </a:t>
            </a:r>
            <a:r>
              <a:rPr lang="ko-KR" altLang="en-US" dirty="0" smtClean="0">
                <a:sym typeface="Wingdings" panose="05000000000000000000" pitchFamily="2" charset="2"/>
              </a:rPr>
              <a:t>파일 다운로드 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 ex)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</a:t>
            </a:r>
            <a:r>
              <a:rPr lang="en-US" altLang="ko-KR" dirty="0" err="1" smtClean="0">
                <a:sym typeface="Wingdings" panose="05000000000000000000" pitchFamily="2" charset="2"/>
              </a:rPr>
              <a:t>response.setContentType</a:t>
            </a:r>
            <a:r>
              <a:rPr lang="en-US" altLang="ko-KR" dirty="0" smtClean="0">
                <a:sym typeface="Wingdings" panose="05000000000000000000" pitchFamily="2" charset="2"/>
              </a:rPr>
              <a:t>(“application/octet-stream”);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</a:t>
            </a:r>
            <a:r>
              <a:rPr lang="en-US" altLang="ko-KR" dirty="0" err="1" smtClean="0">
                <a:sym typeface="Wingdings" panose="05000000000000000000" pitchFamily="2" charset="2"/>
              </a:rPr>
              <a:t>response.setHeader</a:t>
            </a:r>
            <a:r>
              <a:rPr lang="en-US" altLang="ko-KR" dirty="0" smtClean="0">
                <a:sym typeface="Wingdings" panose="05000000000000000000" pitchFamily="2" charset="2"/>
              </a:rPr>
              <a:t>(“Content-Disposition”, “</a:t>
            </a:r>
            <a:r>
              <a:rPr lang="en-US" altLang="ko-KR" dirty="0" err="1" smtClean="0">
                <a:sym typeface="Wingdings" panose="05000000000000000000" pitchFamily="2" charset="2"/>
              </a:rPr>
              <a:t>attachment;filename</a:t>
            </a:r>
            <a:r>
              <a:rPr lang="en-US" altLang="ko-KR" dirty="0" smtClean="0">
                <a:sym typeface="Wingdings" panose="05000000000000000000" pitchFamily="2" charset="2"/>
              </a:rPr>
              <a:t>=</a:t>
            </a:r>
            <a:r>
              <a:rPr lang="ko-KR" altLang="en-US" dirty="0" smtClean="0">
                <a:sym typeface="Wingdings" panose="05000000000000000000" pitchFamily="2" charset="2"/>
              </a:rPr>
              <a:t>파일명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ko-KR" altLang="en-US" dirty="0" err="1" smtClean="0">
                <a:sym typeface="Wingdings" panose="05000000000000000000" pitchFamily="2" charset="2"/>
              </a:rPr>
              <a:t>확장자</a:t>
            </a:r>
            <a:r>
              <a:rPr lang="en-US" altLang="ko-KR" dirty="0" smtClean="0">
                <a:sym typeface="Wingdings" panose="05000000000000000000" pitchFamily="2" charset="2"/>
              </a:rPr>
              <a:t>”);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</a:t>
            </a:r>
            <a:r>
              <a:rPr lang="en-US" altLang="ko-KR" dirty="0" err="1" smtClean="0">
                <a:sym typeface="Wingdings" panose="05000000000000000000" pitchFamily="2" charset="2"/>
              </a:rPr>
              <a:t>response.setHeader</a:t>
            </a:r>
            <a:r>
              <a:rPr lang="en-US" altLang="ko-KR" dirty="0" smtClean="0">
                <a:sym typeface="Wingdings" panose="05000000000000000000" pitchFamily="2" charset="2"/>
              </a:rPr>
              <a:t>(“Content-</a:t>
            </a:r>
            <a:r>
              <a:rPr lang="en-US" altLang="ko-KR" dirty="0" err="1" smtClean="0">
                <a:sym typeface="Wingdings" panose="05000000000000000000" pitchFamily="2" charset="2"/>
              </a:rPr>
              <a:t>Transper</a:t>
            </a:r>
            <a:r>
              <a:rPr lang="en-US" altLang="ko-KR" dirty="0" smtClean="0">
                <a:sym typeface="Wingdings" panose="05000000000000000000" pitchFamily="2" charset="2"/>
              </a:rPr>
              <a:t>-Encoding”, “binary”);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     </a:t>
            </a:r>
            <a:r>
              <a:rPr lang="en-US" altLang="ko-KR" dirty="0" err="1" smtClean="0">
                <a:sym typeface="Wingdings" panose="05000000000000000000" pitchFamily="2" charset="2"/>
              </a:rPr>
              <a:t>response.setHeader</a:t>
            </a:r>
            <a:r>
              <a:rPr lang="en-US" altLang="ko-KR" dirty="0" smtClean="0">
                <a:sym typeface="Wingdings" panose="05000000000000000000" pitchFamily="2" charset="2"/>
              </a:rPr>
              <a:t>(“Pragma”, “no-cache”);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17.2 </a:t>
            </a:r>
            <a:r>
              <a:rPr lang="ko-KR" altLang="en-US" sz="2800" dirty="0" smtClean="0"/>
              <a:t>동적 차트 만들기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err="1" smtClean="0"/>
              <a:t>JFreeChart</a:t>
            </a:r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en-US" altLang="ko-KR" dirty="0" smtClean="0"/>
              <a:t>http://sourceforge.net/projects/jfreechart/files</a:t>
            </a:r>
            <a:endParaRPr lang="en-US" altLang="ko-KR" dirty="0"/>
          </a:p>
          <a:p>
            <a:endParaRPr lang="en-US" altLang="ko-KR" b="1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ex)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org.jfree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chart, </a:t>
            </a:r>
            <a:r>
              <a:rPr lang="en-US" altLang="ko-KR" dirty="0" err="1" smtClean="0">
                <a:sym typeface="Wingdings" panose="05000000000000000000" pitchFamily="2" charset="2"/>
              </a:rPr>
              <a:t>chart.entity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chart.plot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chart.servlet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data.category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     </a:t>
            </a:r>
            <a:r>
              <a:rPr lang="en-US" altLang="ko-KR" dirty="0" err="1" smtClean="0">
                <a:sym typeface="Wingdings" panose="05000000000000000000" pitchFamily="2" charset="2"/>
              </a:rPr>
              <a:t>DefaultCategoryDataset</a:t>
            </a:r>
            <a:r>
              <a:rPr lang="en-US" altLang="ko-KR" dirty="0" smtClean="0">
                <a:sym typeface="Wingdings" panose="05000000000000000000" pitchFamily="2" charset="2"/>
              </a:rPr>
              <a:t> dataset = new </a:t>
            </a:r>
            <a:r>
              <a:rPr lang="en-US" altLang="ko-KR" dirty="0" err="1" smtClean="0">
                <a:sym typeface="Wingdings" panose="05000000000000000000" pitchFamily="2" charset="2"/>
              </a:rPr>
              <a:t>DefaultCategoryDataset</a:t>
            </a:r>
            <a:r>
              <a:rPr lang="en-US" altLang="ko-KR" dirty="0" smtClean="0">
                <a:sym typeface="Wingdings" panose="05000000000000000000" pitchFamily="2" charset="2"/>
              </a:rPr>
              <a:t>();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</a:t>
            </a:r>
            <a:r>
              <a:rPr lang="en-US" altLang="ko-KR" dirty="0" err="1" smtClean="0">
                <a:sym typeface="Wingdings" panose="05000000000000000000" pitchFamily="2" charset="2"/>
              </a:rPr>
              <a:t>dataset.addValue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첫번째</a:t>
            </a:r>
            <a:r>
              <a:rPr lang="ko-KR" altLang="en-US" dirty="0" smtClean="0">
                <a:sym typeface="Wingdings" panose="05000000000000000000" pitchFamily="2" charset="2"/>
              </a:rPr>
              <a:t> 값</a:t>
            </a:r>
            <a:r>
              <a:rPr lang="en-US" altLang="ko-KR" dirty="0" smtClean="0">
                <a:sym typeface="Wingdings" panose="05000000000000000000" pitchFamily="2" charset="2"/>
              </a:rPr>
              <a:t>, row</a:t>
            </a:r>
            <a:r>
              <a:rPr lang="ko-KR" altLang="en-US" dirty="0" smtClean="0">
                <a:sym typeface="Wingdings" panose="05000000000000000000" pitchFamily="2" charset="2"/>
              </a:rPr>
              <a:t>명칭</a:t>
            </a:r>
            <a:r>
              <a:rPr lang="en-US" altLang="ko-KR" dirty="0" smtClean="0">
                <a:sym typeface="Wingdings" panose="05000000000000000000" pitchFamily="2" charset="2"/>
              </a:rPr>
              <a:t>1, column</a:t>
            </a:r>
            <a:r>
              <a:rPr lang="ko-KR" altLang="en-US" dirty="0" smtClean="0">
                <a:sym typeface="Wingdings" panose="05000000000000000000" pitchFamily="2" charset="2"/>
              </a:rPr>
              <a:t>명칭</a:t>
            </a:r>
            <a:r>
              <a:rPr lang="en-US" altLang="ko-KR" dirty="0" smtClean="0">
                <a:sym typeface="Wingdings" panose="05000000000000000000" pitchFamily="2" charset="2"/>
              </a:rPr>
              <a:t>1); // </a:t>
            </a:r>
            <a:r>
              <a:rPr lang="ko-KR" altLang="en-US" dirty="0" smtClean="0">
                <a:sym typeface="Wingdings" panose="05000000000000000000" pitchFamily="2" charset="2"/>
              </a:rPr>
              <a:t>차트 </a:t>
            </a:r>
            <a:r>
              <a:rPr lang="en-US" altLang="ko-KR" dirty="0" smtClean="0">
                <a:sym typeface="Wingdings" panose="05000000000000000000" pitchFamily="2" charset="2"/>
              </a:rPr>
              <a:t>&amp; </a:t>
            </a:r>
            <a:r>
              <a:rPr lang="ko-KR" altLang="en-US" dirty="0" err="1" smtClean="0">
                <a:sym typeface="Wingdings" panose="05000000000000000000" pitchFamily="2" charset="2"/>
              </a:rPr>
              <a:t>표시부</a:t>
            </a:r>
            <a:r>
              <a:rPr lang="ko-KR" altLang="en-US" dirty="0" smtClean="0">
                <a:sym typeface="Wingdings" panose="05000000000000000000" pitchFamily="2" charset="2"/>
              </a:rPr>
              <a:t> 명칭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/>
              <a:t>     </a:t>
            </a:r>
            <a:r>
              <a:rPr lang="en-US" altLang="ko-KR" dirty="0" err="1" smtClean="0"/>
              <a:t>dataset.addValue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값</a:t>
            </a:r>
            <a:r>
              <a:rPr lang="en-US" altLang="ko-KR" dirty="0" smtClean="0"/>
              <a:t>, row</a:t>
            </a:r>
            <a:r>
              <a:rPr lang="ko-KR" altLang="en-US" dirty="0" smtClean="0"/>
              <a:t>명칭</a:t>
            </a:r>
            <a:r>
              <a:rPr lang="en-US" altLang="ko-KR" dirty="0" smtClean="0"/>
              <a:t>2, column</a:t>
            </a:r>
            <a:r>
              <a:rPr lang="ko-KR" altLang="en-US" dirty="0" smtClean="0"/>
              <a:t>명칭</a:t>
            </a:r>
            <a:r>
              <a:rPr lang="en-US" altLang="ko-KR" dirty="0" smtClean="0"/>
              <a:t>2);</a:t>
            </a:r>
          </a:p>
          <a:p>
            <a:endParaRPr lang="en-US" altLang="ko-KR" dirty="0"/>
          </a:p>
          <a:p>
            <a:r>
              <a:rPr lang="en-US" altLang="ko-KR" dirty="0" smtClean="0"/>
              <a:t>     </a:t>
            </a:r>
            <a:r>
              <a:rPr lang="en-US" altLang="ko-KR" dirty="0" err="1" smtClean="0"/>
              <a:t>JFreeChart</a:t>
            </a:r>
            <a:r>
              <a:rPr lang="en-US" altLang="ko-KR" dirty="0" smtClean="0"/>
              <a:t> chart = </a:t>
            </a:r>
            <a:r>
              <a:rPr lang="en-US" altLang="ko-KR" dirty="0" err="1" smtClean="0"/>
              <a:t>ChartFactory.createBarChart</a:t>
            </a:r>
            <a:r>
              <a:rPr lang="en-US" altLang="ko-KR" dirty="0" smtClean="0"/>
              <a:t>(title, domain label, range label, dataset, </a:t>
            </a:r>
            <a:r>
              <a:rPr lang="en-US" altLang="ko-KR" dirty="0" err="1" smtClean="0"/>
              <a:t>PlotOrientation.HORIZONTAL</a:t>
            </a:r>
            <a:r>
              <a:rPr lang="en-US" altLang="ko-KR" dirty="0" smtClean="0"/>
              <a:t>, include legend, tooltips, </a:t>
            </a:r>
            <a:r>
              <a:rPr lang="en-US" altLang="ko-KR" dirty="0" err="1" smtClean="0"/>
              <a:t>urls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chart.setBackgroundPaint</a:t>
            </a:r>
            <a:r>
              <a:rPr lang="en-US" altLang="ko-KR" dirty="0" smtClean="0"/>
              <a:t>(new Color(red, green, blue));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chart.setTitle</a:t>
            </a:r>
            <a:r>
              <a:rPr lang="en-US" altLang="ko-KR" dirty="0" smtClean="0"/>
              <a:t>(</a:t>
            </a:r>
            <a:r>
              <a:rPr lang="ko-KR" altLang="en-US" dirty="0" smtClean="0"/>
              <a:t>타이틀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ChartRenderingInfo</a:t>
            </a:r>
            <a:r>
              <a:rPr lang="en-US" altLang="ko-KR" dirty="0" smtClean="0"/>
              <a:t> info=new 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hartRenderingInfo</a:t>
            </a:r>
            <a:r>
              <a:rPr lang="en-US" altLang="ko-KR" dirty="0" smtClean="0"/>
              <a:t>(new </a:t>
            </a:r>
            <a:r>
              <a:rPr lang="en-US" altLang="ko-KR" dirty="0" err="1" smtClean="0"/>
              <a:t>StandardEntityCollection</a:t>
            </a:r>
            <a:r>
              <a:rPr lang="en-US" altLang="ko-KR" dirty="0" smtClean="0"/>
              <a:t>());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String </a:t>
            </a:r>
            <a:r>
              <a:rPr lang="en-US" altLang="ko-KR" dirty="0" err="1" smtClean="0"/>
              <a:t>fileName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ServletUtilities.saveChartAsPNG</a:t>
            </a:r>
            <a:r>
              <a:rPr lang="en-US" altLang="ko-KR" dirty="0" smtClean="0"/>
              <a:t>(chart, </a:t>
            </a:r>
            <a:r>
              <a:rPr lang="ko-KR" altLang="en-US" dirty="0" smtClean="0"/>
              <a:t>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, info,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r>
              <a:rPr lang="en-US" altLang="ko-KR" dirty="0" smtClean="0"/>
              <a:t>     </a:t>
            </a:r>
            <a:r>
              <a:rPr lang="en-US" altLang="ko-KR" dirty="0" err="1" smtClean="0"/>
              <a:t>out.println</a:t>
            </a:r>
            <a:r>
              <a:rPr lang="en-US" altLang="ko-KR" dirty="0" smtClean="0"/>
              <a:t>(“&lt;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=‘</a:t>
            </a:r>
            <a:r>
              <a:rPr lang="en-US" altLang="ko-KR" dirty="0" err="1" smtClean="0"/>
              <a:t>jchart?filename</a:t>
            </a:r>
            <a:r>
              <a:rPr lang="en-US" altLang="ko-KR" dirty="0" smtClean="0"/>
              <a:t>=“ + </a:t>
            </a:r>
            <a:r>
              <a:rPr lang="en-US" altLang="ko-KR" dirty="0" err="1" smtClean="0"/>
              <a:t>fileName</a:t>
            </a:r>
            <a:r>
              <a:rPr lang="en-US" altLang="ko-KR" dirty="0" smtClean="0"/>
              <a:t> + “’/&gt;”);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8928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772816"/>
            <a:ext cx="8640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프로그래밍에서 </a:t>
            </a:r>
            <a:r>
              <a:rPr lang="en-US" altLang="ko-KR" dirty="0" smtClean="0"/>
              <a:t>MIME</a:t>
            </a:r>
            <a:r>
              <a:rPr lang="ko-KR" altLang="en-US" dirty="0" smtClean="0"/>
              <a:t>을 이용하여 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응용 프로그램 등 여러 가지 형태의 결과를 출력할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이미지는 동적으로 생성할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많이 활용되는 차트의 경우 오픈 소스로 제공되는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이용하여 동적 차트를 제공할 수 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 smtClean="0"/>
              <a:t>JFreeChart</a:t>
            </a:r>
            <a:r>
              <a:rPr lang="ko-KR" altLang="en-US" dirty="0" smtClean="0"/>
              <a:t>는 동적 차트를 구성할 때 많이 사용되는 오픈 소스 차트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12712</TotalTime>
  <Words>320</Words>
  <Application>Microsoft Office PowerPoint</Application>
  <PresentationFormat>화면 슬라이드 쇼(4:3)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Agenda</vt:lpstr>
      <vt:lpstr> 17.1 다양한 형태의 MIME 출력</vt:lpstr>
      <vt:lpstr> 17.2 동적 차트 만들기</vt:lpstr>
      <vt:lpstr>Summary</vt:lpstr>
    </vt:vector>
  </TitlesOfParts>
  <Company>UENGINE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KIMSH</dc:creator>
  <cp:lastModifiedBy>SEUNG HYEON KIM</cp:lastModifiedBy>
  <cp:revision>225</cp:revision>
  <dcterms:created xsi:type="dcterms:W3CDTF">2012-05-21T16:43:44Z</dcterms:created>
  <dcterms:modified xsi:type="dcterms:W3CDTF">2013-10-07T12:10:59Z</dcterms:modified>
</cp:coreProperties>
</file>