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31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60851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2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</a:t>
            </a:r>
            <a:r>
              <a:rPr lang="ko-KR" altLang="en-US" sz="2400" dirty="0" err="1" smtClean="0"/>
              <a:t>서블릿</a:t>
            </a:r>
            <a:r>
              <a:rPr lang="ko-KR" altLang="ko-KR" sz="2400" dirty="0" err="1" smtClean="0"/>
              <a:t>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5301208"/>
            <a:ext cx="50405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</a:t>
            </a:r>
            <a:r>
              <a:rPr lang="en-US" altLang="ko-KR" dirty="0" smtClean="0"/>
              <a:t>18. </a:t>
            </a:r>
            <a:r>
              <a:rPr lang="ko-KR" altLang="en-US" dirty="0" err="1" smtClean="0"/>
              <a:t>서블릿에서의</a:t>
            </a:r>
            <a:r>
              <a:rPr lang="ko-KR" altLang="en-US" dirty="0" smtClean="0"/>
              <a:t> 필터와 이벤트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ko-KR" altLang="en-US" dirty="0" smtClean="0"/>
              <a:t>웹 프로그램에서 필터를 설정하고 필터 클래스를 생성하는 방법을 학습한다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en-US" dirty="0" err="1" smtClean="0"/>
              <a:t>서블릿의</a:t>
            </a:r>
            <a:r>
              <a:rPr lang="ko-KR" altLang="en-US" dirty="0" smtClean="0"/>
              <a:t> 이벤트 클래스를 작성하고 실행하는 방법을 학습한다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18.1 </a:t>
            </a:r>
            <a:r>
              <a:rPr lang="ko-KR" altLang="en-US" sz="2800" dirty="0" err="1" smtClean="0"/>
              <a:t>서블릿</a:t>
            </a:r>
            <a:r>
              <a:rPr lang="ko-KR" altLang="en-US" sz="2800" dirty="0" smtClean="0"/>
              <a:t> 필터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26876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필터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상에서 사용자 요청 페이지가 실행하기 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 필요에 의해 데이터를 가로채 작업을 하고자 하는 경우 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ex)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전달받은 데이터를 </a:t>
            </a:r>
            <a:r>
              <a:rPr lang="ko-KR" altLang="en-US" dirty="0" err="1" smtClean="0"/>
              <a:t>인코딩하는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세션 데이터를 인증하는 경우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이벤트나 공지 등 팝업을 추가하는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 - </a:t>
            </a:r>
            <a:r>
              <a:rPr lang="ko-KR" altLang="en-US" b="1" dirty="0" err="1"/>
              <a:t>서블릿</a:t>
            </a:r>
            <a:r>
              <a:rPr lang="ko-KR" altLang="en-US" b="1" dirty="0"/>
              <a:t> </a:t>
            </a:r>
            <a:r>
              <a:rPr lang="ko-KR" altLang="en-US" b="1" dirty="0" smtClean="0"/>
              <a:t>필터 라이프 사이클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dirty="0" smtClean="0"/>
              <a:t>: Filter </a:t>
            </a:r>
            <a:r>
              <a:rPr lang="ko-KR" altLang="en-US" dirty="0" smtClean="0"/>
              <a:t>인터페이스를 구현하는 클래스로 작성 후 </a:t>
            </a:r>
            <a:r>
              <a:rPr lang="en-US" altLang="ko-KR" dirty="0" smtClean="0"/>
              <a:t>web.xml</a:t>
            </a:r>
            <a:r>
              <a:rPr lang="ko-KR" altLang="en-US" dirty="0" smtClean="0"/>
              <a:t>에 등록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ex)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class </a:t>
            </a:r>
            <a:r>
              <a:rPr lang="ko-KR" altLang="en-US" dirty="0" err="1" smtClean="0"/>
              <a:t>클래스명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implements Filter {</a:t>
            </a:r>
          </a:p>
          <a:p>
            <a:r>
              <a:rPr lang="en-US" altLang="ko-KR" dirty="0" smtClean="0"/>
              <a:t>	public void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FilterConfig</a:t>
            </a:r>
            <a:r>
              <a:rPr lang="en-US" altLang="ko-KR" dirty="0" smtClean="0"/>
              <a:t> fc) throws </a:t>
            </a:r>
            <a:r>
              <a:rPr lang="en-US" altLang="ko-KR" dirty="0" err="1" smtClean="0"/>
              <a:t>ServletException</a:t>
            </a:r>
            <a:r>
              <a:rPr lang="en-US" altLang="ko-KR" dirty="0" smtClean="0"/>
              <a:t> {}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public void </a:t>
            </a:r>
            <a:r>
              <a:rPr lang="en-US" altLang="ko-KR" dirty="0" err="1" smtClean="0"/>
              <a:t>doFilter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servletRequest</a:t>
            </a:r>
            <a:r>
              <a:rPr lang="en-US" altLang="ko-KR" dirty="0" smtClean="0"/>
              <a:t> request, </a:t>
            </a:r>
            <a:r>
              <a:rPr lang="en-US" altLang="ko-KR" dirty="0" err="1" smtClean="0"/>
              <a:t>ServletResponse</a:t>
            </a:r>
            <a:r>
              <a:rPr lang="en-US" altLang="ko-KR" dirty="0" smtClean="0"/>
              <a:t> response, 			</a:t>
            </a:r>
            <a:r>
              <a:rPr lang="en-US" altLang="ko-KR" dirty="0" err="1" smtClean="0"/>
              <a:t>FilterChain</a:t>
            </a:r>
            <a:r>
              <a:rPr lang="en-US" altLang="ko-KR" dirty="0" smtClean="0"/>
              <a:t> chain) throws </a:t>
            </a:r>
            <a:r>
              <a:rPr lang="en-US" altLang="ko-KR" dirty="0" err="1" smtClean="0"/>
              <a:t>IOException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ServletException</a:t>
            </a:r>
            <a:r>
              <a:rPr lang="en-US" altLang="ko-KR" dirty="0" smtClean="0"/>
              <a:t> 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//</a:t>
            </a:r>
            <a:r>
              <a:rPr lang="ko-KR" altLang="en-US" dirty="0" smtClean="0"/>
              <a:t>필터작업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chain.doFilter</a:t>
            </a:r>
            <a:r>
              <a:rPr lang="en-US" altLang="ko-KR" dirty="0" smtClean="0"/>
              <a:t>(request, response);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public void destroy() {}</a:t>
            </a:r>
            <a:endParaRPr lang="en-US" altLang="ko-KR" dirty="0"/>
          </a:p>
          <a:p>
            <a:r>
              <a:rPr lang="en-US" altLang="ko-KR" dirty="0" smtClean="0"/>
              <a:t>    }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18.1 </a:t>
            </a:r>
            <a:r>
              <a:rPr lang="ko-KR" altLang="en-US" sz="2800" dirty="0" err="1" smtClean="0"/>
              <a:t>서블릿</a:t>
            </a:r>
            <a:r>
              <a:rPr lang="ko-KR" altLang="en-US" sz="2800" dirty="0" smtClean="0"/>
              <a:t> 필터 </a:t>
            </a:r>
            <a:r>
              <a:rPr lang="en-US" altLang="ko-KR" sz="2800" dirty="0" smtClean="0"/>
              <a:t>- 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69097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필터 </a:t>
            </a:r>
            <a:r>
              <a:rPr lang="ko-KR" altLang="en-US" b="1" dirty="0" smtClean="0"/>
              <a:t>등</a:t>
            </a:r>
            <a:r>
              <a:rPr lang="ko-KR" altLang="en-US" b="1" dirty="0"/>
              <a:t>록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web.xml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filter 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filter-mapping </a:t>
            </a:r>
            <a:r>
              <a:rPr lang="ko-KR" altLang="en-US" dirty="0" smtClean="0"/>
              <a:t>태그를 사용하여 등록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ex)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&lt;filter&gt;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&lt;filter-name&gt;</a:t>
            </a:r>
            <a:r>
              <a:rPr lang="ko-KR" altLang="en-US" dirty="0" err="1" smtClean="0"/>
              <a:t>필터명</a:t>
            </a:r>
            <a:r>
              <a:rPr lang="en-US" altLang="ko-KR" dirty="0" smtClean="0"/>
              <a:t>&lt;/filter-name&gt;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&lt;filter-class&gt;</a:t>
            </a:r>
            <a:r>
              <a:rPr lang="ko-KR" altLang="en-US" dirty="0" smtClean="0"/>
              <a:t>필터클래스</a:t>
            </a:r>
            <a:r>
              <a:rPr lang="en-US" altLang="ko-KR" dirty="0" smtClean="0"/>
              <a:t>(full path)&lt;/filter-class&gt;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init-param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  <a:r>
              <a:rPr lang="ko-KR" altLang="en-US" dirty="0" err="1" smtClean="0"/>
              <a:t>매개변수명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  <a:endParaRPr lang="en-US" altLang="ko-KR" dirty="0"/>
          </a:p>
          <a:p>
            <a:r>
              <a:rPr lang="en-US" altLang="ko-KR" dirty="0" smtClean="0"/>
              <a:t>	&lt;/</a:t>
            </a:r>
            <a:r>
              <a:rPr lang="en-US" altLang="ko-KR" dirty="0" err="1" smtClean="0"/>
              <a:t>init-param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 smtClean="0"/>
              <a:t>    &lt;/filter&gt;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&lt;filter-mapping&gt;</a:t>
            </a:r>
          </a:p>
          <a:p>
            <a:r>
              <a:rPr lang="en-US" altLang="ko-KR" dirty="0" smtClean="0"/>
              <a:t>	&lt;filter-name&gt;</a:t>
            </a:r>
            <a:r>
              <a:rPr lang="ko-KR" altLang="en-US" dirty="0" err="1" smtClean="0"/>
              <a:t>필터명</a:t>
            </a:r>
            <a:r>
              <a:rPr lang="en-US" altLang="ko-KR" dirty="0" smtClean="0"/>
              <a:t>&lt;/filter-name&gt;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</a:t>
            </a:r>
            <a:r>
              <a:rPr lang="ko-KR" altLang="en-US" dirty="0" smtClean="0"/>
              <a:t>필터 패턴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</a:t>
            </a:r>
            <a:endParaRPr lang="en-US" altLang="ko-KR" dirty="0"/>
          </a:p>
          <a:p>
            <a:r>
              <a:rPr lang="en-US" altLang="ko-KR" dirty="0" smtClean="0"/>
              <a:t>    &lt;/filter-mapping&gt;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975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18.2 </a:t>
            </a:r>
            <a:r>
              <a:rPr lang="ko-KR" altLang="en-US" sz="2800" dirty="0" err="1" smtClean="0"/>
              <a:t>서블릿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이벤트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69097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이벤트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서버가 실행된 이후 특정 이벤트를 감지하여 그 시점에 작업을 하고자 하는 경우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ex)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err="1" smtClean="0"/>
              <a:t>컨텍스트가</a:t>
            </a:r>
            <a:r>
              <a:rPr lang="ko-KR" altLang="en-US" dirty="0" smtClean="0"/>
              <a:t> 초기화되는 경우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세션이 생기거나 소멸되는 경우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속성이 바뀌는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 - </a:t>
            </a:r>
            <a:r>
              <a:rPr lang="ko-KR" altLang="en-US" b="1" dirty="0" err="1"/>
              <a:t>서블릿</a:t>
            </a:r>
            <a:r>
              <a:rPr lang="ko-KR" altLang="en-US" b="1" dirty="0"/>
              <a:t> </a:t>
            </a:r>
            <a:r>
              <a:rPr lang="ko-KR" altLang="en-US" b="1" dirty="0" smtClean="0"/>
              <a:t>이벤트 </a:t>
            </a:r>
            <a:r>
              <a:rPr lang="ko-KR" altLang="en-US" b="1" dirty="0" err="1" smtClean="0"/>
              <a:t>리스너</a:t>
            </a:r>
            <a:endParaRPr lang="en-US" altLang="ko-KR" b="1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ServletContext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초기화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소멸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ServletContextListener</a:t>
            </a:r>
            <a:r>
              <a:rPr lang="en-US" altLang="ko-KR" dirty="0" smtClean="0"/>
              <a:t> [</a:t>
            </a:r>
            <a:r>
              <a:rPr lang="en-US" altLang="ko-KR" dirty="0" err="1" smtClean="0"/>
              <a:t>contextInitialized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contextDestroyed</a:t>
            </a:r>
            <a:r>
              <a:rPr lang="en-US" altLang="ko-KR" dirty="0" smtClean="0"/>
              <a:t>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ServletContext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속성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ServletContextAttributeListener</a:t>
            </a:r>
            <a:r>
              <a:rPr lang="en-US" altLang="ko-KR" dirty="0" smtClean="0">
                <a:sym typeface="Wingdings" panose="05000000000000000000" pitchFamily="2" charset="2"/>
              </a:rPr>
              <a:t> [</a:t>
            </a:r>
            <a:r>
              <a:rPr lang="en-US" altLang="ko-KR" dirty="0" err="1" smtClean="0">
                <a:sym typeface="Wingdings" panose="05000000000000000000" pitchFamily="2" charset="2"/>
              </a:rPr>
              <a:t>attributeAdded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attributeRemoved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attributeReplaced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HttpSession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 생성 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소멸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HttpSessionListener</a:t>
            </a:r>
            <a:r>
              <a:rPr lang="en-US" altLang="ko-KR" dirty="0" smtClean="0">
                <a:sym typeface="Wingdings" panose="05000000000000000000" pitchFamily="2" charset="2"/>
              </a:rPr>
              <a:t> [</a:t>
            </a:r>
            <a:r>
              <a:rPr lang="en-US" altLang="ko-KR" dirty="0" err="1" smtClean="0">
                <a:sym typeface="Wingdings" panose="05000000000000000000" pitchFamily="2" charset="2"/>
              </a:rPr>
              <a:t>sessionCreated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sessionDestroyed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HttpSession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객체에 속성 추가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삭제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수정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HttpSessionAttributeListener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attributeAdded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attributeRemoved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attributeReplaced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359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18.2 </a:t>
            </a:r>
            <a:r>
              <a:rPr lang="ko-KR" altLang="en-US" sz="2800" dirty="0" err="1" smtClean="0"/>
              <a:t>서블릿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이벤트 </a:t>
            </a:r>
            <a:r>
              <a:rPr lang="en-US" altLang="ko-KR" sz="2800" dirty="0" smtClean="0"/>
              <a:t>- 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69097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err="1"/>
              <a:t>서블릿</a:t>
            </a:r>
            <a:r>
              <a:rPr lang="ko-KR" altLang="en-US" b="1" dirty="0"/>
              <a:t> </a:t>
            </a:r>
            <a:r>
              <a:rPr lang="ko-KR" altLang="en-US" b="1" dirty="0" smtClean="0"/>
              <a:t>이벤트 </a:t>
            </a:r>
            <a:r>
              <a:rPr lang="ko-KR" altLang="en-US" b="1" dirty="0" err="1" smtClean="0"/>
              <a:t>리스너</a:t>
            </a:r>
            <a:endParaRPr lang="en-US" altLang="ko-KR" b="1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ServletRequest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초기화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소멸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ServletRequestListener</a:t>
            </a:r>
            <a:r>
              <a:rPr lang="en-US" altLang="ko-KR" dirty="0" smtClean="0"/>
              <a:t> [</a:t>
            </a:r>
            <a:r>
              <a:rPr lang="en-US" altLang="ko-KR" dirty="0" err="1" smtClean="0"/>
              <a:t>requestInitialized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requestDestroyed</a:t>
            </a:r>
            <a:r>
              <a:rPr lang="en-US" altLang="ko-KR" dirty="0" smtClean="0"/>
              <a:t>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ServletRequest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속성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ServletRequestAttributeListener</a:t>
            </a:r>
            <a:r>
              <a:rPr lang="en-US" altLang="ko-KR" dirty="0" smtClean="0">
                <a:sym typeface="Wingdings" panose="05000000000000000000" pitchFamily="2" charset="2"/>
              </a:rPr>
              <a:t> [</a:t>
            </a:r>
            <a:r>
              <a:rPr lang="en-US" altLang="ko-KR" dirty="0" err="1" smtClean="0">
                <a:sym typeface="Wingdings" panose="05000000000000000000" pitchFamily="2" charset="2"/>
              </a:rPr>
              <a:t>attributeAdded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attributeRemoved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attributeReplaced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/>
              <a:t> - </a:t>
            </a:r>
            <a:r>
              <a:rPr lang="ko-KR" altLang="en-US" b="1" dirty="0" err="1"/>
              <a:t>서블릿</a:t>
            </a:r>
            <a:r>
              <a:rPr lang="ko-KR" altLang="en-US" b="1" dirty="0"/>
              <a:t> 이벤트 </a:t>
            </a:r>
            <a:r>
              <a:rPr lang="ko-KR" altLang="en-US" b="1" dirty="0" smtClean="0"/>
              <a:t>등록 </a:t>
            </a:r>
            <a:r>
              <a:rPr lang="en-US" altLang="ko-KR" b="1" dirty="0" smtClean="0"/>
              <a:t>: web.xml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ex)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&lt;listener&gt;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	&lt;display-name&gt;</a:t>
            </a:r>
            <a:r>
              <a:rPr lang="ko-KR" altLang="en-US" dirty="0" err="1" smtClean="0">
                <a:sym typeface="Wingdings" panose="05000000000000000000" pitchFamily="2" charset="2"/>
              </a:rPr>
              <a:t>이벤트명</a:t>
            </a:r>
            <a:r>
              <a:rPr lang="en-US" altLang="ko-KR" dirty="0" smtClean="0">
                <a:sym typeface="Wingdings" panose="05000000000000000000" pitchFamily="2" charset="2"/>
              </a:rPr>
              <a:t>&lt;/display-name&gt;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&lt;listener-class&gt;</a:t>
            </a:r>
            <a:r>
              <a:rPr lang="ko-KR" altLang="en-US" dirty="0" smtClean="0">
                <a:sym typeface="Wingdings" panose="05000000000000000000" pitchFamily="2" charset="2"/>
              </a:rPr>
              <a:t>이벤트클래스</a:t>
            </a:r>
            <a:r>
              <a:rPr lang="en-US" altLang="ko-KR" dirty="0" smtClean="0">
                <a:sym typeface="Wingdings" panose="05000000000000000000" pitchFamily="2" charset="2"/>
              </a:rPr>
              <a:t>(full path)&lt;/listener-class&gt;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   &lt;/listener&gt;</a:t>
            </a:r>
          </a:p>
        </p:txBody>
      </p:sp>
    </p:spTree>
    <p:extLst>
      <p:ext uri="{BB962C8B-B14F-4D97-AF65-F5344CB8AC3E}">
        <p14:creationId xmlns:p14="http://schemas.microsoft.com/office/powerpoint/2010/main" val="41831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smtClean="0"/>
              <a:t>필터는 클라이언트의 요청 작업 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후에 있어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상의 데이터를 가로채 선처리 및 후처리 작업을 처리할 수 있도록 지원한다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 smtClean="0"/>
              <a:t>서블릿</a:t>
            </a:r>
            <a:r>
              <a:rPr lang="ko-KR" altLang="en-US" dirty="0" smtClean="0"/>
              <a:t> 필터는 </a:t>
            </a:r>
            <a:r>
              <a:rPr lang="en-US" altLang="ko-KR" dirty="0" smtClean="0"/>
              <a:t>Filter </a:t>
            </a:r>
            <a:r>
              <a:rPr lang="ko-KR" altLang="en-US" dirty="0" smtClean="0"/>
              <a:t>인터페이스를 구현해야 하고 </a:t>
            </a:r>
            <a:r>
              <a:rPr lang="en-US" altLang="ko-KR" dirty="0" smtClean="0"/>
              <a:t>web.xml</a:t>
            </a:r>
            <a:r>
              <a:rPr lang="ko-KR" altLang="en-US" dirty="0" smtClean="0"/>
              <a:t>에 등록되어 실행된다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WAS </a:t>
            </a:r>
            <a:r>
              <a:rPr lang="ko-KR" altLang="en-US" dirty="0" smtClean="0"/>
              <a:t>구동 후 </a:t>
            </a:r>
            <a:r>
              <a:rPr lang="en-US" altLang="ko-KR" dirty="0" smtClean="0"/>
              <a:t>context, session, request</a:t>
            </a:r>
            <a:r>
              <a:rPr lang="ko-KR" altLang="en-US" dirty="0" smtClean="0"/>
              <a:t>와 관련하여 발생되는 일부 이벤트에 대해서 감지할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이벤트가 발생했을 경우 필요한 동작을 수행할 수 있도록 작업할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13314</TotalTime>
  <Words>381</Words>
  <Application>Microsoft Office PowerPoint</Application>
  <PresentationFormat>화면 슬라이드 쇼(4:3)</PresentationFormat>
  <Paragraphs>77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Agenda</vt:lpstr>
      <vt:lpstr> 18.1 서블릿 필터 - I</vt:lpstr>
      <vt:lpstr> 18.1 서블릿 필터 - II</vt:lpstr>
      <vt:lpstr> 18.2 서블릿 이벤트 - I</vt:lpstr>
      <vt:lpstr> 18.2 서블릿 이벤트 - II</vt:lpstr>
      <vt:lpstr>Summary</vt:lpstr>
    </vt:vector>
  </TitlesOfParts>
  <Company>UENGINE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SEUNG HYEON KIM</cp:lastModifiedBy>
  <cp:revision>224</cp:revision>
  <dcterms:created xsi:type="dcterms:W3CDTF">2012-05-21T16:43:44Z</dcterms:created>
  <dcterms:modified xsi:type="dcterms:W3CDTF">2013-10-08T00:30:32Z</dcterms:modified>
</cp:coreProperties>
</file>