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2013-10-08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608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2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서블릿</a:t>
            </a:r>
            <a:r>
              <a:rPr lang="ko-KR" altLang="ko-KR" sz="2400" dirty="0" err="1" smtClean="0"/>
              <a:t>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5301208"/>
            <a:ext cx="50405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</a:t>
            </a:r>
            <a:r>
              <a:rPr lang="en-US" altLang="ko-KR" dirty="0" smtClean="0"/>
              <a:t>19. </a:t>
            </a:r>
            <a:r>
              <a:rPr lang="ko-KR" altLang="en-US" dirty="0" err="1" smtClean="0"/>
              <a:t>서블릿</a:t>
            </a:r>
            <a:r>
              <a:rPr lang="ko-KR" altLang="en-US" dirty="0" err="1" smtClean="0"/>
              <a:t>과</a:t>
            </a:r>
            <a:r>
              <a:rPr lang="ko-KR" altLang="en-US" dirty="0" smtClean="0"/>
              <a:t> 애플릿 간의 데이터 전송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ko-KR" altLang="en-US" dirty="0" err="1" smtClean="0"/>
              <a:t>서블릿과</a:t>
            </a:r>
            <a:r>
              <a:rPr lang="ko-KR" altLang="en-US" dirty="0" smtClean="0"/>
              <a:t> 애플릿 간의 데이터 전송에 대해서 학습한다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19.1 </a:t>
            </a:r>
            <a:r>
              <a:rPr lang="ko-KR" altLang="en-US" sz="2800" dirty="0" err="1" smtClean="0"/>
              <a:t>서블릿과</a:t>
            </a:r>
            <a:r>
              <a:rPr lang="ko-KR" altLang="en-US" sz="2800" dirty="0" smtClean="0"/>
              <a:t> 애플릿 간의 데이터 전송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서블릿과</a:t>
            </a:r>
            <a:r>
              <a:rPr lang="ko-KR" altLang="en-US" b="1" dirty="0" smtClean="0"/>
              <a:t> 애플릿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err="1" smtClean="0"/>
              <a:t>서블릿은</a:t>
            </a:r>
            <a:r>
              <a:rPr lang="ko-KR" altLang="en-US" dirty="0" smtClean="0"/>
              <a:t> 서버 측의 프로그램이고 애플릿은 클라이언트 측의 프로그램</a:t>
            </a:r>
            <a:r>
              <a:rPr lang="ko-KR" altLang="en-US" dirty="0" smtClean="0"/>
              <a:t>이기 때문에 각 실행 영역이 달라 직접 실행을 호출할 수 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애플릿은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 내에 포함되어 실행하도록 구성하고 해당 애플릿에서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호출하여 결과를 받아와 출력하도록 구성하여 연동 실행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ex) </a:t>
            </a:r>
            <a:r>
              <a:rPr lang="ko-KR" altLang="en-US" dirty="0" smtClean="0"/>
              <a:t>예시 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이름을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 작성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이름을 </a:t>
            </a:r>
            <a:r>
              <a:rPr lang="ko-KR" altLang="en-US" dirty="0" err="1" smtClean="0"/>
              <a:t>전송받아</a:t>
            </a:r>
            <a:r>
              <a:rPr lang="ko-KR" altLang="en-US" dirty="0"/>
              <a:t> </a:t>
            </a:r>
            <a:r>
              <a:rPr lang="ko-KR" altLang="en-US" dirty="0" smtClean="0"/>
              <a:t>그것을 매개변수로 하는 애플릿을 작성한 후 </a:t>
            </a:r>
            <a:r>
              <a:rPr lang="ko-KR" altLang="en-US" dirty="0" err="1" smtClean="0"/>
              <a:t>서블릿에</a:t>
            </a:r>
            <a:r>
              <a:rPr lang="ko-KR" altLang="en-US" dirty="0" smtClean="0"/>
              <a:t> 포함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애플릿이 실행되면서 또 다른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이름과 이름의 </a:t>
            </a:r>
            <a:r>
              <a:rPr lang="ko-KR" altLang="en-US" dirty="0" err="1" smtClean="0"/>
              <a:t>길이값을</a:t>
            </a:r>
            <a:r>
              <a:rPr lang="ko-KR" altLang="en-US" dirty="0" smtClean="0"/>
              <a:t> 전송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서블릿에서</a:t>
            </a:r>
            <a:r>
              <a:rPr lang="ko-KR" altLang="en-US" dirty="0" smtClean="0"/>
              <a:t> 이름과 이름의 길이를 받아 저장 후 결과를 애플릿으로 다시 전송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애플릿은 돌아온 결과를 화면에 표시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err="1" smtClean="0"/>
              <a:t>서블릿과</a:t>
            </a:r>
            <a:r>
              <a:rPr lang="ko-KR" altLang="en-US" dirty="0" smtClean="0"/>
              <a:t> 애플릿은 실행영역이 다르기 때문에 애플릿이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호출하기 위해서는 </a:t>
            </a:r>
            <a:r>
              <a:rPr lang="en-US" altLang="ko-KR" dirty="0" err="1" smtClean="0"/>
              <a:t>URLStream</a:t>
            </a:r>
            <a:r>
              <a:rPr lang="ko-KR" altLang="en-US" dirty="0" smtClean="0"/>
              <a:t>을 통해 통신을 하고 </a:t>
            </a:r>
            <a:r>
              <a:rPr lang="ko-KR" altLang="en-US" dirty="0" err="1" smtClean="0"/>
              <a:t>서블릿은</a:t>
            </a:r>
            <a:r>
              <a:rPr lang="ko-KR" altLang="en-US" dirty="0" smtClean="0"/>
              <a:t> 애플릿을 자신의 내부에 포함시켜 사용</a:t>
            </a:r>
            <a:r>
              <a:rPr lang="en-US" altLang="ko-KR" dirty="0" smtClean="0"/>
              <a:t>. 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 smtClean="0"/>
              <a:t>서블릿이</a:t>
            </a:r>
            <a:r>
              <a:rPr lang="ko-KR" altLang="en-US" dirty="0" smtClean="0"/>
              <a:t> 애플릿 내부의 동작을 요청하기 위해서는 또 다른 네트워크 통신을 사용해야 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12586</TotalTime>
  <Words>166</Words>
  <Application>Microsoft Office PowerPoint</Application>
  <PresentationFormat>화면 슬라이드 쇼(4:3)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Agenda</vt:lpstr>
      <vt:lpstr> 19.1 서블릿과 애플릿 간의 데이터 전송</vt:lpstr>
      <vt:lpstr>Summary</vt:lpstr>
    </vt:vector>
  </TitlesOfParts>
  <Company>UENGINE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SEUNG HYEON KIM</cp:lastModifiedBy>
  <cp:revision>218</cp:revision>
  <dcterms:created xsi:type="dcterms:W3CDTF">2012-05-21T16:43:44Z</dcterms:created>
  <dcterms:modified xsi:type="dcterms:W3CDTF">2013-10-08T00:44:07Z</dcterms:modified>
</cp:coreProperties>
</file>