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2. </a:t>
            </a:r>
            <a:r>
              <a:rPr lang="ko-KR" altLang="ko-KR" dirty="0" smtClean="0"/>
              <a:t>웹 프로그래밍에 </a:t>
            </a:r>
            <a:r>
              <a:rPr lang="ko-KR" altLang="en-US" dirty="0" smtClean="0"/>
              <a:t>대한 이해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 프로그래밍에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대하여</a:t>
            </a:r>
            <a:r>
              <a:rPr lang="ko-KR" altLang="ko-KR" dirty="0" smtClean="0"/>
              <a:t>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웹 프로그램이 실행되는 원리에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클라이언트 측 프로그램과 서버 측 프로그램을 구분할 수 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2.1 </a:t>
            </a:r>
            <a:r>
              <a:rPr lang="ko-KR" altLang="en-US" sz="2800" dirty="0" smtClean="0"/>
              <a:t>웹 프로그램이란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대화형 프로그램과 배치형 프로그램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대화형 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된 내용이 정해져 있지 않고 사용자의 요청에 따라 여러 가지 형태의 결과를 나타낼 수 있는 프로그램으로 </a:t>
            </a:r>
            <a:r>
              <a:rPr lang="ko-KR" altLang="en-US" dirty="0" err="1" smtClean="0"/>
              <a:t>설치형</a:t>
            </a:r>
            <a:r>
              <a:rPr lang="ko-KR" altLang="en-US" dirty="0" smtClean="0"/>
              <a:t> 프로그램의 </a:t>
            </a:r>
            <a:r>
              <a:rPr lang="en-US" altLang="ko-KR" dirty="0" smtClean="0"/>
              <a:t>Wizard</a:t>
            </a:r>
            <a:r>
              <a:rPr lang="ko-KR" altLang="en-US" dirty="0" smtClean="0"/>
              <a:t> 등이 여기에 속한다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배치형 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사용자와의 데이터 교환 보다는 이미 정해져 있는 </a:t>
            </a:r>
            <a:r>
              <a:rPr lang="en-US" altLang="ko-KR" dirty="0" smtClean="0"/>
              <a:t>Rule</a:t>
            </a:r>
            <a:r>
              <a:rPr lang="ko-KR" altLang="en-US" dirty="0" smtClean="0"/>
              <a:t>에 따라 자동으로 데이터가 처리되고 내부적인 데이터 저장이나 변환 등의 동작이 발생하는 형태의 프로그램이다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웹 프로그램이란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World Wide Web(WWW)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규약에 따라 컴퓨터 간에 데이터를 주고 받는 네트워크 프로그램이다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Hyper Text Markup Language(HTML)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웹에서의 서비스를 구현하기 위해 사용하는 텍스트 기반의 프로그램 언어이다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HTML</a:t>
            </a:r>
            <a:r>
              <a:rPr lang="ko-KR" altLang="en-US" dirty="0" smtClean="0"/>
              <a:t>은 정적으로 구성된 페이지로 이미 정해져 있는 결과를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하는 용도로 사용된다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웹 프로그래밍 언어인 </a:t>
            </a:r>
            <a:r>
              <a:rPr lang="en-US" altLang="ko-KR" dirty="0" smtClean="0"/>
              <a:t>JSP, ASP, PHP </a:t>
            </a:r>
            <a:r>
              <a:rPr lang="ko-KR" altLang="en-US" dirty="0" smtClean="0"/>
              <a:t>등을 사용하여 정적 페이지인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동적으로 변화 시키면서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2.2 </a:t>
            </a:r>
            <a:r>
              <a:rPr lang="ko-KR" altLang="en-US" sz="2800" dirty="0" smtClean="0"/>
              <a:t>웹 프로그램의 실행 흐름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자바 언어를 이용한 프로그램 실행 흐름</a:t>
            </a:r>
            <a:endParaRPr lang="en-US" altLang="ko-KR" b="1" dirty="0" smtClean="0"/>
          </a:p>
          <a:p>
            <a:r>
              <a:rPr lang="en-US" altLang="ko-KR" dirty="0" smtClean="0"/>
              <a:t> : Local Application – static { … } </a:t>
            </a:r>
            <a:r>
              <a:rPr lang="en-US" altLang="ko-KR" dirty="0" smtClean="0">
                <a:sym typeface="Wingdings" pitchFamily="2" charset="2"/>
              </a:rPr>
              <a:t> public static void main(String[] </a:t>
            </a:r>
            <a:r>
              <a:rPr lang="en-US" altLang="ko-KR" dirty="0" err="1" smtClean="0">
                <a:sym typeface="Wingdings" pitchFamily="2" charset="2"/>
              </a:rPr>
              <a:t>ar</a:t>
            </a:r>
            <a:r>
              <a:rPr lang="en-US" altLang="ko-KR" dirty="0" smtClean="0">
                <a:sym typeface="Wingdings" pitchFamily="2" charset="2"/>
              </a:rPr>
              <a:t>) { … }  protected void finalize() { … }</a:t>
            </a:r>
          </a:p>
          <a:p>
            <a:r>
              <a:rPr lang="en-US" altLang="ko-KR" dirty="0" smtClean="0">
                <a:sym typeface="Wingdings" pitchFamily="2" charset="2"/>
              </a:rPr>
              <a:t> : </a:t>
            </a:r>
            <a:r>
              <a:rPr lang="en-US" altLang="ko-KR" dirty="0" err="1" smtClean="0">
                <a:sym typeface="Wingdings" pitchFamily="2" charset="2"/>
              </a:rPr>
              <a:t>Mutiple</a:t>
            </a:r>
            <a:r>
              <a:rPr lang="en-US" altLang="ko-KR" dirty="0" smtClean="0">
                <a:sym typeface="Wingdings" pitchFamily="2" charset="2"/>
              </a:rPr>
              <a:t> Thread App – Thread or </a:t>
            </a:r>
            <a:r>
              <a:rPr lang="en-US" altLang="ko-KR" dirty="0" err="1" smtClean="0">
                <a:sym typeface="Wingdings" pitchFamily="2" charset="2"/>
              </a:rPr>
              <a:t>Runnable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객체 </a:t>
            </a:r>
            <a:r>
              <a:rPr lang="en-US" altLang="ko-KR" dirty="0" smtClean="0">
                <a:sym typeface="Wingdings" pitchFamily="2" charset="2"/>
              </a:rPr>
              <a:t> start()  public void run() { … }</a:t>
            </a:r>
          </a:p>
          <a:p>
            <a:r>
              <a:rPr lang="en-US" altLang="ko-KR" dirty="0" smtClean="0">
                <a:sym typeface="Wingdings" pitchFamily="2" charset="2"/>
              </a:rPr>
              <a:t> : GUI Application – Frame or </a:t>
            </a:r>
            <a:r>
              <a:rPr lang="en-US" altLang="ko-KR" dirty="0" err="1" smtClean="0">
                <a:sym typeface="Wingdings" pitchFamily="2" charset="2"/>
              </a:rPr>
              <a:t>JFrame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상속 객체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객체 생성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: Applet Application – public void init() { … }  public void start() { … }  public void update(Graphics g) { … }  public void paint(Graphics g) { … }  public void stop() { … }  public void destroy() { … }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웹 프로그램의 실행 흐름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웹 서비스를 지원하는 서버 프로그램이 기동되어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사용자는 웹 브라우저에서 해당 서버의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입력한다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웹 서버는 대기 상태에 있다가 요청이 오면 그에 대해 응답 데이터를 전송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웹 브라우저는 전송 받은 데이터를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(parsing)</a:t>
            </a:r>
            <a:r>
              <a:rPr lang="ko-KR" altLang="en-US" dirty="0" smtClean="0"/>
              <a:t>하여 화면에 표시한다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public void init() { … }</a:t>
            </a:r>
          </a:p>
          <a:p>
            <a:r>
              <a:rPr lang="en-US" altLang="ko-KR" dirty="0" smtClean="0"/>
              <a:t> : public void service(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request,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response) { … }</a:t>
            </a:r>
          </a:p>
          <a:p>
            <a:r>
              <a:rPr lang="en-US" altLang="ko-KR" dirty="0" smtClean="0"/>
              <a:t> : public void destroy() { …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2.3 </a:t>
            </a:r>
            <a:r>
              <a:rPr lang="ko-KR" altLang="en-US" sz="2800" dirty="0" smtClean="0"/>
              <a:t>클라이언트 프로그램과 서버 프로그램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클라이언트 프로그램과 서버 프로그램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실제 클라이언트 프로그램이나 서버 프로그램이나 모두 서버 측에 파일들이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차이점은 클라이언트 프로그램은 웹 브라우저를 통해 다운로드 되어 사용자의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리소스를 활용하여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프로그램은 네트워크 부하를 사용하여 서버 측의 리소스로 실행된다는 점이다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클라이언트 프로그램으로는 </a:t>
            </a:r>
            <a:r>
              <a:rPr lang="en-US" altLang="ko-KR" dirty="0" smtClean="0"/>
              <a:t>Applet, Html,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웹 프로그램 작성 순서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사용자 화면에서 보여지게 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작성한다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HTML </a:t>
            </a:r>
            <a:r>
              <a:rPr lang="ko-KR" altLang="en-US" dirty="0" smtClean="0"/>
              <a:t>페이지에서 서버와 통신 없이 처리해도 되는 </a:t>
            </a:r>
            <a:r>
              <a:rPr lang="en-US" altLang="ko-KR" dirty="0" smtClean="0"/>
              <a:t>Validation</a:t>
            </a:r>
            <a:r>
              <a:rPr lang="ko-KR" altLang="en-US" dirty="0" smtClean="0"/>
              <a:t>을 자바스크립트를 이용하여 작성한다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사용자가 페이지를 작성한 후 서버로 전송할 때 그것을 받아 처리할 서버 측의 프로그램을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이용하여 작성한다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JSP </a:t>
            </a:r>
            <a:r>
              <a:rPr lang="ko-KR" altLang="en-US" dirty="0" smtClean="0"/>
              <a:t>내에서는 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등을 처리할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예제 실습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웹 프로그램은 </a:t>
            </a:r>
            <a:r>
              <a:rPr lang="en-US" altLang="ko-KR" dirty="0" smtClean="0"/>
              <a:t>WWW</a:t>
            </a:r>
            <a:r>
              <a:rPr lang="ko-KR" altLang="en-US" dirty="0" smtClean="0"/>
              <a:t>의 프로토콜 통신 규칙에 맞도록 작성된 사용자와 서버 간의 통신 프로그램이다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모든 프로그램은 실행흐름을 가지고 있는데 그 중 웹 프로그램은 서버의 시작에서부터 서버의 종료 시점까지의 큰 흐름을 내포하고 있는 실행 주기를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그 내부의 실제 동작 영역을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통해 관리한다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웹 프로그램은 사용자의 리소스를 활용하는 클라이언트 측 프로그램과 서버 측의 리소스를 사용하는 서버 측 프로그램으로 구분하며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모든 프로그램의 공급자는 서버이다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607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Agenda</vt:lpstr>
      <vt:lpstr> 2.1 웹 프로그램이란?</vt:lpstr>
      <vt:lpstr> 2.2 웹 프로그램의 실행 흐름</vt:lpstr>
      <vt:lpstr> 2.3 클라이언트 프로그램과 서버 프로그램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53</cp:revision>
  <dcterms:created xsi:type="dcterms:W3CDTF">2012-05-21T16:43:44Z</dcterms:created>
  <dcterms:modified xsi:type="dcterms:W3CDTF">2012-06-18T13:51:58Z</dcterms:modified>
</cp:coreProperties>
</file>