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0" r:id="rId5"/>
    <p:sldId id="311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31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60851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3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JSP</a:t>
            </a:r>
            <a:r>
              <a:rPr lang="ko-KR" altLang="ko-KR" sz="2400" dirty="0" smtClean="0"/>
              <a:t>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5301208"/>
            <a:ext cx="50405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20. </a:t>
            </a:r>
            <a:r>
              <a:rPr lang="ko-KR" altLang="en-US" dirty="0" smtClean="0"/>
              <a:t>웹 프로그램과 </a:t>
            </a:r>
            <a:r>
              <a:rPr lang="en-US" altLang="ko-KR" dirty="0" smtClean="0"/>
              <a:t>JSP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en-US" altLang="ko-KR" dirty="0" smtClean="0"/>
              <a:t>JSP </a:t>
            </a:r>
            <a:r>
              <a:rPr lang="ko-KR" altLang="en-US" dirty="0" smtClean="0"/>
              <a:t>파일을 실행할 때 생성되는 파일에 대해 이해한다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en-US" altLang="ko-KR" dirty="0" smtClean="0"/>
              <a:t>JSP </a:t>
            </a:r>
            <a:r>
              <a:rPr lang="ko-KR" altLang="en-US" dirty="0" smtClean="0"/>
              <a:t>파일의 라이프 사이클에 대하여 이해한다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/>
          </a:p>
          <a:p>
            <a:pPr latinLnBrk="0">
              <a:buFont typeface="Arial" charset="0"/>
              <a:buChar char="•"/>
            </a:pPr>
            <a:r>
              <a:rPr lang="en-US" altLang="ko-KR" dirty="0"/>
              <a:t>JSP </a:t>
            </a:r>
            <a:r>
              <a:rPr lang="ko-KR" altLang="en-US" dirty="0"/>
              <a:t>파일을 구성하는 요소들을 암기한다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20.1 JSP </a:t>
            </a:r>
            <a:r>
              <a:rPr lang="ko-KR" altLang="en-US" sz="2800" dirty="0" smtClean="0"/>
              <a:t>파일의 생성과 라이프 사이클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JSP </a:t>
            </a:r>
            <a:r>
              <a:rPr lang="ko-KR" altLang="en-US" b="1" dirty="0" smtClean="0"/>
              <a:t>파일의 생성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생성하여 최초 실행 시 해당 파일이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형태의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파일로 변환되어 서버의 </a:t>
            </a:r>
            <a:r>
              <a:rPr lang="en-US" altLang="ko-KR" dirty="0" smtClean="0"/>
              <a:t>work </a:t>
            </a:r>
            <a:r>
              <a:rPr lang="ko-KR" altLang="en-US" dirty="0" smtClean="0"/>
              <a:t>폴더에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 - JSP </a:t>
            </a:r>
            <a:r>
              <a:rPr lang="ko-KR" altLang="en-US" b="1" dirty="0"/>
              <a:t>파일의 </a:t>
            </a:r>
            <a:r>
              <a:rPr lang="ko-KR" altLang="en-US" b="1" dirty="0" smtClean="0"/>
              <a:t>라이프 사이클</a:t>
            </a:r>
            <a:endParaRPr lang="en-US" altLang="ko-KR" b="1" dirty="0"/>
          </a:p>
          <a:p>
            <a:r>
              <a:rPr lang="en-US" altLang="ko-KR" dirty="0"/>
              <a:t> : </a:t>
            </a:r>
            <a:r>
              <a:rPr lang="ko-KR" altLang="en-US" dirty="0" smtClean="0"/>
              <a:t>해당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파일은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변환 시 </a:t>
            </a:r>
            <a:r>
              <a:rPr lang="en-US" altLang="ko-KR" dirty="0" err="1" smtClean="0"/>
              <a:t>HttpJsp</a:t>
            </a:r>
            <a:r>
              <a:rPr lang="en-US" altLang="ko-KR" dirty="0" err="1" smtClean="0"/>
              <a:t>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</a:t>
            </a:r>
            <a:r>
              <a:rPr lang="ko-KR" altLang="en-US" dirty="0" smtClean="0"/>
              <a:t>상</a:t>
            </a:r>
            <a:r>
              <a:rPr lang="ko-KR" altLang="en-US" dirty="0"/>
              <a:t>속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 내용으로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라이프 사이클인 </a:t>
            </a:r>
            <a:r>
              <a:rPr lang="en-US" altLang="ko-KR" dirty="0" err="1" smtClean="0"/>
              <a:t>jspInit</a:t>
            </a:r>
            <a:r>
              <a:rPr lang="en-US" altLang="ko-KR" dirty="0" smtClean="0"/>
              <a:t>() </a:t>
            </a:r>
            <a:r>
              <a:rPr lang="en-US" altLang="ko-KR" dirty="0" smtClean="0">
                <a:sym typeface="Wingdings" panose="05000000000000000000" pitchFamily="2" charset="2"/>
              </a:rPr>
              <a:t> _</a:t>
            </a:r>
            <a:r>
              <a:rPr lang="en-US" altLang="ko-KR" dirty="0" err="1" smtClean="0">
                <a:sym typeface="Wingdings" panose="05000000000000000000" pitchFamily="2" charset="2"/>
              </a:rPr>
              <a:t>jspService</a:t>
            </a:r>
            <a:r>
              <a:rPr lang="en-US" altLang="ko-KR" dirty="0" smtClean="0">
                <a:sym typeface="Wingdings" panose="05000000000000000000" pitchFamily="2" charset="2"/>
              </a:rPr>
              <a:t>(request, response)  </a:t>
            </a:r>
            <a:r>
              <a:rPr lang="en-US" altLang="ko-KR" dirty="0" err="1" smtClean="0">
                <a:sym typeface="Wingdings" panose="05000000000000000000" pitchFamily="2" charset="2"/>
              </a:rPr>
              <a:t>jspDestroy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포함한다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ex)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public class </a:t>
            </a:r>
            <a:r>
              <a:rPr lang="en-US" altLang="ko-KR" dirty="0" err="1" smtClean="0"/>
              <a:t>MyJsp</a:t>
            </a:r>
            <a:r>
              <a:rPr lang="en-US" altLang="ko-KR" smtClean="0"/>
              <a:t> </a:t>
            </a:r>
            <a:r>
              <a:rPr lang="en-US" altLang="ko-KR" smtClean="0"/>
              <a:t>extends </a:t>
            </a:r>
            <a:r>
              <a:rPr lang="en-US" altLang="ko-KR" dirty="0" err="1" smtClean="0"/>
              <a:t>HttpJsp</a:t>
            </a:r>
            <a:r>
              <a:rPr lang="en-US" altLang="ko-KR" dirty="0" err="1" smtClean="0"/>
              <a:t>Base</a:t>
            </a:r>
            <a:r>
              <a:rPr lang="en-US" altLang="ko-KR" dirty="0" smtClean="0"/>
              <a:t>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public void </a:t>
            </a:r>
            <a:r>
              <a:rPr lang="en-US" altLang="ko-KR" dirty="0" err="1" smtClean="0"/>
              <a:t>jspInit</a:t>
            </a:r>
            <a:r>
              <a:rPr lang="en-US" altLang="ko-KR" dirty="0" smtClean="0"/>
              <a:t>() { 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public void _</a:t>
            </a:r>
            <a:r>
              <a:rPr lang="en-US" altLang="ko-KR" dirty="0" err="1" smtClean="0"/>
              <a:t>jspService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HttpServletRequest</a:t>
            </a:r>
            <a:r>
              <a:rPr lang="en-US" altLang="ko-KR" dirty="0" smtClean="0"/>
              <a:t> request, </a:t>
            </a:r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				response) throws </a:t>
            </a:r>
            <a:r>
              <a:rPr lang="en-US" altLang="ko-KR" dirty="0" err="1" smtClean="0"/>
              <a:t>IOException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ServletException</a:t>
            </a:r>
            <a:r>
              <a:rPr lang="en-US" altLang="ko-KR" dirty="0" smtClean="0"/>
              <a:t> { 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public void </a:t>
            </a:r>
            <a:r>
              <a:rPr lang="en-US" altLang="ko-KR" dirty="0" err="1" smtClean="0"/>
              <a:t>jspDestroy</a:t>
            </a:r>
            <a:r>
              <a:rPr lang="en-US" altLang="ko-KR" dirty="0" smtClean="0"/>
              <a:t>() { }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20.2 JSP </a:t>
            </a:r>
            <a:r>
              <a:rPr lang="ko-KR" altLang="en-US" sz="2800" dirty="0" smtClean="0"/>
              <a:t>파일의 구성요소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JSP </a:t>
            </a:r>
            <a:r>
              <a:rPr lang="ko-KR" altLang="en-US" b="1" dirty="0" smtClean="0"/>
              <a:t>파일의 구성요소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영역 별 구성 요소들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ex)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page </a:t>
            </a:r>
            <a:r>
              <a:rPr lang="ko-KR" altLang="en-US" dirty="0" smtClean="0"/>
              <a:t>원소를 선언하는 영역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원소를 선언하는 영역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[</a:t>
            </a:r>
          </a:p>
          <a:p>
            <a:r>
              <a:rPr lang="en-US" altLang="ko-KR" dirty="0" smtClean="0"/>
              <a:t>	include </a:t>
            </a:r>
            <a:r>
              <a:rPr lang="ko-KR" altLang="en-US" dirty="0" smtClean="0"/>
              <a:t>원소 </a:t>
            </a:r>
            <a:r>
              <a:rPr lang="en-US" altLang="ko-KR" dirty="0" smtClean="0"/>
              <a:t>: &lt;%@include ~ %&gt;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템플릿 데이터 </a:t>
            </a:r>
            <a:r>
              <a:rPr lang="en-US" altLang="ko-KR" dirty="0" smtClean="0"/>
              <a:t>: html, xml,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선언 </a:t>
            </a:r>
            <a:r>
              <a:rPr lang="en-US" altLang="ko-KR" dirty="0" smtClean="0"/>
              <a:t>: &lt;%! ~ %&gt;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식 </a:t>
            </a:r>
            <a:r>
              <a:rPr lang="en-US" altLang="ko-KR" dirty="0" smtClean="0"/>
              <a:t>: &lt;%= ~ %&gt;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스크립트 </a:t>
            </a:r>
            <a:r>
              <a:rPr lang="ko-KR" altLang="en-US" dirty="0" err="1" smtClean="0"/>
              <a:t>렛</a:t>
            </a:r>
            <a:r>
              <a:rPr lang="ko-KR" altLang="en-US" dirty="0" smtClean="0"/>
              <a:t> </a:t>
            </a:r>
            <a:r>
              <a:rPr lang="en-US" altLang="ko-KR" dirty="0" smtClean="0"/>
              <a:t>: &lt;% ~ %&gt;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액션원소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jsp:xxx</a:t>
            </a:r>
            <a:r>
              <a:rPr lang="en-US" altLang="ko-KR" dirty="0" smtClean="0"/>
              <a:t> ~ /&gt;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EL / JSTL / </a:t>
            </a:r>
            <a:r>
              <a:rPr lang="ko-KR" altLang="en-US" dirty="0" smtClean="0"/>
              <a:t>사용자 정의 태그 등</a:t>
            </a:r>
            <a:endParaRPr lang="en-US" altLang="ko-KR" dirty="0"/>
          </a:p>
          <a:p>
            <a:r>
              <a:rPr lang="en-US" altLang="ko-KR" dirty="0" smtClean="0"/>
              <a:t>     ]</a:t>
            </a:r>
          </a:p>
        </p:txBody>
      </p:sp>
    </p:spTree>
    <p:extLst>
      <p:ext uri="{BB962C8B-B14F-4D97-AF65-F5344CB8AC3E}">
        <p14:creationId xmlns:p14="http://schemas.microsoft.com/office/powerpoint/2010/main" val="12560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20.3 JSP </a:t>
            </a:r>
            <a:r>
              <a:rPr lang="ko-KR" altLang="en-US" sz="2800" dirty="0" smtClean="0"/>
              <a:t>파일의 주석처리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JSP </a:t>
            </a:r>
            <a:r>
              <a:rPr lang="ko-KR" altLang="en-US" b="1" dirty="0" smtClean="0"/>
              <a:t>파일에서 사용되는 다양한 주석처리 방법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 HTML, XML, </a:t>
            </a:r>
            <a:r>
              <a:rPr lang="ko-KR" altLang="en-US" dirty="0" smtClean="0"/>
              <a:t>스타일 시트 외부</a:t>
            </a:r>
            <a:r>
              <a:rPr lang="en-US" altLang="ko-KR" dirty="0"/>
              <a:t> </a:t>
            </a:r>
            <a:r>
              <a:rPr lang="en-US" altLang="ko-KR" dirty="0" smtClean="0"/>
              <a:t>: &lt;!-- ~ --&gt;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자바 스크립트 외부 </a:t>
            </a:r>
            <a:r>
              <a:rPr lang="en-US" altLang="ko-KR" dirty="0" smtClean="0"/>
              <a:t>: &lt;!-- ~ // --&gt;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자바 스크립트 내부 </a:t>
            </a:r>
            <a:r>
              <a:rPr lang="en-US" altLang="ko-KR" dirty="0" smtClean="0"/>
              <a:t>: 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한 줄 주석 </a:t>
            </a:r>
            <a:r>
              <a:rPr lang="en-US" altLang="ko-KR" dirty="0" smtClean="0"/>
              <a:t>: //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여러 줄 주석 </a:t>
            </a:r>
            <a:r>
              <a:rPr lang="en-US" altLang="ko-KR" dirty="0" smtClean="0"/>
              <a:t>: /* ~ */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스크립트렛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한 줄 주석 </a:t>
            </a:r>
            <a:r>
              <a:rPr lang="en-US" altLang="ko-KR" dirty="0" smtClean="0"/>
              <a:t>: //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ym typeface="Wingdings" panose="05000000000000000000" pitchFamily="2" charset="2"/>
              </a:rPr>
              <a:t>식에서는 사용할 수 없음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smtClean="0">
                <a:sym typeface="Wingdings" panose="05000000000000000000" pitchFamily="2" charset="2"/>
              </a:rPr>
              <a:t>여러 줄 주석 </a:t>
            </a:r>
            <a:r>
              <a:rPr lang="en-US" altLang="ko-KR" dirty="0" smtClean="0">
                <a:sym typeface="Wingdings" panose="05000000000000000000" pitchFamily="2" charset="2"/>
              </a:rPr>
              <a:t>: /* ~ */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- JSP : &lt;%-- ~ --%&gt;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745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파일은 최초 실행 시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파일로 변환되며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jspInit</a:t>
            </a:r>
            <a:r>
              <a:rPr lang="en-US" altLang="ko-KR" dirty="0" smtClean="0"/>
              <a:t>() </a:t>
            </a:r>
            <a:r>
              <a:rPr lang="en-US" altLang="ko-KR" dirty="0" smtClean="0">
                <a:sym typeface="Wingdings" panose="05000000000000000000" pitchFamily="2" charset="2"/>
              </a:rPr>
              <a:t> _</a:t>
            </a:r>
            <a:r>
              <a:rPr lang="en-US" altLang="ko-KR" dirty="0" err="1" smtClean="0">
                <a:sym typeface="Wingdings" panose="05000000000000000000" pitchFamily="2" charset="2"/>
              </a:rPr>
              <a:t>jspService</a:t>
            </a:r>
            <a:r>
              <a:rPr lang="en-US" altLang="ko-KR" dirty="0" smtClean="0">
                <a:sym typeface="Wingdings" panose="05000000000000000000" pitchFamily="2" charset="2"/>
              </a:rPr>
              <a:t>(request, response)  </a:t>
            </a:r>
            <a:r>
              <a:rPr lang="en-US" altLang="ko-KR" dirty="0" err="1" smtClean="0">
                <a:sym typeface="Wingdings" panose="05000000000000000000" pitchFamily="2" charset="2"/>
              </a:rPr>
              <a:t>jspDestroy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라이프 사이클을 가진다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jsp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파일은 </a:t>
            </a:r>
            <a:r>
              <a:rPr lang="en-US" altLang="ko-KR" dirty="0" smtClean="0">
                <a:sym typeface="Wingdings" panose="05000000000000000000" pitchFamily="2" charset="2"/>
              </a:rPr>
              <a:t>page, </a:t>
            </a:r>
            <a:r>
              <a:rPr lang="en-US" altLang="ko-KR" dirty="0" err="1" smtClean="0">
                <a:sym typeface="Wingdings" panose="05000000000000000000" pitchFamily="2" charset="2"/>
              </a:rPr>
              <a:t>taglib</a:t>
            </a:r>
            <a:r>
              <a:rPr lang="en-US" altLang="ko-KR" dirty="0" smtClean="0">
                <a:sym typeface="Wingdings" panose="05000000000000000000" pitchFamily="2" charset="2"/>
              </a:rPr>
              <a:t>, include</a:t>
            </a:r>
            <a:r>
              <a:rPr lang="ko-KR" altLang="en-US" dirty="0" smtClean="0">
                <a:sym typeface="Wingdings" panose="05000000000000000000" pitchFamily="2" charset="2"/>
              </a:rPr>
              <a:t>의 원소 및 선언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식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스크립트렛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템플릿 데이터 등의 구성요소를 가진다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jsp</a:t>
            </a:r>
            <a:r>
              <a:rPr lang="ko-KR" altLang="en-US" dirty="0" smtClean="0">
                <a:sym typeface="Wingdings" panose="05000000000000000000" pitchFamily="2" charset="2"/>
              </a:rPr>
              <a:t>의 주석은 </a:t>
            </a:r>
            <a:r>
              <a:rPr lang="en-US" altLang="ko-KR" dirty="0" smtClean="0">
                <a:sym typeface="Wingdings" panose="05000000000000000000" pitchFamily="2" charset="2"/>
              </a:rPr>
              <a:t>&lt;%-- ~ --%&gt;</a:t>
            </a:r>
            <a:r>
              <a:rPr lang="ko-KR" altLang="en-US" dirty="0" smtClean="0">
                <a:sym typeface="Wingdings" panose="05000000000000000000" pitchFamily="2" charset="2"/>
              </a:rPr>
              <a:t>을 사용하고 그 이외에는 각 언어의 주석을 그대로 수용한다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12608</TotalTime>
  <Words>257</Words>
  <Application>Microsoft Office PowerPoint</Application>
  <PresentationFormat>화면 슬라이드 쇼(4:3)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Agenda</vt:lpstr>
      <vt:lpstr> 20.1 JSP 파일의 생성과 라이프 사이클</vt:lpstr>
      <vt:lpstr> 20.2 JSP 파일의 구성요소</vt:lpstr>
      <vt:lpstr> 20.3 JSP 파일의 주석처리</vt:lpstr>
      <vt:lpstr>Summary</vt:lpstr>
    </vt:vector>
  </TitlesOfParts>
  <Company>UENGINE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SEUNG HYEON KIM</cp:lastModifiedBy>
  <cp:revision>223</cp:revision>
  <dcterms:created xsi:type="dcterms:W3CDTF">2012-05-21T16:43:44Z</dcterms:created>
  <dcterms:modified xsi:type="dcterms:W3CDTF">2013-10-08T13:17:11Z</dcterms:modified>
</cp:coreProperties>
</file>