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1314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F6FFE-6A3D-4616-BE5E-8DF7F1A73E4A}" type="datetimeFigureOut">
              <a:rPr lang="ko-KR" altLang="en-US" smtClean="0"/>
              <a:pPr/>
              <a:t>2013-10-08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764704"/>
            <a:ext cx="460851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smtClean="0"/>
              <a:t>Part 3 </a:t>
            </a:r>
            <a:r>
              <a:rPr lang="ko-KR" altLang="ko-KR" sz="2400" dirty="0" smtClean="0"/>
              <a:t>웹 프로그래밍</a:t>
            </a:r>
            <a:r>
              <a:rPr lang="en-US" altLang="ko-KR" sz="2400" dirty="0" smtClean="0"/>
              <a:t> : JSP</a:t>
            </a:r>
            <a:r>
              <a:rPr lang="ko-KR" altLang="ko-KR" sz="2400" dirty="0" smtClean="0"/>
              <a:t>편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779912" y="5301208"/>
            <a:ext cx="504056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ko-KR" dirty="0" smtClean="0"/>
              <a:t>라운드</a:t>
            </a:r>
            <a:r>
              <a:rPr lang="en-US" altLang="ko-KR" dirty="0" smtClean="0"/>
              <a:t> </a:t>
            </a:r>
            <a:r>
              <a:rPr lang="en-US" altLang="ko-KR" dirty="0" smtClean="0"/>
              <a:t>21. JSP </a:t>
            </a:r>
            <a:r>
              <a:rPr lang="ko-KR" altLang="en-US" dirty="0" smtClean="0"/>
              <a:t>디폴트 객체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ko-KR" dirty="0" smtClean="0">
                <a:sym typeface="Wingdings" pitchFamily="2" charset="2"/>
              </a:rPr>
              <a:t>Agenda</a:t>
            </a:r>
            <a:endParaRPr lang="ko-KR" altLang="en-US" dirty="0"/>
          </a:p>
        </p:txBody>
      </p:sp>
      <p:sp>
        <p:nvSpPr>
          <p:cNvPr id="11268" name="AutoShape 4" descr="data:image/jpeg;base64,/9j/4AAQSkZJRgABAQAAAQABAAD/2wCEAAkGBhQSERUUExQVFBUWGBgXGRUYGRocFxocGBcfGhgYFxgcICYfFxkkGhoYHy8gJCcpLCwsFx4xNTAqNSYtLCkBCQoKDgwOGg8PGiwkHyQ0LCwsLDIpLywsLCwsNCwsLCwsLCwsLCwpLCwsLCwsLCwsLCwsLCwsLCwsLCwsKSwsLP/AABEIALkBEAMBIgACEQEDEQH/xAAcAAACAwEBAQEAAAAAAAAAAAAFBgMEBwIBCAD/xABQEAACAQIEAgUGCAsFBgYDAAABAhEAAwQSITEFQQYTIlFhIzJxgaGxBzNCcnORssEUJDRSYmOCorPR8DVDU8Lhg5KTw9LxFRclRFSjFnS0/8QAGgEAAgMBAQAAAAAAAAAAAAAAAwQCBQYBAP/EADcRAAECAwUFBQgCAgMAAAAAAAEAAgMEERIhMTJxBUFRgcETM0Jh8AYiIzSRobHRFFIkQxVikv/aAAwDAQACEQMRAD8AHmxeP/u8X/x3/nXYw1znisV/xn/nQVemif4b/WKJ8P44t9DlUqYYiSDtArpLNyq2/wAkXmtE9t0SQAk4jFwN/wAYufcamHRazlnPiDpP5Re7vnUWxQ7Dej0+znXVseT/AGfuoVVbbqrHL/F5jq72JA72vXD6oDCI9tfv/EGAnPcbx669/wBVBrDQNuZ+1Vhb/hRg3/qhmyRnoeFCj2Gxyx2uun6e7/11cTAJiGt27d28jsT2utuMoAUmIJ3gd/OqNi2DaB8J8NqtdB8RnxVs/pv/AAjXC243L1wIAdXkjq/Bo3PG3f3v+uu//LJv/mXtfT/1044i4AIzKDv2toqWxdBAggxoY/lyoNBRTrekLC/B4pu3EbEXmCZdmKntDnv3GiafBxY53MT6rv8ApQ/j3SO9Zx11LTBQRZklQd83f6ahu9McQpAa+omIm2ussF97Cl+2aHWaXo/ZGza3KfinwbWwrMl28IBMs8weU94/nSo3QfGf4bf74/6qNYjppiWlCyspyjzADDMvdsda0EUeDZi18kvGtQqeaQuhfQm3e60YtHzIygLnYbidYOvKmS/8F2BbZHX0XG+8mrvAz5fF+DW/4Qo1g/N79u/76lSly8DUVXziChYrGWCQPOOgJAJOaOXdUicGtsQJ/d/1ova4DbUC5cdlDkEGdO0Tv2dPTMVJdwCT5MzG+sxz0HOfqpVkwx5o2v0TDoRbigmJ4JaUhYljbe5poDk5RrHp9lfrvRG7lzrYLqe5iD7Vg1d4vYy3Z7sPe+ya2fojfy8NsudQLc+0mmAL70HcvnK/gwjZbmHupruTp9kV5hcAtz+7ZR3mPdW83+LXncnOFCz2Y0kTp40TscXtFQXs6xuFUz3xMH1VK5cXz3b6PozBROpjb/Wp+KdDvwdS90wgfqwQJzHLmkAkaRz763PpDasPgnuW0Qar2ggDA5hIOkg0j9McX1VjD3Cq3MuIVijwVYdUZUzpBFQJoV1ZvY6PG4JS3dKn5WVf+qi2A+Dpr9tntuBknMrgqRpIIKlg06922tax0I4rYxduHsWLdwahFRQCvgPDY1YxWDS3cxYRVRclswoAHmNOgqYvQ4jrLSQsbPwbXpAlNWVZk7swUctpIo7c+AXGDa5YP7TD3rT9xNQtvDwBJeySwAn4xNCYFO2JuFQSI9dEcAEvLRXxKh+5fO/FPggxlhC7i3lBA7LgntGBppzNX+HfB/i7Sj8WuA8zAJPjodq1zpwYwp5+Us/xVo5bXShRIYe28ptr6OKxqxw7E2LrtdtulpurHaUgSSOfLWhCpFan8KBjhtwjk9o//YtZhb1pqQhiG5wrwS0++01pou8Mu/oPOKr5Kv4VdT6PvqsEg1bMzFUzzchV6zgMul2+Dr/dg+gbjbv5zV3hDWVcCxcdxlcHOuXQxEa61Y//AAW3/iP9Qq3wvoilq5mDueydDEH6qpezdiVaGchO90FbBiB2G9Br8Pi/2furq6ewY7q4DTak75fuoRT/AIVkvRvg5vYVygQ3FufKCmVjbtAxrrU2N4BfQDS03KVS2YPiMtFPg4ScLd8Lk/u1ZwzJb1LoxLEkjU6zGs6Ed9KOjxBFsBulxNo8K4CiXdQCqXsJxNgjSisq6E5EAE7bCivRC2PwxsoAAvNAAiAbR0qTGi5bLW2CqHiHCiI9Eaz7K56LOFx13uF5/ZbNWLg+ptMDeFDWuHVQY4Vx9XrQsThc3yQdCJ9IIP3VNYtxOgEmdPfQ7C9I0cgBW1IGsUTFzwqDmFtxRmRGxBVpqsu6YMRxG6R3WvYDpSh0j4tae1bZc3X65gD2baBhA1Az3GOumgBHdWu4vonav4q9cuM4I6uMpAAgHeQah/8ALDBMdmJGh8wkc9ezSjGUcXU0Tbn1aG11WZ8NHYt+i16fOStrFLuO6AYe3bZla5KhSBKxoykCAo7hTEDTEqwttV3lLTbw6yBuCodHvyjG/SWv4C/zoxw1pX9o/wBbD2SPGg/Rz8oxuk+Vtf8A89uj6/Nj6vuqRxXmYBYJg+HlXcwTsUPpGo32B99fjxiXhWzEaHQZT3wd5035xTBw9Va0qkiXTzflREEjwrjCdB0YELcyjkGSTPqaquVJe5xfdTBMRGCHlNSUtcSxRZjP/wAe8Z5nsHetE4Nxq0eEWLYuqbiqM1sN2t20I+qlTpB0Va0UVXVy1nEINCpnJImZ0rno5hruGglEudmCpIg6g93hHrq1ZDfFqWAlJRI8KBRsRwbzTdguJ2RAZlg8gdB/LnVvh3EVvXOrF22nZLSY5EAASRJoHiuKZgJwdsQyGQU1CsGK+bzEj186rvjbcrOCWBE/FyYETtprBjnGtdMvFHhP0UBOwDg8fUJq6Q2Es4C8A6uWKE+bB7Y+SDSd0xs58PhlkDNiUEnQAm1Ak900N4ta6y4Gs4fqVygZeydQTJ079KufCFhXfAWwqkt1qyB9FrQnQ3gioI5JiFEZFuhkHS9WMP0VxVuCAAymZDjcbEUyi7cP4UbqhbnVWMyzIByNWP8ADOG3gvmMK0HodaZcNi84I0SJ/aqQY5pvC9Mse2E4kHA7kZ4velMPt51rbvFy3v4+H86fMUhKkDvrLrt8t1csTD2gJO3lF2rROOY3qkBzFe1Eg2wdj/iaffRntvAVVs2Nba5/mPwhfT/TBN8+z/FWi6XLkEAKdTEnlyoF0zeeGyTOtgzpr5RNdNPq0o1cwrMVZXKwIiJBmN65g0c+isfEdAgPT61cfAXFeAPJ66anrU+rnWXlIJHcSPqNar06R14dezNmYG2QYja4nL01lZMknxPvpqWpaPFLTJNkBW8FdAOpjSuDrXWCmdIGh3qK7cyiasG4lVTwmYoRoRB7qjuvlDHuU0RvWwbneGPJgeXeefgY7qpcURRmABEAgyQfXp4cqqq3Lhhlrq+a0R0JQgbkR7K4yRbg8lI9leXr+VAdOW8xt4An2V5bulrRJjUNtMRrG4B28KWLbqrSWvCsY4L0mu4a0yW8kMSTmE+HfUI6QPPmWt+5vfmoaD2fr99MXRa8Rab8Yu2RnJyrfsW1PZXcXHViTtI0033pgMaG1okz7xoquI6Z4kHIwt9g7FNiPGaL9A8U17ElmjM73CYECTaPKlLjbTiLpmZdjMgzrvKkg+kEimf4Mh+ML6W/hmpuY0NqF5lbVE+3eBm35TMOwM0RvGsVPw7pD1jAZMskDf8A0ozdwuZSs7iProbY6NKtxXzklTMQNYqDYjXt+JjuUXwXw3gwcN6sXzH4SZA7K6mdOyddNfqqhhlVcE7tqT57MGDMRc85xmDBjP5w0j0VexJ0xJmOyNZA+QeZIA9Mj0iq/DsbGDzv2srGRmzbONA+Zsx2glt+6q448irQYfRc4a0Rg7jdkBxmAGbbQa5mY6xO/OrwNcXGnCvCNbAEAMQTuNZDNOs7mdKpYsk3Aon5J84heyxOoykco3nUU5AFG3JOYzKDh1wg44glT19kSN9bVkEDQ6kGNudGsCHky1wgBp6xQu7diIUSQsg6++hPCcOXONA3N+3pJWYs2SRI1EgEeuiHCVPbIDBRKybhcEhjmiQCInLty9dROKIzALPOB2ItIZOwIHqkz4eHfRW3jzIEnTTasUXB3brt1aXHjU5FZonaco0qa1wjEqR5K+P2H/lQXw3OwNEW0K1IWr8fxWa9ZBMnJf3+ZUNvak7g+cYu2r5gRbu6NOnZ7jtTjbOlXeymkQ3VO9ZP2gdWIzTqr+CsWmU9ZcKGQBC5p0105cq6x3D7SK2W6XZSAVyFY1gmTvrpUeDs2mU9ZcKGRELmnQzpIj01b6QYtuykhlZUfNkyM8jQt38/rp5xPaUBPrl1VWwM7EucB1533fRBBV3pN+Tr9KP4dUxV3pL+Tr9IP4dKzueHqtB7KfNHkq+E4LbyqTibSllVirBpGZQYMCOdF7GFFvD4gK4uDKhzLsZnadaq4fDWXREbObotIcyhcokLlUqBLwpWW8K94ZphcT+zSkQktNTw/K2m0nF0rEqThwQpm1T6S3/EWtP4wbYUG47WwDurMpJg6AqZJ8OdZziuHFbdu5mU5rlrsjfW4PdEVoPSC6qoCylhn2DMp0BIMrrS773CixmymFkJ4dxQjpuR/wCGtlJImzBMyR1qbzrPpqHpDjnBCyAuVSDJG41JO25H1VJ01eeFse/qT3/3qc+dKmD4q7oRcYuqJ2ZgnTYTvB251wwS+FUCtDh9FZmKGRKHeEQ4ni7l/hmMSfN6rKSZjM6yJ8InwzUjkEFgdSGYH0g60U410gujCXlDdmC+WBq0iCTEmDG/cKB4W6WUEmSdSe8nU+2noMAwjfwSUSMIrahEsEe1y2O+3uNQ4vzDXeEuhTJn1b1xivNNNtF5SbsQnO+o6xUVYMgHuJJnnnjQjcGqXGn1YdykfJ/N11VVn6qsF811TlJHZhSBJEdw0NVuMjz9I7J0M/m+NVFFJ7qg0/stAvozWwFMEga67ZfAg+2urVtltEMZIDa6+Mbkn20P4rhHu27CgMULJ1gVsrFSu89waCR3Cu+D4Nrdq4rZgud+rVmzMEiBJ8SCR4EVEtHZ1ryV0HHtKU5rCbjdn1n30Y6OYjFC0ww6ggM0sxtgSVAgZ4OYQDoSNdRQK8eXiffXWCt5gylWcKrMMuWQYGpJE5dBIowFWhB8S74jfZrrswysWJIO4M68h7qcvguWbwPcx/htSOAzknQkyTsNh9W3Knv4LhFweNz3Wmr0U0YV2HnC0rCqDdJk6SY5cxprtrzFdYck3OcCZliRrI0BG9fsMpNwntCPHQ67ERUuFVQxhwxPKe7c70AlTaMNVDfUEYgElQQNQCSOzyA1PoFDVZVwt1c+ZFywDaZMsvy6xhInxgRz2q/jXIXEkGCFBB/Z9I94qvwDHu1pyyM+UgBQCbmpMgl3OaJBmeZ3NImlaap8YVVlAowUIZXJodNe1vIAB+qqrgdaDkJZQO1KwAxI5kExqdKs/ha3MNcKhgBpDZZ1IPySRzqhiR5ZTHdOnLtfqzzj5Q/m7AypKPmXvD7ZYYwLmk37fm+dHVWZiOcTVvgtoKbsMzadsspHaBMCYgkJlB5iOWlV+GKCMYD8q8q+eU3s2hGddVnbTvq7w9o6xBAVEiBcZwpBYECQMu2wHI1B2JRGYBYb0DwV27iLq2sYcJ2VJytD3d4VFzKGYdxPOmTG9OruBfJlx73Pz8ZcZVPitlIBHpY0qdDOEWcRcui9a6wKqEfjNuxEzOr+ftsNvXWgJiUwlls1q7csLvafHYa+kExpbYE8/kxXF1J+H4s+K4h11wgu9u4TAgeYAIHoApmQ6UExNpRxNwlpbK9W8W1ZWAm2swykgjnp30bXarrZuQ6rKbd7xmnVFeCh4bqlRrkjRgpOXWSobQmYnnUHGAc4zBQ+UZguwOummgMRIGk0Ww11eqDOtmJRLZYDQBSWzRro4Ek955GhXGlhx8XJUE9X5kknb1RMc5phrrUTBJRYdiAAD6049FQq70h/J0+kH8OqM1e4/wDk6fSf8ugTmaHqrv2U+aPJXMDglCWmDJbPVgNN+GIddTHyddQo0IMVBw/8lxHpX7qs8NBIQPhVCZBNzq3Yx1fnSDBJ++quC/Jb/pX3iknZTXy/K2O0Sf4sWvD9rrjzTZwpJOYtb3mTLoZ2j79RTj0lcC0CQW7WgBZdYPNJIA32PoNJPG1ItYWQfOT6i9v+vv7nzja2+rm6rsoMnIDI0OpjUAd/ooDsQsxJZX8vwEB6af2UdjpZ2JI+MTYnU+k61nyN2PVWg9Nip4USk5T1OWd461ImkK1hmZGKqSFWWjkO8+FWElkOqHPj3hohvGmnC3o/MP3U+9H+jGCewmZIfIsyzDUqDI1iKQOL/kt75hrTeDYEtbtjbySQeR7ApLbEaJCiQ+z33I+yYbHscH8f0or/AEHsSIQgc+0fr1oNxDoxbRijFgJgweXhINNKYprZg6xup+6puLYBcRaz2/OAgjn6D4il9nzb7RbEdd54o89I0bahhKt9i91VJbl3kiQJgQCPRHKqnE1gN505WkNuNNNdiCIM1PeHlV1k9mdDv6i5+qai4zIZ9Ile5h8mJ7QBo4VPE3nzTveuD8GUkAjImhJHIcwDHurrhRmzOmubaY35TrFcK34taIictoifNmBGbwqzgwchzRmk5o2nw8NvHvoXg5q+Gfkvne+e0fSffV/hGCs3DluXXS4xIUKqFSI2zvcQAkyIOmg76oYnz2+cffTT0QxTLacAsAX3C3W+SJAFtGymNmY/smKPWjBRApV16APZW3fKg5lV8s6aiYOxI+okeJpv+Dd8uIVf1jey2wpP4pcJxNwtoS5J37+cgGY7wD3gbU49AmH4WvixP12TXomRch5wtMwZ7bkBZ7lid+eup+qusHb7Z0ICzAIAOvoGo9dfsCO23r5yRrsRy7644cgLtIWRrI31NBO9EG7mvMWsriRBPZGgBJ807AAmfUapYVgmCJIYNqIdrgfR57WUByRJPZGo+uidm2GuX1YAqcoIOxBUyDVfi/DUWyMvk1QyFVSVJY81XtHUzoRr4UkW+LVPNO5c2kC4DQRKg89czjUzqZ7zr31VuMvXL2WLxoREAGQZ10A/qaslSMCAYJAUEjb40bVSvW1a+szsCpyqRKkk6kSNO6nIGVKR73Kxw1wq4osucG8oy95a1aUCeWpGvLeilvsqyFFQrb0CmRl7UAEgEag6R41Q4VbUjEhjlU3dTIGnVW+Z0qfCYRbSXAt0PKMTqC2hMHv0UqPVymhuxKI3ALCehVm8WvNaGECKqZ7mKVDbWSQoBYGGYzt3UzYgXGwuNTEYfC23slVD2bNsNJKmDl1FtlYEXBA5HegfQHh637OLtXOtKMtk5bNs3LmcMSrgDQADMCDuG8KYuO2ltW791LWMZ7mGtYZjcw5t21CZFNxmJ3IRYHea8upW6O/lI+iue4U4rtSf0c/Kf9nc+6nEbVc7NyO16LKbd7xmnVEuGlhbciyt1QQWZgSF0PcQf+1ccbAzqQoWUQlVBABI5TvpGtW+BIxRytoXTmXd8oGh8RP/AHqnxi2VcKbYtwohQSwgydyT3mmQfilIOFJYHp5nfTqh/KrvH/ydPpP8lUhVzjp8hb+kP2KBN5oevRX3st80eSI4MhQpJxRhFJUDyZhBIzT5vqqnhljC3pkSy/5av4S+GC2w+KBKABRGScnIT5tU7N4thrhYk9tRJOsDLA+rSkjgeX5Ws2iT/Ei6KtxHDKLNhoIdrlv5RIyi4uuu266eBp36Ug9ToxTtCTmyCIOhaRAPrnbxCh0kj8XyzBa3E7/GW4nxiBPcBTh0lYdUsobg6wSgE5gASQR3QJnlvyoT8WrNSTQ1rwPL8BBemojhMST8QJP0ieJ959Jpa6MmUvWpAN2yQpJgZlMgE8ppm6ctPC5giTY0O4m4u/jVLoxxPrFylSHS3lDplBygiJOmsxpzMd5o8EkQjqpx2gxW37kG6Yolzhl90VIst1SsoHaXJGsb9oSCe+p+F/CIi2ra5GOVFXYclA3mgnTZ1C4oW5CEE5YKjNGvZO0EmKXMGeyPRRYss2LZtV4oUOOWA2aY0WoXeneFugZ0uqw5gKY9utWMF0xwqBiWu6j8z+RNZv1TLGYESARI0I7x31bu2pQkDbfu9fdXBIwSbS6doRmizuTDibXlgDOuX5Inl8nYmuMZbl8vIgDQActwBp9Wle4jDhbgCzlkakeOsiPZHqrvFnyijTSNo9wAE/XSvBJuwdX+yb7VucJbB26u3PqUSRqBPrqxwuOr7JLAk6kEe8mfSDG8VVsN+Jpt8Wm8xMCJjXerXDLpZJJYmTJaJ9Ucu6de+g/61fDONF8+Y0eUf57faNMPRUutq61pFNyYlisEQCQSbyFYEnzWnvFL3FBF654O/wBs0Z6OXPJsOtuJLghbVvPcYgAjcZcv6JImdiKN4Ag+IoVxKzlvOICwdgZA0nQgtp+0fSac/g/H4xaP9fFuPuFJnEg3XPnzBsxnOoVv2lGimOQ2pw+Dmett9wuEfXbapRMiizOFqmGZA8CQxnQg+k1ZtWApJEye8k+/ah/DoNxoJEEyABB1jXx/lRUUs+5MQ7xVVMJ8be9KfZqLpHH4M+aI7Mzt5wqTC/HXv2Ps1zx9yMO5Ek6bTPnD81lPtFLnIUwMwVKz/Z6x+av8URXvUAsG1keJ8RtsdzXlhicDqCOyup5zcBO5J0OmpmpENNQMqXj5lxgL4RMQzLmHWjs9827YHI864wNzW/5MDMjMHiGj/DPZAyidI9YnUzcNHZv9kN5UEKTAJCWyNYMQRPqFSHizXBeQ28pVHk5iQIED5IBkSQQToKG7EqbcAvnzozgb11n6nEW7BAWc97qs0zAB+VHdynxpsu27mGwmJTF4u3dFxFFq0t83X6wOCHA+SoXNPIyPChXQDD3jZxb4S3nxaLa6tsoYqhY9YUkZRcgCJ1gGKPJgeJ4jB4lcbZv3eyvUZ7c3RdzjVIGYJlzZp02ri8l3o234wfo3+6nAHSlLgmGe1i2t3EZGFt5VgQw80iQdRoaa1OlXWzR7jteiyu3T8RunVFuE4cOjTYuXoYeYSMunOAd/urjjduGQZDbGRYUmWAk+ce/7or9wtl6s5uv87TqvR8qaj4rZCuCM8Mqt2/O1019Ypn/akD8vd5cP11VGKKY1FNu3nBKhrjEAwTFuYnl6aFsdKvcZulbVoqYIuOQR4AUtOXuZqfwr32YFZggesUbIbIFF3EwUUACMiSgYBo+TlIHLZj4UFwx/Fbnzx/lrjrsTLMeslh2jBgiNJjQiKlW0VwzAggm4NOeqqRpStmg5ha3aTbEnEvGC/dIXn8Fkz2rXo+NT205dJcQEtAlivaGzKhOh0zsDl75GumlJvH/Oww1nNa0J/Wj+t6cukbN1QCZgS3yc8xBnVO0J8I9IoUQXtWbksr9R+Ag3T554ZMgy1jUMWHng6MdW9POgfQtic5CoZQCXMCSYC/tbUX6fN/6WukS1jSSeY5nU+vXvoF0Ms5s+gIyAGXy7sI9cjQ8jFGg9w7Vdj983RBemx0xM55g6PBbYbkaMO48xBpbwh7I9FMvTxHX8JDtmYCJgCRAy6DQHLFLGF80U7/XQJRuDtSma6jdXaLPIDKFVgotgRJMAkETEkgHvonjnIw1yfwWGygGzkBJVgSIGp0IMeiqGKUG5hhIWQozEaAZhDQTECefcZ5VZ6S3QbVtlY5WDEKerEbSYthRrtqPk1AX0C666qtYzEK2XJOgGsKNfQAPDWuBeLOpYydBPo2qHrLXYAdgXUOoKMZB21AgeirP4KVKk6iR76o4M9LxCGNN5wBFFKYk5lhL3i7fQ3JxwjfiaxPxa7GD3aGRFTcFfsEQBDEGAByB7UEy2u/sqHh5P4GsEg5CJEyNSJEa6eFW+HWSi5ZJAiDGWZE7e+i1+GQrYCrgfJfP3GljEXh+sufbNHeht5gHC5BJ1L3LiaRsFR1L+gAmg/SBPxu/9Lc+2aMdErtyHW2jtqCxW7dtIoA3dkIX1saL4Ah+JCeMoPwi5ERm5Z42Ex1nb3/O1pq+DlvKp9L/ynpZ4804hzIbUahncHsjZ37TDxPupg+Ds+XX6RPalwVJ/dqLM61jh8523jX86N/En2AURWhWCaLjTGpOoUzvzOUaes0UWln4piHgqmGHlrv7HuNccbsO6BVICk9olgoA3k8/DTvqTD/HXfQnuNccdYiw5ADRlMFc89sfJ+V6KAcpRxiFWdMuCKyCVABysGHxgO4iT6hXK17mVsEzKi28wkqoA1zgagAawBVY4qLgSAZE76geiNfrpqBlS8bMuk+JxO2twDWIErbBYzyA1PgOW9eYTCJaXEKhVwLPnIAAujwmhMn5WpJgieU94diLWIIzfGDzZDRlt5gCNQcs6jbeo8Lftmxd6lSls4dnyduJOcErmEGY1I3I+sbsSptwCxzoRjDZsYu7atrevotorbbMV6ssRcfIpGYg5B4Bp76PcVQ5cblF62q2bOLtXRcujL1otzY1bKyyzxzBX6lLovjcci3FwOcFshdrcBxlnKATqAS2w30qXiWM4niLKdc+Iu2XIygsWVjBI7ImTAJ25GvLyt9G77PiGLEsTaaWJJPyY1OtNibUs8EFz8Kc3lKObIJUiNDly9nl2Y0pmTarnZuR2vRZTbves06lF+F4gIhm/csy3yATOnOCNvvqDit8M8hmfsqC76Mx74kwIirPCMUUtmL4sy2xTNOm+xiKg4viHzEG51itkbNlCzCwDsDpqKZHeH106pEn/ABwK+v8A10CHtVzjw8la+fc+6qRq/wAVxLIlsqYlrynYggkSCDuKXm87OavvZb5h1PWKscK4vcYlGv3UlRlK5iFy6xlHKAdq7xuMm0XVmbyoh285sqKMx9YmuMNjnKZFTqgVaSluQ4ynzidQPXHhVTNGFH0h+zShaK18wtVtYASsRwuXfGs/X4fO6uS9oyoAGtyY0315088fwjXbaooJlxO5WNfPAIJTvE+o0jcUxqXL+GCGYuW5iYk3NtQDtTzxsiEkXW7R7NpmVjp+cpAAH6RAoceoLdFnZCha+hrf0CXvhHGXhyCI8pZEDYRyERQLoXkl8+UjJlykTIYwTJ2A0n08t6N/CZAwFsax1trcyfNbcyZPjJpDttC6d33U1KstwiPNQm32IrXeSJ9PeDrbsXntGU1R1mTbbuJ5qRqD6qT8KIAPdr/XfRHix/FrvzfvodhzoKaLS0gE1uSzHhzS4Cl/6R/EWcz2VIVQwHxQLbnUhd2PoJBjSu+McINi2pJJzltMrLGWOTAHn7N6lu9YBh1RnLkhlBdWKmYXLGqzM92w5VHxyyURRply6ZWDLngC4QQSBLAGPRUWE3XrzwL6hXluu7dX+E21Yf3VrKG05drMfqAr3D28p3YmRJZix9pPsqFL9zPlD4LrdezDF9tflTtUlrEXZIudVH6CsDM95Y1itmOcHENYDhfcCPteFd7Va2yC55GN15B/SeuC3T+CKV3AeNJ2dhtzohhnJBOdX8VEfeaDdFDOCXUj4wSJkeUbURrNW+B3AysVywTyDZtvlkky3rMVdWfdJXmOy6LEulAjG4gfrX+0a74LxEWludjM5HYJtpcWe5g/mjnI1r90vWMfifpWqbo7ecLcC4j8HEqS/WOp2aAFQy/PkY9dGbkCgcyHY69mctGWY0jLrAmFk5RPIUz/AAfP5VfpU+8ffSxxK6zXGLXDeOnlDmloEA9sBttNe6jfQm6VxFmOd5AfqNTfkKg0++FuaVItQ2zUy0knFWtfHXPQn+aqvSNWNoROWRmjUxI+TBLa6QNdZqzbPln+an+aqvSW4OoKET1hCgaa9oaROvq8TyoZylTbmCitrHDyCCsJsd/jOei689h6KotPXjUxl5T38xtH8qt23B4eSAo7B0QAKO3sIJEeg1U6s9eDBjKRMab9/f8AzpuBlS8fMrdgr1WIzhiucSFifNt7SQN430rjDYjNh8RmNkv1bFurHa1RoNwgAFu6KscMdgl42xLZxA/YTvZeXiKq2LlzqMXm8zLcIMCMxVs4DdY5cAiJO206QBOxKm3ALFOiqlLOIvKQrJbYBtcwlSQQcwEZwg81zmKeb5wJ4fBrOCRYt27gJZT1gBZbQJYyQWksxGXTtEa1T6NYtzgcSmZAiK5ALKrAvaYHLKnNO0Zh5xirmJw9srg+sAYlGhWUhI/B1yyAASquqsVza5yflV5eXWCvFuIX9AAqMgAYsAEZVUBiSToN6YVpb4Kq/hd4IoULbykL5ucFA5TU9ksGI12+qmS21XWze7dr0Cye3e+bp1KYsJhwiHtWSAwzG5bJhsssF7wAPXQni14tcnMrCBlKDKuUbAL8nnpXf/jLBVChRDZiYkscuXtAyDpptrNVMbizcbM0AwBoIGgjQcvVTTIbg+05IRYzHQwxnr7qImrnHD2Lfzrv2hVCavcd2tDxufbFLTednNaH2U+Yd64omMYS5K407N2ctyAAusQY0EnTur3A5FNsK+desaG82ZTXcEjXwqDF42UcLcs9YQ2ZVsgGI7SrdiSYmTz11qPgRPY7ouE7zGVg2XLrmjaKScKNqtZtAUlnHzHrAK1x69OIwqhrZi+vZVYddR55nX2eimbpJZLoi6AFtZJCRGzxrlPpjTnsU7iKn8Ow0zlz2cpOaSoWRmLalu+nDpFfRRbLojSSBnKKokby+g9Ssd6HFFC3RZ2UNpryeKX/AITTGBsjQeVt6CI0tvtGn1UhWWlQBqY2509fCpphLA/XL7LT0hW8OyqrlSFacrd/op+R7vmldoZxopelGCFvDP2pLDaI0ka7kxy1AOm1AcMdKN9MsWroxUyMiL8r87btEmgNmimtRXGiHDAsGnHoE63BN7DnVe0vbnKd5Op7M8yx76rcdtoiKqXFcds5QytlzEHVlAk8v2Z0BAryCbuHZ7iLMCcgBVQZllbTmQJgdnuqTjvEustLlPZYElCLeYFTAlkVd+6BUWg1C6/eubeKvSDlw09+R58YM91Ws2tc4NVZc6RcTKSCp3P5vga6tkshZrRtENEZswYd4MA+zlWXl5iVhxLMJuNBXz3ChNfsnJqBNxYdqMRdU0/JuFE29E9cEQfzrw/eJ++iXDL2aSWRjlUSsxpOuqjv5UL6Ft+LP4XLkew0Q4OsAktnLDMSAQBrqMuw1J1ABNWHhcmoR91mixnp0scQxHz5+sCuuiQXNcZgGCLmjKXiJ7WQOgYD9KQJ21r98IYjiN/xKn9wVB0Yt3GZxaRXYAGWRGCjWdXVlSTGpjlrRG92vHMuOO4g3LxcuXzBSGIykiNJX5OnIaREVe6JH8Ys+F+174oZxm43WnNkzAAHJ1WXSduqAT7++iPRU+WtnuvWftipuyFQGYLZ8PxkfKEaHYgwROhPPQbip7XGQSIGhIA79cup9bVZsqI2FTBR4UuHM4I1iJ/b7Kunxz/NT3tU+Jwy3Fytt/XPcaaad5qsx8q+sdlR7SK8Z3EeUXu2/rl3+NBaKhGJoosfherwdxAZyodT86aC9b5cCd12nxOw5n+VGOJEjCXpYMcvI8tIoKbh61RPKToO889x7qbgigS8U1NUTwAY274SQ2cRG/mJ+kvj8oVUw6N1GLYhsrWn7R81myNJTyrhtIlgADpqY0mwtvNZxC5c0vBGXNoUSex8qBJjnFdX8GLeHv5Q5VsO5zOoDAhWGUwF5awRp64AH4lGbgFiXRd4w2Mg6m0+mYgEdW06QcxA1/lRa/iDYbAOTB6tzKyxM2kUDJ2yzbLmgToNAooZ0aRlweJcr2GUxqYYorSMsdsfnaiACdYNDOGdJLlt0Ls7ogICZgNChTQwY0JHf6K4vJk4PibdzG4l7RYowJBbckupJiBHanSNKPilro3iku4rE3VzDOpaGILdq4paSoA3nkKZhV3s7uzr+lk9tn4zdOpV/AcRCAKbdtwWkl1zQDAMd201a42rKkMlhJcFeriWAB1ME9nURPfUGA4mbNsZCFZn7TQJygCACeU5p9VVuKsDdaCp11KiATzIGnupmzWJVJdpZg0rXp1P2VQVd47/AHPof2vVNd6t8baGs+Ck/vml5vvGc1ovZMfHf64q9jCOruZbmGLgGWRX6xgDB3GUEjcjf1zXvAhpa3mLkQGOskAkKQSPXQu/x1mDAW7KZwQSiANBOonxojwW+q9QGEhg67CBL7nNoBEye40nEaQzn0Wr2m0w5U2uIXmLS5+H4XrJjrVK6MBopmFYkjXenbiuFuPkNoqCubVs0awIhXWe/WdhtvSDYvK/EcOVXKvWCBpytkTpprE6d9aBxR4Cb6sNv+49vt2oEySCNFm9nAOY6nEpP+FXTD4YfrT7LRH30nvdU2LYyuCuubIMpk/n7++m34XH7GGH6dw/Ug/nSzevMMLbQeaYJmN9CMpmnZS6GNUCdFXnRVOnF49Vk1gBCJHa7TCZMDu7qA2l0FF+m9zRoj+7GmWPOH5pI9tCsKu1MDdp+0FuXmeiaL5yYuxK6LHZOUfKb8+FA5gtyjNrNc9JVbKHNzOAMvauWWbXuW0x0qe+AuLthlzKFmAobTtGQGYho31I21ql0otsMpYsZQEFrdu3oZjs2yR9etQbu0XXYkHivU4UMyvZLrng57bZZncsPNMeIq/bt6P5S5cKNlbP3wDpsIg7gUIw9oox6u46KWJKAjLM6xIOWfCKt4eQzEM0PErplkACdpmB31m2ykftA8kXU3Xkb63Y04JuLOS5huhi1fXfcDuAvwqnXoOZs3R+tPtRaO4fAohlQBpBgATtvHo9ppd6Cv2b4/WKfrQfyphtfGPr3ad1MuJBITksA6E0+Sxj4TVjiNzxCH90VU6JHyj6oOzALm3oSYWBdRlMnloe40Q+FNI4gx70T3EfdSvZzQYzQRBiYI7j3ijwxVii65yI8ftsLgzG2WKyzW8uUkMQdEVVB0jblrUvR54up4XbJ/8AsFCnVuYaAIEzp4a7Df20R4Dq4H6Vtv8AduAn2UQ3NUBmC+hLVTKaht1KtJBOquyg3WB/NX2E1J+AJ+aPbUf98fmD7Rrr8M7eXnvp3TGvt+quNNFwhVeNWAmFxEc0Jil4t+MLt5p9O5n7vDemXj35NenbIZpZVT1wMaZSCdI3PhPtp2BeEtGuR/o6fjfpP+WlS8RvFsLfJ/w7saRp1Zjmar9Gj8b9J/y0qTiBH4JiMpJHV3N/oz40rEzFMw8i+bLfFrqI1pbrrbYmUDEKZ3kbaipcbwlrVu27MD1kwIcEABTJzKJ86NJHZOtDnOpph6V/+35eQTTXTU8uU7+M10KJVnoKfK3fox9tadBSV0E+Mu/MH2xTmDV3s7uzr+lkttd+NOpRjhjX+r8k6KuYzmZAZgfn8ttq447h2LG4SvaKiA6M05dSQmgEg/XQsCdP69tck032dHWh+FXGMDDsEH69KL1N6sdIG7Vv6P8AztVe3uPSKl6Qt5RPo1+01KTXes59Fq/ZEfGfy6odNG8Pj+qS3K5gyMpEkaFgdx6IPeCRQe7YyhTr2hO2ndoZ19lW8YexZH6HvNBi0NkefQrTe0cSzJEt4hEMBj+ux+F7IQKWAAJMAKx3PKWMDkIFPvErkdXqwlvk8/BtRp6Kzfo1+X4f/aH9ytI4haZmtwJAaTtoNO/b1d1ITQo6gWc2S4ughzuJSN8Lr64UeN4+xP50sYz4rDgSM2/m/ogERrO+8UwfC63lcKP0bx9tsUunFq/UIDmjKDCDMDp2RMTr48qsJUHs2nzKDOd4dAqHTBcqZc1xiGWQ5zR2gRB8RrHKh2GfaifSu0126VRSzF0GVV1MLrCgnuqta4FiB/cXv+G/8qMXAEVO4ITW+5dxKuDij9YLgyqy6DKoiNdMpkEQSNdxXHFcc9xSXYsdfaST7Sa7t8BxB/uL3/Db+VSY3o3ihaZjYuBVUsSVgAASTrUnOYGnBDa1xeMV0l73mrFthUXDcOHutPmqWZtQDlB1iedTYrD9W8SCNCIIOh1ExziqwHcl4kM0tJr6CtrfHjbPsYfdTLbI6xvQKWOhVztXPmp72pjUHrSYMZRry399JxMy0UkfgjRZR8LK/jw8bS+wmq+AdbNqFxCRDdkgEnPbRmA7WhzLl15z31b+F4fjdo99r3MaRwaPCvauPzJ2xuNW4rI2It5WJUwusC4YPnER8rvj1UJ6LYcNiAGOkH2bUBmi/Ri5GJtfOHvmpkUaVEYhfQVk6VOtU8M/ZB8B7qso1JBNqFvjv2P81DsQHN6YXLsQXM6aEjUaabRyNX7jeWHzT9oVKMMu8AnUz6a4F4qtxRAMHdA2Fpo56ZdNaA2mpg4yoGFvAaAWn0/ZNLNp6flsClI+IRvoufjvpB/DSu8cPxTE7/F3N/oz7O6oei5+O+kH8NKscWsZMJiNZm3dP7h8TSsXOU1CPuL5jZTJpj6ZOWewZJ8gkktJJJMmSBuaWXOpqTEYx3jOxbKMonkByHcN68FFNHQX4y78xftinIUldAz2r3zV+3TiGq82f3Z1/SyW2R8caDqr9hdU7I2bXmdDvVE1btN8X81+/wAagugBEMCTMmdT/Kmwb1XOb7vryXloaj0j3110hk3Vj/DT7zUdg9pfSPfXvSB/LD6NPdScx3zND0Ww9kR8V5UeJTs29T5vMAD1H5VSY7+7+YKgxzaW/mL/AF4mpeIHVB+rWlot1nUq59pT/g81c6Kj/wBQsfNun90VouKvsCQCPNBG3MxzrOehpniNvwt3T7q0TFWmJaAdlA18dYpKMavVFswUlm81nnwstOJww/VXD9bj+VK3DcIzXAAJ1B5bA686YvhWf8ds+Fg+24f5UpKat5MVgped71M3DhPEbQ7njaNrbb6mtRtGsi6ICcbZ9LH9xq1u2ar58UigcAE9I3wyfNWgaEdMHjA4k/qbn2TVx28omnJtY2jx5ffQrp1djh+J+jI+uB99Kbk2MVjGIx7rcYALGY7mOfp9NT4XHOXAOSOcHWPDWhPEfyj6/tmrnB/OHoP+WiNJqqqLDaGk0Wj9CrnlHH6sexv9aYbnHEFwWyVzFsuXN2tfDvjWKWOhXxzfRn7a0O4v/a9r6Zf4dBi509Jdy1U/hhHlrB/QYfU3+tINsiRJgd9aB8MPxmH+a/vFI/DvO+r7a0WFkRH5lHdKz2fq7qO9CsA1zEAqpIQMzHkBlO9Bsf559X2RWifBV+TYz9n7BrrzRq5W06qdrlyAhz3VlR5okaDnGs6/1GlrAXpYDrLpjkywDHeYr3hnxa+ge6rycv67qVCYUN1vKj5re8V3d4giNbRmAa4SqA7sQMxA9VRXfjV+a3vWkvpT8di/obH8Va43Erqd+MH8Wv8A0Vz7BpOTFKIBIBOgE/13U2cR/Jbv0L/YNZTxT8sT/Ze81YSuBSUxiFoHBcSVtYhl0IcR/uJVe7xm5dt4lWMqLFwjzdT1ZnYDTl6jXOA/J8V87/lpQzBfF4j/APU/5TUpGzuTELIFiloAuAxgE791EMXibLIYABTsr+kO/f01Rw+59fuNFLXP1+9aiW1IKZZGsNLaC/19lL0Z4kLCXrhBI8mIHix7/RRM9PE5Wm9bD+VLtj8nv/OtfaND6ahTMSGCGlVkeSgx3Wnip1TeenvdaP8Av/6VGenf6r97/SlSvKn/ADI3H7BD/wCNlv6/c/tOXD+m7Ndtr1QEuonMebDwq/0x6SdVi2TJmyrb1mP7sHu8aSuD/lFr6RPtCjHwh/2hd9Fv+EtBdMRHPBJT8oxsnUwBSvreu26aH/D2HNv9KcMZezFDETbQx6RP31k5rcuBbr8219gV4xXOcKoO1Y0SYg2Xneq3Qb+0B4WX9rCnTiPGMlzJLSWAERGokewHfvpS6If2pc+jb7dHOM/lC/PH2aHFPvIUgKQAEofCcxOPQDlYT23HpXU+I+sUy/CP/aP+wT33KWrfmL8y39kVcS8QshCiXjQhEiGqPdCx+O2vQ5/ditVRqyL4Ofyiz8y79o1rSUhOutRa+QTcq2zDoOJX528qnzW+6gnwjXo4bifmD7a0Xb41fmt91L/wnf2ZiPmr/EWl0fev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270" name="AutoShape 6" descr="data:image/jpeg;base64,/9j/4AAQSkZJRgABAQAAAQABAAD/2wCEAAkGBhQSERUUExQVFBUWGBgXGRUYGRocFxocGBcfGhgYFxgcICYfFxkkGhoYHy8gJCcpLCwsFx4xNTAqNSYtLCkBCQoKDgwOGg8PGiwkHyQ0LCwsLDIpLywsLCwsNCwsLCwsLCwsLCwpLCwsLCwsLCwsLCwsLCwsLCwsLCwsKSwsLP/AABEIALkBEAMBIgACEQEDEQH/xAAcAAACAwEBAQEAAAAAAAAAAAAFBgMEBwIBCAD/xABQEAACAQIEAgUGCAsFBgYDAAABAhEAAwQSITEFQQYTIlFhIzJxgaGxBzNCcnORssEUJDRSYmOCorPR8DVDU8Lhg5KTw9LxFRclRFSjFnS0/8QAGgEAAgMBAQAAAAAAAAAAAAAAAwQCBQYBAP/EADcRAAECAwUFBQgCAgMAAAAAAAEAAgMEERIhMTJxBUFRgcETM0Jh8AYiIzSRobHRFFIkQxVikv/aAAwDAQACEQMRAD8AHmxeP/u8X/x3/nXYw1znisV/xn/nQVemif4b/WKJ8P44t9DlUqYYiSDtArpLNyq2/wAkXmtE9t0SQAk4jFwN/wAYufcamHRazlnPiDpP5Re7vnUWxQ7Dej0+znXVseT/AGfuoVVbbqrHL/F5jq72JA72vXD6oDCI9tfv/EGAnPcbx669/wBVBrDQNuZ+1Vhb/hRg3/qhmyRnoeFCj2Gxyx2uun6e7/11cTAJiGt27d28jsT2utuMoAUmIJ3gd/OqNi2DaB8J8NqtdB8RnxVs/pv/AAjXC243L1wIAdXkjq/Bo3PG3f3v+uu//LJv/mXtfT/1044i4AIzKDv2toqWxdBAggxoY/lyoNBRTrekLC/B4pu3EbEXmCZdmKntDnv3GiafBxY53MT6rv8ApQ/j3SO9Zx11LTBQRZklQd83f6ahu9McQpAa+omIm2ussF97Cl+2aHWaXo/ZGza3KfinwbWwrMl28IBMs8weU94/nSo3QfGf4bf74/6qNYjppiWlCyspyjzADDMvdsda0EUeDZi18kvGtQqeaQuhfQm3e60YtHzIygLnYbidYOvKmS/8F2BbZHX0XG+8mrvAz5fF+DW/4Qo1g/N79u/76lSly8DUVXziChYrGWCQPOOgJAJOaOXdUicGtsQJ/d/1ova4DbUC5cdlDkEGdO0Tv2dPTMVJdwCT5MzG+sxz0HOfqpVkwx5o2v0TDoRbigmJ4JaUhYljbe5poDk5RrHp9lfrvRG7lzrYLqe5iD7Vg1d4vYy3Z7sPe+ya2fojfy8NsudQLc+0mmAL70HcvnK/gwjZbmHupruTp9kV5hcAtz+7ZR3mPdW83+LXncnOFCz2Y0kTp40TscXtFQXs6xuFUz3xMH1VK5cXz3b6PozBROpjb/Wp+KdDvwdS90wgfqwQJzHLmkAkaRz763PpDasPgnuW0Qar2ggDA5hIOkg0j9McX1VjD3Cq3MuIVijwVYdUZUzpBFQJoV1ZvY6PG4JS3dKn5WVf+qi2A+Dpr9tntuBknMrgqRpIIKlg06922tax0I4rYxduHsWLdwahFRQCvgPDY1YxWDS3cxYRVRclswoAHmNOgqYvQ4jrLSQsbPwbXpAlNWVZk7swUctpIo7c+AXGDa5YP7TD3rT9xNQtvDwBJeySwAn4xNCYFO2JuFQSI9dEcAEvLRXxKh+5fO/FPggxlhC7i3lBA7LgntGBppzNX+HfB/i7Sj8WuA8zAJPjodq1zpwYwp5+Us/xVo5bXShRIYe28ptr6OKxqxw7E2LrtdtulpurHaUgSSOfLWhCpFan8KBjhtwjk9o//YtZhb1pqQhiG5wrwS0++01pou8Mu/oPOKr5Kv4VdT6PvqsEg1bMzFUzzchV6zgMul2+Dr/dg+gbjbv5zV3hDWVcCxcdxlcHOuXQxEa61Y//AAW3/iP9Qq3wvoilq5mDueydDEH6qpezdiVaGchO90FbBiB2G9Br8Pi/2furq6ewY7q4DTak75fuoRT/AIVkvRvg5vYVygQ3FufKCmVjbtAxrrU2N4BfQDS03KVS2YPiMtFPg4ScLd8Lk/u1ZwzJb1LoxLEkjU6zGs6Ed9KOjxBFsBulxNo8K4CiXdQCqXsJxNgjSisq6E5EAE7bCivRC2PwxsoAAvNAAiAbR0qTGi5bLW2CqHiHCiI9Eaz7K56LOFx13uF5/ZbNWLg+ptMDeFDWuHVQY4Vx9XrQsThc3yQdCJ9IIP3VNYtxOgEmdPfQ7C9I0cgBW1IGsUTFzwqDmFtxRmRGxBVpqsu6YMRxG6R3WvYDpSh0j4tae1bZc3X65gD2baBhA1Az3GOumgBHdWu4vonav4q9cuM4I6uMpAAgHeQah/8ALDBMdmJGh8wkc9ezSjGUcXU0Tbn1aG11WZ8NHYt+i16fOStrFLuO6AYe3bZla5KhSBKxoykCAo7hTEDTEqwttV3lLTbw6yBuCodHvyjG/SWv4C/zoxw1pX9o/wBbD2SPGg/Rz8oxuk+Vtf8A89uj6/Nj6vuqRxXmYBYJg+HlXcwTsUPpGo32B99fjxiXhWzEaHQZT3wd5035xTBw9Va0qkiXTzflREEjwrjCdB0YELcyjkGSTPqaquVJe5xfdTBMRGCHlNSUtcSxRZjP/wAe8Z5nsHetE4Nxq0eEWLYuqbiqM1sN2t20I+qlTpB0Va0UVXVy1nEINCpnJImZ0rno5hruGglEudmCpIg6g93hHrq1ZDfFqWAlJRI8KBRsRwbzTdguJ2RAZlg8gdB/LnVvh3EVvXOrF22nZLSY5EAASRJoHiuKZgJwdsQyGQU1CsGK+bzEj186rvjbcrOCWBE/FyYETtprBjnGtdMvFHhP0UBOwDg8fUJq6Q2Es4C8A6uWKE+bB7Y+SDSd0xs58PhlkDNiUEnQAm1Ak900N4ta6y4Gs4fqVygZeydQTJ079KufCFhXfAWwqkt1qyB9FrQnQ3gioI5JiFEZFuhkHS9WMP0VxVuCAAymZDjcbEUyi7cP4UbqhbnVWMyzIByNWP8ADOG3gvmMK0HodaZcNi84I0SJ/aqQY5pvC9Mse2E4kHA7kZ4velMPt51rbvFy3v4+H86fMUhKkDvrLrt8t1csTD2gJO3lF2rROOY3qkBzFe1Eg2wdj/iaffRntvAVVs2Nba5/mPwhfT/TBN8+z/FWi6XLkEAKdTEnlyoF0zeeGyTOtgzpr5RNdNPq0o1cwrMVZXKwIiJBmN65g0c+isfEdAgPT61cfAXFeAPJ66anrU+rnWXlIJHcSPqNar06R14dezNmYG2QYja4nL01lZMknxPvpqWpaPFLTJNkBW8FdAOpjSuDrXWCmdIGh3qK7cyiasG4lVTwmYoRoRB7qjuvlDHuU0RvWwbneGPJgeXeefgY7qpcURRmABEAgyQfXp4cqqq3Lhhlrq+a0R0JQgbkR7K4yRbg8lI9leXr+VAdOW8xt4An2V5bulrRJjUNtMRrG4B28KWLbqrSWvCsY4L0mu4a0yW8kMSTmE+HfUI6QPPmWt+5vfmoaD2fr99MXRa8Rab8Yu2RnJyrfsW1PZXcXHViTtI0033pgMaG1okz7xoquI6Z4kHIwt9g7FNiPGaL9A8U17ElmjM73CYECTaPKlLjbTiLpmZdjMgzrvKkg+kEimf4Mh+ML6W/hmpuY0NqF5lbVE+3eBm35TMOwM0RvGsVPw7pD1jAZMskDf8A0ozdwuZSs7iProbY6NKtxXzklTMQNYqDYjXt+JjuUXwXw3gwcN6sXzH4SZA7K6mdOyddNfqqhhlVcE7tqT57MGDMRc85xmDBjP5w0j0VexJ0xJmOyNZA+QeZIA9Mj0iq/DsbGDzv2srGRmzbONA+Zsx2glt+6q448irQYfRc4a0Rg7jdkBxmAGbbQa5mY6xO/OrwNcXGnCvCNbAEAMQTuNZDNOs7mdKpYsk3Aon5J84heyxOoykco3nUU5AFG3JOYzKDh1wg44glT19kSN9bVkEDQ6kGNudGsCHky1wgBp6xQu7diIUSQsg6++hPCcOXONA3N+3pJWYs2SRI1EgEeuiHCVPbIDBRKybhcEhjmiQCInLty9dROKIzALPOB2ItIZOwIHqkz4eHfRW3jzIEnTTasUXB3brt1aXHjU5FZonaco0qa1wjEqR5K+P2H/lQXw3OwNEW0K1IWr8fxWa9ZBMnJf3+ZUNvak7g+cYu2r5gRbu6NOnZ7jtTjbOlXeymkQ3VO9ZP2gdWIzTqr+CsWmU9ZcKGQBC5p0105cq6x3D7SK2W6XZSAVyFY1gmTvrpUeDs2mU9ZcKGRELmnQzpIj01b6QYtuykhlZUfNkyM8jQt38/rp5xPaUBPrl1VWwM7EucB1533fRBBV3pN+Tr9KP4dUxV3pL+Tr9IP4dKzueHqtB7KfNHkq+E4LbyqTibSllVirBpGZQYMCOdF7GFFvD4gK4uDKhzLsZnadaq4fDWXREbObotIcyhcokLlUqBLwpWW8K94ZphcT+zSkQktNTw/K2m0nF0rEqThwQpm1T6S3/EWtP4wbYUG47WwDurMpJg6AqZJ8OdZziuHFbdu5mU5rlrsjfW4PdEVoPSC6qoCylhn2DMp0BIMrrS773CixmymFkJ4dxQjpuR/wCGtlJImzBMyR1qbzrPpqHpDjnBCyAuVSDJG41JO25H1VJ01eeFse/qT3/3qc+dKmD4q7oRcYuqJ2ZgnTYTvB251wwS+FUCtDh9FZmKGRKHeEQ4ni7l/hmMSfN6rKSZjM6yJ8InwzUjkEFgdSGYH0g60U410gujCXlDdmC+WBq0iCTEmDG/cKB4W6WUEmSdSe8nU+2noMAwjfwSUSMIrahEsEe1y2O+3uNQ4vzDXeEuhTJn1b1xivNNNtF5SbsQnO+o6xUVYMgHuJJnnnjQjcGqXGn1YdykfJ/N11VVn6qsF811TlJHZhSBJEdw0NVuMjz9I7J0M/m+NVFFJ7qg0/stAvozWwFMEga67ZfAg+2urVtltEMZIDa6+Mbkn20P4rhHu27CgMULJ1gVsrFSu89waCR3Cu+D4Nrdq4rZgud+rVmzMEiBJ8SCR4EVEtHZ1ryV0HHtKU5rCbjdn1n30Y6OYjFC0ww6ggM0sxtgSVAgZ4OYQDoSNdRQK8eXiffXWCt5gylWcKrMMuWQYGpJE5dBIowFWhB8S74jfZrrswysWJIO4M68h7qcvguWbwPcx/htSOAzknQkyTsNh9W3Knv4LhFweNz3Wmr0U0YV2HnC0rCqDdJk6SY5cxprtrzFdYck3OcCZliRrI0BG9fsMpNwntCPHQ67ERUuFVQxhwxPKe7c70AlTaMNVDfUEYgElQQNQCSOzyA1PoFDVZVwt1c+ZFywDaZMsvy6xhInxgRz2q/jXIXEkGCFBB/Z9I94qvwDHu1pyyM+UgBQCbmpMgl3OaJBmeZ3NImlaap8YVVlAowUIZXJodNe1vIAB+qqrgdaDkJZQO1KwAxI5kExqdKs/ha3MNcKhgBpDZZ1IPySRzqhiR5ZTHdOnLtfqzzj5Q/m7AypKPmXvD7ZYYwLmk37fm+dHVWZiOcTVvgtoKbsMzadsspHaBMCYgkJlB5iOWlV+GKCMYD8q8q+eU3s2hGddVnbTvq7w9o6xBAVEiBcZwpBYECQMu2wHI1B2JRGYBYb0DwV27iLq2sYcJ2VJytD3d4VFzKGYdxPOmTG9OruBfJlx73Pz8ZcZVPitlIBHpY0qdDOEWcRcui9a6wKqEfjNuxEzOr+ftsNvXWgJiUwlls1q7csLvafHYa+kExpbYE8/kxXF1J+H4s+K4h11wgu9u4TAgeYAIHoApmQ6UExNpRxNwlpbK9W8W1ZWAm2swykgjnp30bXarrZuQ6rKbd7xmnVFeCh4bqlRrkjRgpOXWSobQmYnnUHGAc4zBQ+UZguwOummgMRIGk0Ww11eqDOtmJRLZYDQBSWzRro4Ek955GhXGlhx8XJUE9X5kknb1RMc5phrrUTBJRYdiAAD6049FQq70h/J0+kH8OqM1e4/wDk6fSf8ugTmaHqrv2U+aPJXMDglCWmDJbPVgNN+GIddTHyddQo0IMVBw/8lxHpX7qs8NBIQPhVCZBNzq3Yx1fnSDBJ++quC/Jb/pX3iknZTXy/K2O0Sf4sWvD9rrjzTZwpJOYtb3mTLoZ2j79RTj0lcC0CQW7WgBZdYPNJIA32PoNJPG1ItYWQfOT6i9v+vv7nzja2+rm6rsoMnIDI0OpjUAd/ooDsQsxJZX8vwEB6af2UdjpZ2JI+MTYnU+k61nyN2PVWg9Nip4USk5T1OWd461ImkK1hmZGKqSFWWjkO8+FWElkOqHPj3hohvGmnC3o/MP3U+9H+jGCewmZIfIsyzDUqDI1iKQOL/kt75hrTeDYEtbtjbySQeR7ApLbEaJCiQ+z33I+yYbHscH8f0or/AEHsSIQgc+0fr1oNxDoxbRijFgJgweXhINNKYprZg6xup+6puLYBcRaz2/OAgjn6D4il9nzb7RbEdd54o89I0bahhKt9i91VJbl3kiQJgQCPRHKqnE1gN505WkNuNNNdiCIM1PeHlV1k9mdDv6i5+qai4zIZ9Ile5h8mJ7QBo4VPE3nzTveuD8GUkAjImhJHIcwDHurrhRmzOmubaY35TrFcK34taIictoifNmBGbwqzgwchzRmk5o2nw8NvHvoXg5q+Gfkvne+e0fSffV/hGCs3DluXXS4xIUKqFSI2zvcQAkyIOmg76oYnz2+cffTT0QxTLacAsAX3C3W+SJAFtGymNmY/smKPWjBRApV16APZW3fKg5lV8s6aiYOxI+okeJpv+Dd8uIVf1jey2wpP4pcJxNwtoS5J37+cgGY7wD3gbU49AmH4WvixP12TXomRch5wtMwZ7bkBZ7lid+eup+qusHb7Z0ICzAIAOvoGo9dfsCO23r5yRrsRy7644cgLtIWRrI31NBO9EG7mvMWsriRBPZGgBJ807AAmfUapYVgmCJIYNqIdrgfR57WUByRJPZGo+uidm2GuX1YAqcoIOxBUyDVfi/DUWyMvk1QyFVSVJY81XtHUzoRr4UkW+LVPNO5c2kC4DQRKg89czjUzqZ7zr31VuMvXL2WLxoREAGQZ10A/qaslSMCAYJAUEjb40bVSvW1a+szsCpyqRKkk6kSNO6nIGVKR73Kxw1wq4osucG8oy95a1aUCeWpGvLeilvsqyFFQrb0CmRl7UAEgEag6R41Q4VbUjEhjlU3dTIGnVW+Z0qfCYRbSXAt0PKMTqC2hMHv0UqPVymhuxKI3ALCehVm8WvNaGECKqZ7mKVDbWSQoBYGGYzt3UzYgXGwuNTEYfC23slVD2bNsNJKmDl1FtlYEXBA5HegfQHh637OLtXOtKMtk5bNs3LmcMSrgDQADMCDuG8KYuO2ltW791LWMZ7mGtYZjcw5t21CZFNxmJ3IRYHea8upW6O/lI+iue4U4rtSf0c/Kf9nc+6nEbVc7NyO16LKbd7xmnVEuGlhbciyt1QQWZgSF0PcQf+1ccbAzqQoWUQlVBABI5TvpGtW+BIxRytoXTmXd8oGh8RP/AHqnxi2VcKbYtwohQSwgydyT3mmQfilIOFJYHp5nfTqh/KrvH/ydPpP8lUhVzjp8hb+kP2KBN5oevRX3st80eSI4MhQpJxRhFJUDyZhBIzT5vqqnhljC3pkSy/5av4S+GC2w+KBKABRGScnIT5tU7N4thrhYk9tRJOsDLA+rSkjgeX5Ws2iT/Ei6KtxHDKLNhoIdrlv5RIyi4uuu266eBp36Ug9ToxTtCTmyCIOhaRAPrnbxCh0kj8XyzBa3E7/GW4nxiBPcBTh0lYdUsobg6wSgE5gASQR3QJnlvyoT8WrNSTQ1rwPL8BBemojhMST8QJP0ieJ959Jpa6MmUvWpAN2yQpJgZlMgE8ppm6ctPC5giTY0O4m4u/jVLoxxPrFylSHS3lDplBygiJOmsxpzMd5o8EkQjqpx2gxW37kG6Yolzhl90VIst1SsoHaXJGsb9oSCe+p+F/CIi2ra5GOVFXYclA3mgnTZ1C4oW5CEE5YKjNGvZO0EmKXMGeyPRRYss2LZtV4oUOOWA2aY0WoXeneFugZ0uqw5gKY9utWMF0xwqBiWu6j8z+RNZv1TLGYESARI0I7x31bu2pQkDbfu9fdXBIwSbS6doRmizuTDibXlgDOuX5Inl8nYmuMZbl8vIgDQActwBp9Wle4jDhbgCzlkakeOsiPZHqrvFnyijTSNo9wAE/XSvBJuwdX+yb7VucJbB26u3PqUSRqBPrqxwuOr7JLAk6kEe8mfSDG8VVsN+Jpt8Wm8xMCJjXerXDLpZJJYmTJaJ9Ucu6de+g/61fDONF8+Y0eUf57faNMPRUutq61pFNyYlisEQCQSbyFYEnzWnvFL3FBF654O/wBs0Z6OXPJsOtuJLghbVvPcYgAjcZcv6JImdiKN4Ag+IoVxKzlvOICwdgZA0nQgtp+0fSac/g/H4xaP9fFuPuFJnEg3XPnzBsxnOoVv2lGimOQ2pw+Dmett9wuEfXbapRMiizOFqmGZA8CQxnQg+k1ZtWApJEye8k+/ah/DoNxoJEEyABB1jXx/lRUUs+5MQ7xVVMJ8be9KfZqLpHH4M+aI7Mzt5wqTC/HXv2Ps1zx9yMO5Ek6bTPnD81lPtFLnIUwMwVKz/Z6x+av8URXvUAsG1keJ8RtsdzXlhicDqCOyup5zcBO5J0OmpmpENNQMqXj5lxgL4RMQzLmHWjs9827YHI864wNzW/5MDMjMHiGj/DPZAyidI9YnUzcNHZv9kN5UEKTAJCWyNYMQRPqFSHizXBeQ28pVHk5iQIED5IBkSQQToKG7EqbcAvnzozgb11n6nEW7BAWc97qs0zAB+VHdynxpsu27mGwmJTF4u3dFxFFq0t83X6wOCHA+SoXNPIyPChXQDD3jZxb4S3nxaLa6tsoYqhY9YUkZRcgCJ1gGKPJgeJ4jB4lcbZv3eyvUZ7c3RdzjVIGYJlzZp02ri8l3o234wfo3+6nAHSlLgmGe1i2t3EZGFt5VgQw80iQdRoaa1OlXWzR7jteiyu3T8RunVFuE4cOjTYuXoYeYSMunOAd/urjjduGQZDbGRYUmWAk+ce/7or9wtl6s5uv87TqvR8qaj4rZCuCM8Mqt2/O1019Ypn/akD8vd5cP11VGKKY1FNu3nBKhrjEAwTFuYnl6aFsdKvcZulbVoqYIuOQR4AUtOXuZqfwr32YFZggesUbIbIFF3EwUUACMiSgYBo+TlIHLZj4UFwx/Fbnzx/lrjrsTLMeslh2jBgiNJjQiKlW0VwzAggm4NOeqqRpStmg5ha3aTbEnEvGC/dIXn8Fkz2rXo+NT205dJcQEtAlivaGzKhOh0zsDl75GumlJvH/Oww1nNa0J/Wj+t6cukbN1QCZgS3yc8xBnVO0J8I9IoUQXtWbksr9R+Ag3T554ZMgy1jUMWHng6MdW9POgfQtic5CoZQCXMCSYC/tbUX6fN/6WukS1jSSeY5nU+vXvoF0Ms5s+gIyAGXy7sI9cjQ8jFGg9w7Vdj983RBemx0xM55g6PBbYbkaMO48xBpbwh7I9FMvTxHX8JDtmYCJgCRAy6DQHLFLGF80U7/XQJRuDtSma6jdXaLPIDKFVgotgRJMAkETEkgHvonjnIw1yfwWGygGzkBJVgSIGp0IMeiqGKUG5hhIWQozEaAZhDQTECefcZ5VZ6S3QbVtlY5WDEKerEbSYthRrtqPk1AX0C666qtYzEK2XJOgGsKNfQAPDWuBeLOpYydBPo2qHrLXYAdgXUOoKMZB21AgeirP4KVKk6iR76o4M9LxCGNN5wBFFKYk5lhL3i7fQ3JxwjfiaxPxa7GD3aGRFTcFfsEQBDEGAByB7UEy2u/sqHh5P4GsEg5CJEyNSJEa6eFW+HWSi5ZJAiDGWZE7e+i1+GQrYCrgfJfP3GljEXh+sufbNHeht5gHC5BJ1L3LiaRsFR1L+gAmg/SBPxu/9Lc+2aMdErtyHW2jtqCxW7dtIoA3dkIX1saL4Ah+JCeMoPwi5ERm5Z42Ex1nb3/O1pq+DlvKp9L/ynpZ4804hzIbUahncHsjZ37TDxPupg+Ds+XX6RPalwVJ/dqLM61jh8523jX86N/En2AURWhWCaLjTGpOoUzvzOUaes0UWln4piHgqmGHlrv7HuNccbsO6BVICk9olgoA3k8/DTvqTD/HXfQnuNccdYiw5ADRlMFc89sfJ+V6KAcpRxiFWdMuCKyCVABysGHxgO4iT6hXK17mVsEzKi28wkqoA1zgagAawBVY4qLgSAZE76geiNfrpqBlS8bMuk+JxO2twDWIErbBYzyA1PgOW9eYTCJaXEKhVwLPnIAAujwmhMn5WpJgieU94diLWIIzfGDzZDRlt5gCNQcs6jbeo8Lftmxd6lSls4dnyduJOcErmEGY1I3I+sbsSptwCxzoRjDZsYu7atrevotorbbMV6ssRcfIpGYg5B4Bp76PcVQ5cblF62q2bOLtXRcujL1otzY1bKyyzxzBX6lLovjcci3FwOcFshdrcBxlnKATqAS2w30qXiWM4niLKdc+Iu2XIygsWVjBI7ImTAJ25GvLyt9G77PiGLEsTaaWJJPyY1OtNibUs8EFz8Kc3lKObIJUiNDly9nl2Y0pmTarnZuR2vRZTbves06lF+F4gIhm/csy3yATOnOCNvvqDit8M8hmfsqC76Mx74kwIirPCMUUtmL4sy2xTNOm+xiKg4viHzEG51itkbNlCzCwDsDpqKZHeH106pEn/ABwK+v8A10CHtVzjw8la+fc+6qRq/wAVxLIlsqYlrynYggkSCDuKXm87OavvZb5h1PWKscK4vcYlGv3UlRlK5iFy6xlHKAdq7xuMm0XVmbyoh285sqKMx9YmuMNjnKZFTqgVaSluQ4ynzidQPXHhVTNGFH0h+zShaK18wtVtYASsRwuXfGs/X4fO6uS9oyoAGtyY0315088fwjXbaooJlxO5WNfPAIJTvE+o0jcUxqXL+GCGYuW5iYk3NtQDtTzxsiEkXW7R7NpmVjp+cpAAH6RAoceoLdFnZCha+hrf0CXvhHGXhyCI8pZEDYRyERQLoXkl8+UjJlykTIYwTJ2A0n08t6N/CZAwFsax1trcyfNbcyZPjJpDttC6d33U1KstwiPNQm32IrXeSJ9PeDrbsXntGU1R1mTbbuJ5qRqD6qT8KIAPdr/XfRHix/FrvzfvodhzoKaLS0gE1uSzHhzS4Cl/6R/EWcz2VIVQwHxQLbnUhd2PoJBjSu+McINi2pJJzltMrLGWOTAHn7N6lu9YBh1RnLkhlBdWKmYXLGqzM92w5VHxyyURRply6ZWDLngC4QQSBLAGPRUWE3XrzwL6hXluu7dX+E21Yf3VrKG05drMfqAr3D28p3YmRJZix9pPsqFL9zPlD4LrdezDF9tflTtUlrEXZIudVH6CsDM95Y1itmOcHENYDhfcCPteFd7Va2yC55GN15B/SeuC3T+CKV3AeNJ2dhtzohhnJBOdX8VEfeaDdFDOCXUj4wSJkeUbURrNW+B3AysVywTyDZtvlkky3rMVdWfdJXmOy6LEulAjG4gfrX+0a74LxEWludjM5HYJtpcWe5g/mjnI1r90vWMfifpWqbo7ecLcC4j8HEqS/WOp2aAFQy/PkY9dGbkCgcyHY69mctGWY0jLrAmFk5RPIUz/AAfP5VfpU+8ffSxxK6zXGLXDeOnlDmloEA9sBttNe6jfQm6VxFmOd5AfqNTfkKg0++FuaVItQ2zUy0knFWtfHXPQn+aqvSNWNoROWRmjUxI+TBLa6QNdZqzbPln+an+aqvSW4OoKET1hCgaa9oaROvq8TyoZylTbmCitrHDyCCsJsd/jOei689h6KotPXjUxl5T38xtH8qt23B4eSAo7B0QAKO3sIJEeg1U6s9eDBjKRMab9/f8AzpuBlS8fMrdgr1WIzhiucSFifNt7SQN430rjDYjNh8RmNkv1bFurHa1RoNwgAFu6KscMdgl42xLZxA/YTvZeXiKq2LlzqMXm8zLcIMCMxVs4DdY5cAiJO206QBOxKm3ALFOiqlLOIvKQrJbYBtcwlSQQcwEZwg81zmKeb5wJ4fBrOCRYt27gJZT1gBZbQJYyQWksxGXTtEa1T6NYtzgcSmZAiK5ALKrAvaYHLKnNO0Zh5xirmJw9srg+sAYlGhWUhI/B1yyAASquqsVza5yflV5eXWCvFuIX9AAqMgAYsAEZVUBiSToN6YVpb4Kq/hd4IoULbykL5ucFA5TU9ksGI12+qmS21XWze7dr0Cye3e+bp1KYsJhwiHtWSAwzG5bJhsssF7wAPXQni14tcnMrCBlKDKuUbAL8nnpXf/jLBVChRDZiYkscuXtAyDpptrNVMbizcbM0AwBoIGgjQcvVTTIbg+05IRYzHQwxnr7qImrnHD2Lfzrv2hVCavcd2tDxufbFLTednNaH2U+Yd64omMYS5K407N2ctyAAusQY0EnTur3A5FNsK+desaG82ZTXcEjXwqDF42UcLcs9YQ2ZVsgGI7SrdiSYmTz11qPgRPY7ouE7zGVg2XLrmjaKScKNqtZtAUlnHzHrAK1x69OIwqhrZi+vZVYddR55nX2eimbpJZLoi6AFtZJCRGzxrlPpjTnsU7iKn8Ow0zlz2cpOaSoWRmLalu+nDpFfRRbLojSSBnKKokby+g9Ssd6HFFC3RZ2UNpryeKX/AITTGBsjQeVt6CI0tvtGn1UhWWlQBqY2509fCpphLA/XL7LT0hW8OyqrlSFacrd/op+R7vmldoZxopelGCFvDP2pLDaI0ka7kxy1AOm1AcMdKN9MsWroxUyMiL8r87btEmgNmimtRXGiHDAsGnHoE63BN7DnVe0vbnKd5Op7M8yx76rcdtoiKqXFcds5QytlzEHVlAk8v2Z0BAryCbuHZ7iLMCcgBVQZllbTmQJgdnuqTjvEustLlPZYElCLeYFTAlkVd+6BUWg1C6/eubeKvSDlw09+R58YM91Ws2tc4NVZc6RcTKSCp3P5vga6tkshZrRtENEZswYd4MA+zlWXl5iVhxLMJuNBXz3ChNfsnJqBNxYdqMRdU0/JuFE29E9cEQfzrw/eJ++iXDL2aSWRjlUSsxpOuqjv5UL6Ft+LP4XLkew0Q4OsAktnLDMSAQBrqMuw1J1ABNWHhcmoR91mixnp0scQxHz5+sCuuiQXNcZgGCLmjKXiJ7WQOgYD9KQJ21r98IYjiN/xKn9wVB0Yt3GZxaRXYAGWRGCjWdXVlSTGpjlrRG92vHMuOO4g3LxcuXzBSGIykiNJX5OnIaREVe6JH8Ys+F+174oZxm43WnNkzAAHJ1WXSduqAT7++iPRU+WtnuvWftipuyFQGYLZ8PxkfKEaHYgwROhPPQbip7XGQSIGhIA79cup9bVZsqI2FTBR4UuHM4I1iJ/b7Kunxz/NT3tU+Jwy3Fytt/XPcaaad5qsx8q+sdlR7SK8Z3EeUXu2/rl3+NBaKhGJoosfherwdxAZyodT86aC9b5cCd12nxOw5n+VGOJEjCXpYMcvI8tIoKbh61RPKToO889x7qbgigS8U1NUTwAY274SQ2cRG/mJ+kvj8oVUw6N1GLYhsrWn7R81myNJTyrhtIlgADpqY0mwtvNZxC5c0vBGXNoUSex8qBJjnFdX8GLeHv5Q5VsO5zOoDAhWGUwF5awRp64AH4lGbgFiXRd4w2Mg6m0+mYgEdW06QcxA1/lRa/iDYbAOTB6tzKyxM2kUDJ2yzbLmgToNAooZ0aRlweJcr2GUxqYYorSMsdsfnaiACdYNDOGdJLlt0Ls7ogICZgNChTQwY0JHf6K4vJk4PibdzG4l7RYowJBbckupJiBHanSNKPilro3iku4rE3VzDOpaGILdq4paSoA3nkKZhV3s7uzr+lk9tn4zdOpV/AcRCAKbdtwWkl1zQDAMd201a42rKkMlhJcFeriWAB1ME9nURPfUGA4mbNsZCFZn7TQJygCACeU5p9VVuKsDdaCp11KiATzIGnupmzWJVJdpZg0rXp1P2VQVd47/AHPof2vVNd6t8baGs+Ck/vml5vvGc1ovZMfHf64q9jCOruZbmGLgGWRX6xgDB3GUEjcjf1zXvAhpa3mLkQGOskAkKQSPXQu/x1mDAW7KZwQSiANBOonxojwW+q9QGEhg67CBL7nNoBEye40nEaQzn0Wr2m0w5U2uIXmLS5+H4XrJjrVK6MBopmFYkjXenbiuFuPkNoqCubVs0awIhXWe/WdhtvSDYvK/EcOVXKvWCBpytkTpprE6d9aBxR4Cb6sNv+49vt2oEySCNFm9nAOY6nEpP+FXTD4YfrT7LRH30nvdU2LYyuCuubIMpk/n7++m34XH7GGH6dw/Ug/nSzevMMLbQeaYJmN9CMpmnZS6GNUCdFXnRVOnF49Vk1gBCJHa7TCZMDu7qA2l0FF+m9zRoj+7GmWPOH5pI9tCsKu1MDdp+0FuXmeiaL5yYuxK6LHZOUfKb8+FA5gtyjNrNc9JVbKHNzOAMvauWWbXuW0x0qe+AuLthlzKFmAobTtGQGYho31I21ql0otsMpYsZQEFrdu3oZjs2yR9etQbu0XXYkHivU4UMyvZLrng57bZZncsPNMeIq/bt6P5S5cKNlbP3wDpsIg7gUIw9oox6u46KWJKAjLM6xIOWfCKt4eQzEM0PErplkACdpmB31m2ykftA8kXU3Xkb63Y04JuLOS5huhi1fXfcDuAvwqnXoOZs3R+tPtRaO4fAohlQBpBgATtvHo9ppd6Cv2b4/WKfrQfyphtfGPr3ad1MuJBITksA6E0+Sxj4TVjiNzxCH90VU6JHyj6oOzALm3oSYWBdRlMnloe40Q+FNI4gx70T3EfdSvZzQYzQRBiYI7j3ijwxVii65yI8ftsLgzG2WKyzW8uUkMQdEVVB0jblrUvR54up4XbJ/8AsFCnVuYaAIEzp4a7Df20R4Dq4H6Vtv8AduAn2UQ3NUBmC+hLVTKaht1KtJBOquyg3WB/NX2E1J+AJ+aPbUf98fmD7Rrr8M7eXnvp3TGvt+quNNFwhVeNWAmFxEc0Jil4t+MLt5p9O5n7vDemXj35NenbIZpZVT1wMaZSCdI3PhPtp2BeEtGuR/o6fjfpP+WlS8RvFsLfJ/w7saRp1Zjmar9Gj8b9J/y0qTiBH4JiMpJHV3N/oz40rEzFMw8i+bLfFrqI1pbrrbYmUDEKZ3kbaipcbwlrVu27MD1kwIcEABTJzKJ86NJHZOtDnOpph6V/+35eQTTXTU8uU7+M10KJVnoKfK3fox9tadBSV0E+Mu/MH2xTmDV3s7uzr+lkttd+NOpRjhjX+r8k6KuYzmZAZgfn8ttq447h2LG4SvaKiA6M05dSQmgEg/XQsCdP69tck032dHWh+FXGMDDsEH69KL1N6sdIG7Vv6P8AztVe3uPSKl6Qt5RPo1+01KTXes59Fq/ZEfGfy6odNG8Pj+qS3K5gyMpEkaFgdx6IPeCRQe7YyhTr2hO2ndoZ19lW8YexZH6HvNBi0NkefQrTe0cSzJEt4hEMBj+ux+F7IQKWAAJMAKx3PKWMDkIFPvErkdXqwlvk8/BtRp6Kzfo1+X4f/aH9ytI4haZmtwJAaTtoNO/b1d1ITQo6gWc2S4ughzuJSN8Lr64UeN4+xP50sYz4rDgSM2/m/ogERrO+8UwfC63lcKP0bx9tsUunFq/UIDmjKDCDMDp2RMTr48qsJUHs2nzKDOd4dAqHTBcqZc1xiGWQ5zR2gRB8RrHKh2GfaifSu0126VRSzF0GVV1MLrCgnuqta4FiB/cXv+G/8qMXAEVO4ITW+5dxKuDij9YLgyqy6DKoiNdMpkEQSNdxXHFcc9xSXYsdfaST7Sa7t8BxB/uL3/Db+VSY3o3ihaZjYuBVUsSVgAASTrUnOYGnBDa1xeMV0l73mrFthUXDcOHutPmqWZtQDlB1iedTYrD9W8SCNCIIOh1ExziqwHcl4kM0tJr6CtrfHjbPsYfdTLbI6xvQKWOhVztXPmp72pjUHrSYMZRry399JxMy0UkfgjRZR8LK/jw8bS+wmq+AdbNqFxCRDdkgEnPbRmA7WhzLl15z31b+F4fjdo99r3MaRwaPCvauPzJ2xuNW4rI2It5WJUwusC4YPnER8rvj1UJ6LYcNiAGOkH2bUBmi/Ri5GJtfOHvmpkUaVEYhfQVk6VOtU8M/ZB8B7qso1JBNqFvjv2P81DsQHN6YXLsQXM6aEjUaabRyNX7jeWHzT9oVKMMu8AnUz6a4F4qtxRAMHdA2Fpo56ZdNaA2mpg4yoGFvAaAWn0/ZNLNp6flsClI+IRvoufjvpB/DSu8cPxTE7/F3N/oz7O6oei5+O+kH8NKscWsZMJiNZm3dP7h8TSsXOU1CPuL5jZTJpj6ZOWewZJ8gkktJJJMmSBuaWXOpqTEYx3jOxbKMonkByHcN68FFNHQX4y78xftinIUldAz2r3zV+3TiGq82f3Z1/SyW2R8caDqr9hdU7I2bXmdDvVE1btN8X81+/wAagugBEMCTMmdT/Kmwb1XOb7vryXloaj0j3110hk3Vj/DT7zUdg9pfSPfXvSB/LD6NPdScx3zND0Ww9kR8V5UeJTs29T5vMAD1H5VSY7+7+YKgxzaW/mL/AF4mpeIHVB+rWlot1nUq59pT/g81c6Kj/wBQsfNun90VouKvsCQCPNBG3MxzrOehpniNvwt3T7q0TFWmJaAdlA18dYpKMavVFswUlm81nnwstOJww/VXD9bj+VK3DcIzXAAJ1B5bA686YvhWf8ds+Fg+24f5UpKat5MVgped71M3DhPEbQ7njaNrbb6mtRtGsi6ICcbZ9LH9xq1u2ar58UigcAE9I3wyfNWgaEdMHjA4k/qbn2TVx28omnJtY2jx5ffQrp1djh+J+jI+uB99Kbk2MVjGIx7rcYALGY7mOfp9NT4XHOXAOSOcHWPDWhPEfyj6/tmrnB/OHoP+WiNJqqqLDaGk0Wj9CrnlHH6sexv9aYbnHEFwWyVzFsuXN2tfDvjWKWOhXxzfRn7a0O4v/a9r6Zf4dBi509Jdy1U/hhHlrB/QYfU3+tINsiRJgd9aB8MPxmH+a/vFI/DvO+r7a0WFkRH5lHdKz2fq7qO9CsA1zEAqpIQMzHkBlO9Bsf559X2RWifBV+TYz9n7BrrzRq5W06qdrlyAhz3VlR5okaDnGs6/1GlrAXpYDrLpjkywDHeYr3hnxa+ge6rycv67qVCYUN1vKj5re8V3d4giNbRmAa4SqA7sQMxA9VRXfjV+a3vWkvpT8di/obH8Va43Erqd+MH8Wv8A0Vz7BpOTFKIBIBOgE/13U2cR/Jbv0L/YNZTxT8sT/Ze81YSuBSUxiFoHBcSVtYhl0IcR/uJVe7xm5dt4lWMqLFwjzdT1ZnYDTl6jXOA/J8V87/lpQzBfF4j/APU/5TUpGzuTELIFiloAuAxgE791EMXibLIYABTsr+kO/f01Rw+59fuNFLXP1+9aiW1IKZZGsNLaC/19lL0Z4kLCXrhBI8mIHix7/RRM9PE5Wm9bD+VLtj8nv/OtfaND6ahTMSGCGlVkeSgx3Wnip1TeenvdaP8Av/6VGenf6r97/SlSvKn/ADI3H7BD/wCNlv6/c/tOXD+m7Ndtr1QEuonMebDwq/0x6SdVi2TJmyrb1mP7sHu8aSuD/lFr6RPtCjHwh/2hd9Fv+EtBdMRHPBJT8oxsnUwBSvreu26aH/D2HNv9KcMZezFDETbQx6RP31k5rcuBbr8219gV4xXOcKoO1Y0SYg2Xneq3Qb+0B4WX9rCnTiPGMlzJLSWAERGokewHfvpS6If2pc+jb7dHOM/lC/PH2aHFPvIUgKQAEofCcxOPQDlYT23HpXU+I+sUy/CP/aP+wT33KWrfmL8y39kVcS8QshCiXjQhEiGqPdCx+O2vQ5/ditVRqyL4Ofyiz8y79o1rSUhOutRa+QTcq2zDoOJX528qnzW+6gnwjXo4bifmD7a0Xb41fmt91L/wnf2ZiPmr/EWl0fev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81869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 charset="0"/>
              <a:buChar char="•"/>
            </a:pPr>
            <a:r>
              <a:rPr lang="en-US" altLang="ko-KR" dirty="0" smtClean="0"/>
              <a:t>JSP </a:t>
            </a:r>
            <a:r>
              <a:rPr lang="ko-KR" altLang="en-US" dirty="0" smtClean="0"/>
              <a:t>파일에서 사용할 </a:t>
            </a:r>
            <a:r>
              <a:rPr lang="ko-KR" altLang="en-US" dirty="0" smtClean="0"/>
              <a:t>수 있는 디폴트 객체에 대해서 학습한다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atinLnBrk="0">
              <a:buFont typeface="Arial" charset="0"/>
              <a:buChar char="•"/>
            </a:pPr>
            <a:endParaRPr lang="en-US" altLang="ko-KR" dirty="0" smtClean="0"/>
          </a:p>
          <a:p>
            <a:pPr latinLnBrk="0">
              <a:buFont typeface="Arial" charset="0"/>
              <a:buChar char="•"/>
            </a:pPr>
            <a:r>
              <a:rPr lang="ko-KR" altLang="en-US" dirty="0" smtClean="0"/>
              <a:t>디폴트 객체 중 데이터 저장과 관련된 객체들을 </a:t>
            </a:r>
            <a:r>
              <a:rPr lang="ko-KR" altLang="en-US" dirty="0" err="1" smtClean="0"/>
              <a:t>서블릿과</a:t>
            </a:r>
            <a:r>
              <a:rPr lang="ko-KR" altLang="en-US" dirty="0" smtClean="0"/>
              <a:t> 비교하여 이해한다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21.1 </a:t>
            </a:r>
            <a:r>
              <a:rPr lang="en-US" altLang="ko-KR" sz="2800" dirty="0" smtClean="0"/>
              <a:t>JSP </a:t>
            </a:r>
            <a:r>
              <a:rPr lang="ko-KR" altLang="en-US" sz="2800" dirty="0" smtClean="0"/>
              <a:t>파일의 </a:t>
            </a:r>
            <a:r>
              <a:rPr lang="ko-KR" altLang="en-US" sz="2800" dirty="0" smtClean="0"/>
              <a:t>디폴트 객체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JSP </a:t>
            </a:r>
            <a:r>
              <a:rPr lang="ko-KR" altLang="en-US" b="1" dirty="0" smtClean="0"/>
              <a:t>파일의 </a:t>
            </a:r>
            <a:r>
              <a:rPr lang="ko-KR" altLang="en-US" b="1" dirty="0" smtClean="0"/>
              <a:t>디폴트 객체와 클래스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dirty="0" smtClean="0"/>
              <a:t> 9</a:t>
            </a:r>
            <a:r>
              <a:rPr lang="ko-KR" altLang="en-US" dirty="0" smtClean="0"/>
              <a:t>가지 디폴트 객체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en-US" altLang="ko-KR" dirty="0" err="1" smtClean="0"/>
              <a:t>HttpServletRequest</a:t>
            </a:r>
            <a:r>
              <a:rPr lang="en-US" altLang="ko-KR" dirty="0" smtClean="0"/>
              <a:t>    </a:t>
            </a:r>
            <a:r>
              <a:rPr lang="en-US" altLang="ko-KR" b="1" dirty="0" smtClean="0">
                <a:solidFill>
                  <a:srgbClr val="FF0000"/>
                </a:solidFill>
              </a:rPr>
              <a:t>request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en-US" altLang="ko-KR" dirty="0" err="1" smtClean="0"/>
              <a:t>HttpServletResponse</a:t>
            </a:r>
            <a:r>
              <a:rPr lang="en-US" altLang="ko-KR" dirty="0" smtClean="0"/>
              <a:t>  </a:t>
            </a:r>
            <a:r>
              <a:rPr lang="en-US" altLang="ko-KR" b="1" dirty="0" smtClean="0">
                <a:solidFill>
                  <a:schemeClr val="tx2"/>
                </a:solidFill>
              </a:rPr>
              <a:t>response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en-US" altLang="ko-KR" dirty="0" err="1" smtClean="0"/>
              <a:t>PageContext</a:t>
            </a:r>
            <a:r>
              <a:rPr lang="en-US" altLang="ko-KR" dirty="0" smtClean="0"/>
              <a:t>            </a:t>
            </a:r>
            <a:r>
              <a:rPr lang="en-US" altLang="ko-KR" b="1" dirty="0" err="1" smtClean="0">
                <a:solidFill>
                  <a:schemeClr val="tx2"/>
                </a:solidFill>
              </a:rPr>
              <a:t>pageContext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en-US" altLang="ko-KR" dirty="0" err="1" smtClean="0"/>
              <a:t>JspWriter</a:t>
            </a:r>
            <a:r>
              <a:rPr lang="en-US" altLang="ko-KR" dirty="0" smtClean="0"/>
              <a:t>                 </a:t>
            </a:r>
            <a:r>
              <a:rPr lang="en-US" altLang="ko-KR" b="1" dirty="0" smtClean="0">
                <a:solidFill>
                  <a:schemeClr val="tx2"/>
                </a:solidFill>
              </a:rPr>
              <a:t>out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 Object                    </a:t>
            </a:r>
            <a:r>
              <a:rPr lang="en-US" altLang="ko-KR" b="1" dirty="0" smtClean="0">
                <a:solidFill>
                  <a:srgbClr val="FF0000"/>
                </a:solidFill>
              </a:rPr>
              <a:t>page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en-US" altLang="ko-KR" dirty="0" err="1" smtClean="0"/>
              <a:t>HttpSession</a:t>
            </a:r>
            <a:r>
              <a:rPr lang="en-US" altLang="ko-KR" dirty="0" smtClean="0"/>
              <a:t>             </a:t>
            </a:r>
            <a:r>
              <a:rPr lang="en-US" altLang="ko-KR" b="1" dirty="0" smtClean="0">
                <a:solidFill>
                  <a:srgbClr val="FF0000"/>
                </a:solidFill>
              </a:rPr>
              <a:t>session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en-US" altLang="ko-KR" dirty="0" err="1" smtClean="0"/>
              <a:t>ServletContext</a:t>
            </a:r>
            <a:r>
              <a:rPr lang="en-US" altLang="ko-KR" dirty="0" smtClean="0"/>
              <a:t>          </a:t>
            </a:r>
            <a:r>
              <a:rPr lang="en-US" altLang="ko-KR" b="1" dirty="0" smtClean="0">
                <a:solidFill>
                  <a:srgbClr val="FF0000"/>
                </a:solidFill>
              </a:rPr>
              <a:t>application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   - </a:t>
            </a:r>
            <a:r>
              <a:rPr lang="en-US" altLang="ko-KR" dirty="0" err="1" smtClean="0"/>
              <a:t>ServletConfig</a:t>
            </a:r>
            <a:r>
              <a:rPr lang="en-US" altLang="ko-KR" dirty="0" smtClean="0"/>
              <a:t>           </a:t>
            </a:r>
            <a:r>
              <a:rPr lang="en-US" altLang="ko-KR" b="1" dirty="0" err="1" smtClean="0">
                <a:solidFill>
                  <a:schemeClr val="tx2"/>
                </a:solidFill>
              </a:rPr>
              <a:t>config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   - </a:t>
            </a:r>
            <a:r>
              <a:rPr lang="en-US" altLang="ko-KR" dirty="0" err="1" smtClean="0"/>
              <a:t>Throwable</a:t>
            </a:r>
            <a:r>
              <a:rPr lang="en-US" altLang="ko-KR" dirty="0" smtClean="0"/>
              <a:t>               </a:t>
            </a:r>
            <a:r>
              <a:rPr lang="en-US" altLang="ko-KR" b="1" dirty="0" smtClean="0">
                <a:solidFill>
                  <a:schemeClr val="tx2"/>
                </a:solidFill>
              </a:rPr>
              <a:t>exception</a:t>
            </a:r>
            <a:r>
              <a:rPr lang="en-US" altLang="ko-KR" dirty="0" smtClean="0"/>
              <a:t>;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772816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파일에는</a:t>
            </a:r>
            <a:r>
              <a:rPr lang="ko-KR" altLang="en-US" dirty="0" smtClean="0"/>
              <a:t> 기본적으로 선언되는 </a:t>
            </a:r>
            <a:r>
              <a:rPr lang="en-US" altLang="ko-KR" dirty="0" smtClean="0"/>
              <a:t>9</a:t>
            </a:r>
            <a:r>
              <a:rPr lang="ko-KR" altLang="en-US" dirty="0" smtClean="0"/>
              <a:t>가지 디폴트 객체가 존재한다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이 중에는 모든 페이지 마다 선언이 되는 객체가 있고</a:t>
            </a:r>
            <a:r>
              <a:rPr lang="en-US" altLang="ko-KR" dirty="0" smtClean="0"/>
              <a:t>, </a:t>
            </a:r>
            <a:r>
              <a:rPr lang="en-US" altLang="ko-KR" dirty="0"/>
              <a:t>exception </a:t>
            </a:r>
            <a:r>
              <a:rPr lang="ko-KR" altLang="en-US" dirty="0"/>
              <a:t>객체처럼 </a:t>
            </a:r>
            <a:r>
              <a:rPr lang="ko-KR" altLang="en-US" dirty="0" smtClean="0"/>
              <a:t>특정한 페이지에서만 선언되는 객체가 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12618</TotalTime>
  <Words>128</Words>
  <Application>Microsoft Office PowerPoint</Application>
  <PresentationFormat>화면 슬라이드 쇼(4:3)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Agenda</vt:lpstr>
      <vt:lpstr> 21.1 JSP 파일의 디폴트 객체</vt:lpstr>
      <vt:lpstr>Summary</vt:lpstr>
    </vt:vector>
  </TitlesOfParts>
  <Company>UENGINE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KIMSH</dc:creator>
  <cp:lastModifiedBy>SEUNG HYEON KIM</cp:lastModifiedBy>
  <cp:revision>224</cp:revision>
  <dcterms:created xsi:type="dcterms:W3CDTF">2012-05-21T16:43:44Z</dcterms:created>
  <dcterms:modified xsi:type="dcterms:W3CDTF">2013-10-08T13:02:43Z</dcterms:modified>
</cp:coreProperties>
</file>