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10" r:id="rId5"/>
    <p:sldId id="26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49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FFE-6A3D-4616-BE5E-8DF7F1A73E4A}" type="datetimeFigureOut">
              <a:rPr lang="ko-KR" altLang="en-US" smtClean="0"/>
              <a:pPr/>
              <a:t>2013-10-11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60851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Part 3 </a:t>
            </a:r>
            <a:r>
              <a:rPr lang="ko-KR" altLang="ko-KR" sz="2400" dirty="0" smtClean="0"/>
              <a:t>웹 프로그래밍</a:t>
            </a:r>
            <a:r>
              <a:rPr lang="en-US" altLang="ko-KR" sz="2400" dirty="0" smtClean="0"/>
              <a:t> : JSP</a:t>
            </a:r>
            <a:r>
              <a:rPr lang="ko-KR" altLang="ko-KR" sz="2400" dirty="0" smtClean="0"/>
              <a:t>편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79912" y="5301208"/>
            <a:ext cx="50405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ko-KR" dirty="0" smtClean="0"/>
              <a:t>라운드</a:t>
            </a:r>
            <a:r>
              <a:rPr lang="en-US" altLang="ko-KR" dirty="0" smtClean="0"/>
              <a:t> 22.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원소와 지시어 원소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sym typeface="Wingdings" pitchFamily="2" charset="2"/>
              </a:rPr>
              <a:t>Agenda</a:t>
            </a:r>
            <a:endParaRPr lang="ko-KR" altLang="en-US" dirty="0"/>
          </a:p>
        </p:txBody>
      </p:sp>
      <p:sp>
        <p:nvSpPr>
          <p:cNvPr id="11268" name="AutoShape 4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0" name="AutoShape 6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81869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charset="0"/>
              <a:buChar char="•"/>
            </a:pPr>
            <a:r>
              <a:rPr lang="ko-KR" altLang="en-US" dirty="0" err="1" smtClean="0"/>
              <a:t>스크립팅</a:t>
            </a:r>
            <a:r>
              <a:rPr lang="ko-KR" altLang="en-US" dirty="0" smtClean="0"/>
              <a:t> 원소를 이해하고 사용 방법을 학습한다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en-US" altLang="ko-KR" dirty="0"/>
          </a:p>
          <a:p>
            <a:pPr latinLnBrk="0">
              <a:buFont typeface="Arial" charset="0"/>
              <a:buChar char="•"/>
            </a:pPr>
            <a:r>
              <a:rPr lang="en-US" altLang="ko-KR" dirty="0" smtClean="0"/>
              <a:t>page </a:t>
            </a:r>
            <a:r>
              <a:rPr lang="ko-KR" altLang="en-US" dirty="0" smtClean="0"/>
              <a:t>지시어의 속성을 암기하고 학습한다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en-US" altLang="ko-KR" dirty="0"/>
          </a:p>
          <a:p>
            <a:pPr latinLnBrk="0">
              <a:buFont typeface="Arial" charset="0"/>
              <a:buChar char="•"/>
            </a:pPr>
            <a:r>
              <a:rPr lang="en-US" altLang="ko-KR" dirty="0" smtClean="0"/>
              <a:t>include </a:t>
            </a:r>
            <a:r>
              <a:rPr lang="ko-KR" altLang="en-US" dirty="0" smtClean="0"/>
              <a:t>지시어로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정적인 페이지를 포함 시킬 수 있는 방법을 학습한다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22.1 </a:t>
            </a:r>
            <a:r>
              <a:rPr lang="ko-KR" altLang="en-US" sz="2800" dirty="0" err="1" smtClean="0"/>
              <a:t>스크립팅</a:t>
            </a:r>
            <a:r>
              <a:rPr lang="ko-KR" altLang="en-US" sz="2800" dirty="0" smtClean="0"/>
              <a:t> 원소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err="1" smtClean="0"/>
              <a:t>스크립팅</a:t>
            </a:r>
            <a:r>
              <a:rPr lang="ko-KR" altLang="en-US" b="1" dirty="0" smtClean="0"/>
              <a:t> 원소의 구성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파일의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원소는 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스크립트렛으로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/>
              <a:t> - </a:t>
            </a:r>
            <a:r>
              <a:rPr lang="ko-KR" altLang="en-US" b="1" dirty="0" err="1" smtClean="0"/>
              <a:t>스크립팅</a:t>
            </a:r>
            <a:r>
              <a:rPr lang="ko-KR" altLang="en-US" b="1" dirty="0" smtClean="0"/>
              <a:t> 원소의 선언</a:t>
            </a:r>
            <a:endParaRPr lang="en-US" altLang="ko-KR" b="1" dirty="0"/>
          </a:p>
          <a:p>
            <a:r>
              <a:rPr lang="en-US" altLang="ko-KR" dirty="0"/>
              <a:t> : </a:t>
            </a:r>
            <a:r>
              <a:rPr lang="ko-KR" altLang="en-US" dirty="0" smtClean="0"/>
              <a:t>형식 </a:t>
            </a:r>
            <a:r>
              <a:rPr lang="en-US" altLang="ko-KR" dirty="0" smtClean="0"/>
              <a:t>- &lt;%! ~ %&gt;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파일로 변환 시 </a:t>
            </a:r>
            <a:r>
              <a:rPr lang="en-US" altLang="ko-KR" dirty="0" smtClean="0"/>
              <a:t>public void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jsp</a:t>
            </a:r>
            <a:r>
              <a:rPr lang="en-US" altLang="ko-KR" dirty="0" err="1" smtClean="0"/>
              <a:t>Service</a:t>
            </a:r>
            <a:r>
              <a:rPr lang="en-US" altLang="ko-KR" dirty="0" smtClean="0"/>
              <a:t>(</a:t>
            </a:r>
            <a:r>
              <a:rPr lang="en-US" altLang="ko-KR" dirty="0" smtClean="0"/>
              <a:t>request, response</a:t>
            </a:r>
            <a:r>
              <a:rPr lang="en-US" altLang="ko-KR" dirty="0" smtClean="0"/>
              <a:t>) </a:t>
            </a:r>
            <a:r>
              <a:rPr lang="en-US" altLang="ko-KR" dirty="0" smtClean="0"/>
              <a:t>{ }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외부에 </a:t>
            </a:r>
            <a:r>
              <a:rPr lang="ko-KR" altLang="en-US" dirty="0" smtClean="0"/>
              <a:t>작성 됨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디폴트 객체 사용할 수 없음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/>
              <a:t> - </a:t>
            </a:r>
            <a:r>
              <a:rPr lang="ko-KR" altLang="en-US" b="1" dirty="0" err="1" smtClean="0"/>
              <a:t>스크립팅</a:t>
            </a:r>
            <a:r>
              <a:rPr lang="ko-KR" altLang="en-US" b="1" dirty="0" smtClean="0"/>
              <a:t> 원소의 식</a:t>
            </a:r>
            <a:endParaRPr lang="en-US" altLang="ko-KR" b="1" dirty="0"/>
          </a:p>
          <a:p>
            <a:r>
              <a:rPr lang="en-US" altLang="ko-KR" dirty="0"/>
              <a:t> : </a:t>
            </a:r>
            <a:r>
              <a:rPr lang="ko-KR" altLang="en-US" dirty="0"/>
              <a:t>형식 </a:t>
            </a:r>
            <a:r>
              <a:rPr lang="en-US" altLang="ko-KR" dirty="0"/>
              <a:t>- </a:t>
            </a:r>
            <a:r>
              <a:rPr lang="en-US" altLang="ko-KR" dirty="0" smtClean="0"/>
              <a:t>&lt;%= </a:t>
            </a:r>
            <a:r>
              <a:rPr lang="en-US" altLang="ko-KR" dirty="0"/>
              <a:t>~ %&gt;</a:t>
            </a:r>
          </a:p>
          <a:p>
            <a:r>
              <a:rPr lang="en-US" altLang="ko-KR" dirty="0"/>
              <a:t> : </a:t>
            </a:r>
            <a:r>
              <a:rPr lang="ko-KR" altLang="en-US" dirty="0" err="1"/>
              <a:t>서블릿</a:t>
            </a:r>
            <a:r>
              <a:rPr lang="ko-KR" altLang="en-US" dirty="0"/>
              <a:t> 파일로 변환 시 </a:t>
            </a:r>
            <a:r>
              <a:rPr lang="en-US" altLang="ko-KR" dirty="0"/>
              <a:t>public void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jspService</a:t>
            </a:r>
            <a:r>
              <a:rPr lang="en-US" altLang="ko-KR" dirty="0" smtClean="0"/>
              <a:t>(request, response) </a:t>
            </a:r>
            <a:r>
              <a:rPr lang="en-US" altLang="ko-KR" dirty="0"/>
              <a:t>{ } </a:t>
            </a:r>
            <a:r>
              <a:rPr lang="ko-KR" altLang="en-US" dirty="0" err="1"/>
              <a:t>메서드</a:t>
            </a:r>
            <a:r>
              <a:rPr lang="ko-KR" altLang="en-US" dirty="0"/>
              <a:t> 내에 작성 됨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out.println</a:t>
            </a:r>
            <a:r>
              <a:rPr lang="en-US" altLang="ko-KR" dirty="0" smtClean="0"/>
              <a:t>(…); </a:t>
            </a:r>
            <a:r>
              <a:rPr lang="ko-KR" altLang="en-US" dirty="0" smtClean="0"/>
              <a:t>형식으로 사용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b="1" dirty="0"/>
              <a:t> - </a:t>
            </a:r>
            <a:r>
              <a:rPr lang="ko-KR" altLang="en-US" b="1" dirty="0" err="1" smtClean="0"/>
              <a:t>스크립팅</a:t>
            </a:r>
            <a:r>
              <a:rPr lang="ko-KR" altLang="en-US" b="1" dirty="0" smtClean="0"/>
              <a:t> 원소의 </a:t>
            </a:r>
            <a:r>
              <a:rPr lang="ko-KR" altLang="en-US" b="1" dirty="0" err="1" smtClean="0"/>
              <a:t>스크립트렛</a:t>
            </a:r>
            <a:endParaRPr lang="en-US" altLang="ko-KR" b="1" dirty="0"/>
          </a:p>
          <a:p>
            <a:r>
              <a:rPr lang="en-US" altLang="ko-KR" dirty="0"/>
              <a:t> : </a:t>
            </a:r>
            <a:r>
              <a:rPr lang="ko-KR" altLang="en-US" dirty="0"/>
              <a:t>형식 </a:t>
            </a:r>
            <a:r>
              <a:rPr lang="en-US" altLang="ko-KR" dirty="0"/>
              <a:t>- </a:t>
            </a:r>
            <a:r>
              <a:rPr lang="en-US" altLang="ko-KR" dirty="0" smtClean="0"/>
              <a:t>&lt;% </a:t>
            </a:r>
            <a:r>
              <a:rPr lang="en-US" altLang="ko-KR" dirty="0"/>
              <a:t>~ %&gt;</a:t>
            </a:r>
          </a:p>
          <a:p>
            <a:r>
              <a:rPr lang="en-US" altLang="ko-KR" dirty="0"/>
              <a:t> : </a:t>
            </a:r>
            <a:r>
              <a:rPr lang="ko-KR" altLang="en-US" dirty="0" err="1"/>
              <a:t>서블릿</a:t>
            </a:r>
            <a:r>
              <a:rPr lang="ko-KR" altLang="en-US" dirty="0"/>
              <a:t> 파일로 변환 시 </a:t>
            </a:r>
            <a:r>
              <a:rPr lang="en-US" altLang="ko-KR" dirty="0"/>
              <a:t>public void _</a:t>
            </a:r>
            <a:r>
              <a:rPr lang="en-US" altLang="ko-KR" dirty="0" err="1"/>
              <a:t>jspService</a:t>
            </a:r>
            <a:r>
              <a:rPr lang="en-US" altLang="ko-KR" dirty="0"/>
              <a:t>(request, response)</a:t>
            </a:r>
            <a:r>
              <a:rPr lang="en-US" altLang="ko-KR" dirty="0" smtClean="0"/>
              <a:t> </a:t>
            </a:r>
            <a:r>
              <a:rPr lang="en-US" altLang="ko-KR" dirty="0"/>
              <a:t>{ } </a:t>
            </a:r>
            <a:r>
              <a:rPr lang="ko-KR" altLang="en-US" dirty="0" err="1"/>
              <a:t>메서드</a:t>
            </a:r>
            <a:r>
              <a:rPr lang="ko-KR" altLang="en-US" dirty="0"/>
              <a:t> 내에 작성 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: </a:t>
            </a:r>
            <a:r>
              <a:rPr lang="ko-KR" altLang="en-US" dirty="0"/>
              <a:t>디폴트 객체 </a:t>
            </a:r>
            <a:r>
              <a:rPr lang="ko-KR" altLang="en-US" dirty="0" smtClean="0"/>
              <a:t>사용 가능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22.2 </a:t>
            </a:r>
            <a:r>
              <a:rPr lang="ko-KR" altLang="en-US" sz="2800" dirty="0" smtClean="0"/>
              <a:t>지시어 원소 </a:t>
            </a:r>
            <a:r>
              <a:rPr lang="en-US" altLang="ko-KR" sz="2800" dirty="0" smtClean="0"/>
              <a:t>– page, include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page </a:t>
            </a:r>
            <a:r>
              <a:rPr lang="ko-KR" altLang="en-US" b="1" dirty="0" smtClean="0"/>
              <a:t>지시</a:t>
            </a:r>
            <a:r>
              <a:rPr lang="ko-KR" altLang="en-US" b="1" dirty="0" smtClean="0"/>
              <a:t>어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형식 </a:t>
            </a:r>
            <a:r>
              <a:rPr lang="en-US" altLang="ko-KR" dirty="0" smtClean="0"/>
              <a:t>- &lt;%@page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=</a:t>
            </a:r>
            <a:r>
              <a:rPr lang="ko-KR" altLang="en-US" dirty="0" smtClean="0"/>
              <a:t>값 속성</a:t>
            </a:r>
            <a:r>
              <a:rPr lang="en-US" altLang="ko-KR" dirty="0" smtClean="0"/>
              <a:t>=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... %&gt;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속</a:t>
            </a:r>
            <a:r>
              <a:rPr lang="ko-KR" altLang="en-US" dirty="0"/>
              <a:t>성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 language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info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extends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pageEncoding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import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session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buffer &amp; </a:t>
            </a:r>
            <a:r>
              <a:rPr lang="en-US" altLang="ko-KR" dirty="0" err="1" smtClean="0"/>
              <a:t>autoFlush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en-US" altLang="ko-KR" dirty="0" err="1" smtClean="0"/>
              <a:t>errorPage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isErrorPage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en-US" altLang="ko-KR" dirty="0" err="1" smtClean="0"/>
              <a:t>isThreadSafe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en-US" altLang="ko-KR" dirty="0" err="1" smtClean="0"/>
              <a:t>isELIgnored</a:t>
            </a:r>
            <a:r>
              <a:rPr lang="en-US" altLang="ko-KR" dirty="0" smtClean="0"/>
              <a:t>(2.0)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/>
              <a:t> - </a:t>
            </a:r>
            <a:r>
              <a:rPr lang="en-US" altLang="ko-KR" b="1" dirty="0" smtClean="0"/>
              <a:t>include </a:t>
            </a:r>
            <a:r>
              <a:rPr lang="ko-KR" altLang="en-US" b="1" dirty="0" smtClean="0"/>
              <a:t>지시어</a:t>
            </a:r>
            <a:endParaRPr lang="en-US" altLang="ko-KR" b="1" dirty="0"/>
          </a:p>
          <a:p>
            <a:r>
              <a:rPr lang="en-US" altLang="ko-KR" dirty="0"/>
              <a:t> : </a:t>
            </a:r>
            <a:r>
              <a:rPr lang="ko-KR" altLang="en-US" dirty="0"/>
              <a:t>형식 </a:t>
            </a:r>
            <a:r>
              <a:rPr lang="en-US" altLang="ko-KR" dirty="0"/>
              <a:t>- </a:t>
            </a:r>
            <a:r>
              <a:rPr lang="en-US" altLang="ko-KR" dirty="0" smtClean="0"/>
              <a:t>&lt;%@include file=“</a:t>
            </a:r>
            <a:r>
              <a:rPr lang="ko-KR" altLang="en-US" dirty="0" smtClean="0"/>
              <a:t>포함되는 파일</a:t>
            </a:r>
            <a:r>
              <a:rPr lang="en-US" altLang="ko-KR" dirty="0" smtClean="0"/>
              <a:t>” %&gt;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25609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err="1" smtClean="0">
                <a:sym typeface="Wingdings" panose="05000000000000000000" pitchFamily="2" charset="2"/>
              </a:rPr>
              <a:t>스크립팅</a:t>
            </a:r>
            <a:r>
              <a:rPr lang="ko-KR" altLang="en-US" dirty="0" smtClean="0">
                <a:sym typeface="Wingdings" panose="05000000000000000000" pitchFamily="2" charset="2"/>
              </a:rPr>
              <a:t> 원소로는 선언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식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스크립트렛</a:t>
            </a:r>
            <a:r>
              <a:rPr lang="ko-KR" altLang="en-US" dirty="0" smtClean="0">
                <a:sym typeface="Wingdings" panose="05000000000000000000" pitchFamily="2" charset="2"/>
              </a:rPr>
              <a:t> 등이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이중 선언을 제외한 나머지는 디폴트 객체를 사용할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page </a:t>
            </a:r>
            <a:r>
              <a:rPr lang="ko-KR" altLang="en-US" dirty="0" smtClean="0">
                <a:sym typeface="Wingdings" panose="05000000000000000000" pitchFamily="2" charset="2"/>
              </a:rPr>
              <a:t>지시어는 페이지의 속성을 설정하는 지시어로 </a:t>
            </a:r>
            <a:r>
              <a:rPr lang="en-US" altLang="ko-KR" dirty="0" smtClean="0"/>
              <a:t>language, info, extends,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</a:t>
            </a:r>
            <a:r>
              <a:rPr lang="en-US" altLang="ko-KR" dirty="0"/>
              <a:t>&amp; </a:t>
            </a:r>
            <a:r>
              <a:rPr lang="en-US" altLang="ko-KR" dirty="0" err="1" smtClean="0"/>
              <a:t>pageEncoding</a:t>
            </a:r>
            <a:r>
              <a:rPr lang="en-US" altLang="ko-KR" dirty="0" smtClean="0"/>
              <a:t>, import, session, buffer </a:t>
            </a:r>
            <a:r>
              <a:rPr lang="en-US" altLang="ko-KR" dirty="0"/>
              <a:t>&amp; </a:t>
            </a:r>
            <a:r>
              <a:rPr lang="en-US" altLang="ko-KR" dirty="0" err="1" smtClean="0"/>
              <a:t>autoFlush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errorPage</a:t>
            </a:r>
            <a:r>
              <a:rPr lang="en-US" altLang="ko-KR" dirty="0" smtClean="0"/>
              <a:t> </a:t>
            </a:r>
            <a:r>
              <a:rPr lang="en-US" altLang="ko-KR" dirty="0"/>
              <a:t>&amp; </a:t>
            </a:r>
            <a:r>
              <a:rPr lang="en-US" altLang="ko-KR" dirty="0" err="1" smtClean="0"/>
              <a:t>isErrorPage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isThreadSafe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isELIgnored</a:t>
            </a:r>
            <a:r>
              <a:rPr lang="en-US" altLang="ko-KR" dirty="0" smtClean="0"/>
              <a:t>(2.0) </a:t>
            </a:r>
            <a:r>
              <a:rPr lang="ko-KR" altLang="en-US" dirty="0" smtClean="0"/>
              <a:t>등의 속성을 설정할 수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include </a:t>
            </a:r>
            <a:r>
              <a:rPr lang="ko-KR" altLang="en-US" dirty="0" smtClean="0"/>
              <a:t>지시어는 정적인 페이지를 포함할 수 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12933</TotalTime>
  <Words>335</Words>
  <Application>Microsoft Office PowerPoint</Application>
  <PresentationFormat>화면 슬라이드 쇼(4:3)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Agenda</vt:lpstr>
      <vt:lpstr> 22.1 스크립팅 원소</vt:lpstr>
      <vt:lpstr> 22.2 지시어 원소 – page, include</vt:lpstr>
      <vt:lpstr>Summary</vt:lpstr>
    </vt:vector>
  </TitlesOfParts>
  <Company>UENGINE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KIMSH</dc:creator>
  <cp:lastModifiedBy>Windows 사용자</cp:lastModifiedBy>
  <cp:revision>230</cp:revision>
  <dcterms:created xsi:type="dcterms:W3CDTF">2012-05-21T16:43:44Z</dcterms:created>
  <dcterms:modified xsi:type="dcterms:W3CDTF">2013-10-11T10:25:21Z</dcterms:modified>
</cp:coreProperties>
</file>