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49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608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3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JSP</a:t>
            </a:r>
            <a:r>
              <a:rPr lang="ko-KR" altLang="ko-KR" sz="2400" dirty="0" smtClean="0"/>
              <a:t>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79912" y="5301208"/>
            <a:ext cx="50405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23. </a:t>
            </a:r>
            <a:r>
              <a:rPr lang="ko-KR" altLang="en-US" dirty="0" smtClean="0"/>
              <a:t>액션 원소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en-US" dirty="0" smtClean="0"/>
              <a:t>액션 원소의 종류와 사용법을 학습한다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액션 </a:t>
            </a:r>
            <a:r>
              <a:rPr lang="ko-KR" altLang="en-US" dirty="0" err="1" smtClean="0"/>
              <a:t>원소별</a:t>
            </a:r>
            <a:r>
              <a:rPr lang="ko-KR" altLang="en-US" dirty="0" smtClean="0"/>
              <a:t> 속성과 동작 방식을 이해한다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액션 </a:t>
            </a:r>
            <a:r>
              <a:rPr lang="ko-KR" altLang="en-US" dirty="0" err="1" smtClean="0"/>
              <a:t>원소별</a:t>
            </a:r>
            <a:r>
              <a:rPr lang="ko-KR" altLang="en-US" dirty="0" smtClean="0"/>
              <a:t> 동작과 </a:t>
            </a:r>
            <a:r>
              <a:rPr lang="ko-KR" altLang="en-US" dirty="0" err="1" smtClean="0"/>
              <a:t>맵핑되는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기능을 이해한다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23.1 </a:t>
            </a:r>
            <a:r>
              <a:rPr lang="ko-KR" altLang="en-US" sz="2800" dirty="0" smtClean="0"/>
              <a:t>액션 원소 </a:t>
            </a:r>
            <a:r>
              <a:rPr lang="en-US" altLang="ko-KR" sz="2800" dirty="0" smtClean="0"/>
              <a:t>– </a:t>
            </a:r>
            <a:r>
              <a:rPr lang="en-US" altLang="ko-KR" sz="2800" dirty="0" err="1" smtClean="0"/>
              <a:t>useBean</a:t>
            </a:r>
            <a:r>
              <a:rPr lang="en-US" altLang="ko-KR" sz="2800" dirty="0" smtClean="0"/>
              <a:t>, set/</a:t>
            </a:r>
            <a:r>
              <a:rPr lang="en-US" altLang="ko-KR" sz="2800" dirty="0" err="1" smtClean="0"/>
              <a:t>getProperty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err="1" smtClean="0"/>
              <a:t>useBean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선언범위 </a:t>
            </a:r>
            <a:r>
              <a:rPr lang="en-US" altLang="ko-KR" dirty="0" smtClean="0"/>
              <a:t>– page, request, session, application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id=“..” type=“..” class=“..” scope=“..”&gt;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name=“..” property=“..” value=“..”/&gt;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name=“..” property=“..”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=“..”/&gt;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name=“..” property=“..”/&gt;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/>
              <a:t>jsp:setProperty</a:t>
            </a:r>
            <a:r>
              <a:rPr lang="en-US" altLang="ko-KR" dirty="0"/>
              <a:t> name=“..” property</a:t>
            </a:r>
            <a:r>
              <a:rPr lang="en-US" altLang="ko-KR" dirty="0" smtClean="0"/>
              <a:t>=“*”/&gt;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	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 name=“..” property=“..”/&gt;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23.2 </a:t>
            </a:r>
            <a:r>
              <a:rPr lang="ko-KR" altLang="en-US" sz="2800" dirty="0" smtClean="0"/>
              <a:t>액션 원소 </a:t>
            </a:r>
            <a:r>
              <a:rPr lang="en-US" altLang="ko-KR" sz="2800" dirty="0" smtClean="0"/>
              <a:t>– </a:t>
            </a:r>
            <a:r>
              <a:rPr lang="en-US" altLang="ko-KR" sz="2800" dirty="0" err="1" smtClean="0"/>
              <a:t>params</a:t>
            </a:r>
            <a:r>
              <a:rPr lang="en-US" altLang="ko-KR" sz="2800" dirty="0" smtClean="0"/>
              <a:t> &amp; </a:t>
            </a:r>
            <a:r>
              <a:rPr lang="en-US" altLang="ko-KR" sz="2800" dirty="0" err="1" smtClean="0"/>
              <a:t>param</a:t>
            </a:r>
            <a:r>
              <a:rPr lang="en-US" altLang="ko-KR" sz="2800" dirty="0" smtClean="0"/>
              <a:t>, plugin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plugin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jsp:plugin</a:t>
            </a:r>
            <a:r>
              <a:rPr lang="en-US" altLang="ko-KR" dirty="0" smtClean="0"/>
              <a:t> type=“applet | bean”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codebase=“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code=“applet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| bean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”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width=“..” height=“..” name=“..”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align=“left | right | top | middle | bottom”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archive=“jar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hspace</a:t>
            </a:r>
            <a:r>
              <a:rPr lang="en-US" altLang="ko-KR" dirty="0" smtClean="0"/>
              <a:t>=“..” </a:t>
            </a:r>
            <a:r>
              <a:rPr lang="en-US" altLang="ko-KR" dirty="0" err="1" smtClean="0"/>
              <a:t>vspace</a:t>
            </a:r>
            <a:r>
              <a:rPr lang="en-US" altLang="ko-KR" dirty="0" smtClean="0"/>
              <a:t>=“..”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    </a:t>
            </a:r>
            <a:r>
              <a:rPr lang="en-US" altLang="ko-KR" dirty="0" err="1" smtClean="0"/>
              <a:t>ieplugin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nsplugin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jreversion</a:t>
            </a:r>
            <a:r>
              <a:rPr lang="en-US" altLang="ko-KR" dirty="0" smtClean="0"/>
              <a:t>=“..”&gt;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&lt;</a:t>
            </a:r>
            <a:r>
              <a:rPr lang="en-US" altLang="ko-KR" dirty="0" err="1" smtClean="0"/>
              <a:t>jsp:params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	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name=“..” value=“..”/&gt;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name=“..” value=“..”/&gt;</a:t>
            </a:r>
            <a:endParaRPr lang="en-US" altLang="ko-KR" dirty="0"/>
          </a:p>
          <a:p>
            <a:r>
              <a:rPr lang="en-US" altLang="ko-KR" dirty="0" smtClean="0"/>
              <a:t>		&lt;/</a:t>
            </a:r>
            <a:r>
              <a:rPr lang="en-US" altLang="ko-KR" dirty="0" err="1" smtClean="0"/>
              <a:t>jsp:params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jsp:plugin</a:t>
            </a:r>
            <a:r>
              <a:rPr lang="en-US" altLang="ko-K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7142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23.3 </a:t>
            </a:r>
            <a:r>
              <a:rPr lang="ko-KR" altLang="en-US" sz="2800" dirty="0" smtClean="0"/>
              <a:t>액션 원소 </a:t>
            </a:r>
            <a:r>
              <a:rPr lang="en-US" altLang="ko-KR" sz="2800" dirty="0" smtClean="0"/>
              <a:t>– include, forward, xml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include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page=“..” flush=“..”/&gt;</a:t>
            </a:r>
          </a:p>
          <a:p>
            <a:endParaRPr lang="en-US" altLang="ko-KR" dirty="0" smtClean="0"/>
          </a:p>
          <a:p>
            <a:r>
              <a:rPr lang="en-US" altLang="ko-KR" b="1" dirty="0"/>
              <a:t> - </a:t>
            </a:r>
            <a:r>
              <a:rPr lang="en-US" altLang="ko-KR" b="1" dirty="0" smtClean="0"/>
              <a:t>forward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형식 </a:t>
            </a:r>
            <a:r>
              <a:rPr lang="en-US" altLang="ko-KR" dirty="0"/>
              <a:t>-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page=“..”/&gt;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/>
              <a:t> -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관련 액션 원소들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 : </a:t>
            </a:r>
            <a:r>
              <a:rPr lang="en-US" altLang="ko-KR" dirty="0" smtClean="0"/>
              <a:t>root, text, output, body, directive, element </a:t>
            </a:r>
            <a:r>
              <a:rPr lang="ko-KR" altLang="en-US" dirty="0" smtClean="0"/>
              <a:t>등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교재 참고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3322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jsp</a:t>
            </a:r>
            <a:r>
              <a:rPr lang="ko-KR" altLang="en-US" dirty="0" smtClean="0"/>
              <a:t>에는 기본적으로 지원하는 정의 태그들이 있다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jsp</a:t>
            </a:r>
            <a:r>
              <a:rPr lang="ko-KR" altLang="en-US" dirty="0" smtClean="0"/>
              <a:t>가 지원하는 태그에는 </a:t>
            </a:r>
            <a:r>
              <a:rPr lang="en-US" altLang="ko-KR" dirty="0" err="1" smtClean="0"/>
              <a:t>useBean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getProperty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, plugin, include, forward </a:t>
            </a:r>
            <a:r>
              <a:rPr lang="ko-KR" altLang="en-US" dirty="0" smtClean="0"/>
              <a:t>등이 있으며</a:t>
            </a:r>
            <a:r>
              <a:rPr lang="en-US" altLang="ko-KR" dirty="0" smtClean="0"/>
              <a:t>, xml</a:t>
            </a:r>
            <a:r>
              <a:rPr lang="ko-KR" altLang="en-US" dirty="0" smtClean="0"/>
              <a:t>을 지원하는 태그들도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 smtClean="0"/>
              <a:t>jsp</a:t>
            </a:r>
            <a:r>
              <a:rPr lang="ko-KR" altLang="en-US" dirty="0" smtClean="0"/>
              <a:t>가 지원하는 태그 이외에 사용자가 직접 태그를 만들어 사용할 수도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13360</TotalTime>
  <Words>215</Words>
  <Application>Microsoft Office PowerPoint</Application>
  <PresentationFormat>화면 슬라이드 쇼(4:3)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Agenda</vt:lpstr>
      <vt:lpstr> 23.1 액션 원소 – useBean, set/getProperty</vt:lpstr>
      <vt:lpstr> 23.2 액션 원소 – params &amp; param, plugin</vt:lpstr>
      <vt:lpstr> 23.3 액션 원소 – include, forward, xml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Windows 사용자</cp:lastModifiedBy>
  <cp:revision>231</cp:revision>
  <dcterms:created xsi:type="dcterms:W3CDTF">2012-05-21T16:43:44Z</dcterms:created>
  <dcterms:modified xsi:type="dcterms:W3CDTF">2013-10-11T22:39:24Z</dcterms:modified>
</cp:coreProperties>
</file>