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2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3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JSP</a:t>
            </a:r>
            <a:r>
              <a:rPr lang="ko-KR" altLang="ko-KR" sz="2400" dirty="0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24. </a:t>
            </a:r>
            <a:r>
              <a:rPr lang="ko-KR" altLang="en-US" dirty="0" smtClean="0"/>
              <a:t>사용자 정의 태그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smtClean="0"/>
              <a:t>사용자 정의 태그를 만드는 방법을 학습한다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TLD </a:t>
            </a:r>
            <a:r>
              <a:rPr lang="ko-KR" altLang="en-US" dirty="0" smtClean="0"/>
              <a:t>파일의 작성 방법에 대해서 학습한다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24.1 </a:t>
            </a:r>
            <a:r>
              <a:rPr lang="ko-KR" altLang="en-US" sz="2800" dirty="0" smtClean="0"/>
              <a:t>사용자 정의 태그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사용자 정의 태그 작성 방법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특정 작업을 수행하는 태그 클래스를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BodyTagSupport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상속하여 작성한다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태그와 </a:t>
            </a:r>
            <a:r>
              <a:rPr lang="ko-KR" altLang="en-US" dirty="0" smtClean="0"/>
              <a:t>태그 클래스를 연결하는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파일을 작성한다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지시어를 통해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파일을 등록하고 해당 </a:t>
            </a:r>
            <a:r>
              <a:rPr lang="ko-KR" altLang="en-US" dirty="0"/>
              <a:t>태그를 사용하는 </a:t>
            </a:r>
            <a:r>
              <a:rPr lang="en-US" altLang="ko-KR" dirty="0"/>
              <a:t>JSP </a:t>
            </a:r>
            <a:r>
              <a:rPr lang="ko-KR" altLang="en-US" dirty="0"/>
              <a:t>페이지를 작성한다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/>
              <a:t>- </a:t>
            </a:r>
            <a:r>
              <a:rPr lang="en-US" altLang="ko-KR" b="1" dirty="0" err="1" smtClean="0"/>
              <a:t>taglib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지시어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) &lt;%@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prefix=“</a:t>
            </a:r>
            <a:r>
              <a:rPr lang="ko-KR" altLang="en-US" dirty="0" err="1" smtClean="0"/>
              <a:t>접두어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=“TLD </a:t>
            </a:r>
            <a:r>
              <a:rPr lang="ko-KR" altLang="en-US" dirty="0" smtClean="0"/>
              <a:t>파일의 위치</a:t>
            </a:r>
            <a:r>
              <a:rPr lang="en-US" altLang="ko-KR" dirty="0" smtClean="0"/>
              <a:t>” %&gt;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태그사용</a:t>
            </a:r>
            <a:r>
              <a:rPr lang="en-US" altLang="ko-KR" dirty="0" smtClean="0"/>
              <a:t>) &lt;</a:t>
            </a:r>
            <a:r>
              <a:rPr lang="ko-KR" altLang="en-US" dirty="0" err="1" smtClean="0"/>
              <a:t>접두어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 속성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/>
              <a:t> </a:t>
            </a:r>
            <a:r>
              <a:rPr lang="en-US" altLang="ko-KR" dirty="0" smtClean="0"/>
              <a:t>…&gt; ~ &lt;/</a:t>
            </a:r>
            <a:r>
              <a:rPr lang="ko-KR" altLang="en-US" dirty="0" err="1" smtClean="0"/>
              <a:t>접두어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태그명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24.2 TLD </a:t>
            </a:r>
            <a:r>
              <a:rPr lang="ko-KR" altLang="en-US" sz="2800" dirty="0" smtClean="0"/>
              <a:t>파일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TLD </a:t>
            </a:r>
            <a:r>
              <a:rPr lang="ko-KR" altLang="en-US" b="1" dirty="0" smtClean="0"/>
              <a:t>파일 작성법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&lt;?</a:t>
            </a:r>
            <a:r>
              <a:rPr lang="en-US" altLang="ko-KR" dirty="0" smtClean="0"/>
              <a:t>xml version=“1.0” encoding=“</a:t>
            </a:r>
            <a:r>
              <a:rPr lang="ko-KR" altLang="en-US" dirty="0" err="1" smtClean="0"/>
              <a:t>문자셋</a:t>
            </a:r>
            <a:r>
              <a:rPr lang="en-US" altLang="ko-KR" dirty="0" smtClean="0"/>
              <a:t>”?&gt;</a:t>
            </a:r>
          </a:p>
          <a:p>
            <a:r>
              <a:rPr lang="en-US" altLang="ko-KR" dirty="0" smtClean="0"/>
              <a:t>&lt;!DOCTYPE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PUBLIC “-//Sun Microsystems. Inc.//DTD JSP Tag Library 1.1//EN”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“http://java.sun.com/j2ee/</a:t>
            </a:r>
            <a:r>
              <a:rPr lang="en-US" altLang="ko-KR" dirty="0" err="1" smtClean="0"/>
              <a:t>dtds</a:t>
            </a:r>
            <a:r>
              <a:rPr lang="en-US" altLang="ko-KR" dirty="0" smtClean="0"/>
              <a:t>/web-jsptaglibrary_1_1.dtd”&gt;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tlibversion</a:t>
            </a:r>
            <a:r>
              <a:rPr lang="en-US" altLang="ko-KR" dirty="0" smtClean="0"/>
              <a:t>&gt;1.1&lt;/</a:t>
            </a:r>
            <a:r>
              <a:rPr lang="en-US" altLang="ko-KR" dirty="0" err="1" smtClean="0"/>
              <a:t>tlibversion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jspversion</a:t>
            </a:r>
            <a:r>
              <a:rPr lang="en-US" altLang="ko-KR" dirty="0" smtClean="0"/>
              <a:t>&gt;2.0&lt;/</a:t>
            </a:r>
            <a:r>
              <a:rPr lang="en-US" altLang="ko-KR" dirty="0" err="1" smtClean="0"/>
              <a:t>jspversion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shortname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접두어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shortname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웹상의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URI&lt;/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&lt;info&gt;TLD </a:t>
            </a:r>
            <a:r>
              <a:rPr lang="ko-KR" altLang="en-US" dirty="0" smtClean="0"/>
              <a:t>파일 정보</a:t>
            </a:r>
            <a:r>
              <a:rPr lang="en-US" altLang="ko-KR" dirty="0" smtClean="0"/>
              <a:t>&lt;/info&gt;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&lt;tag&gt;</a:t>
            </a:r>
          </a:p>
          <a:p>
            <a:r>
              <a:rPr lang="en-US" altLang="ko-KR" dirty="0" smtClean="0"/>
              <a:t>		&lt;name&gt;</a:t>
            </a:r>
            <a:r>
              <a:rPr lang="ko-KR" altLang="en-US" dirty="0" err="1" smtClean="0"/>
              <a:t>태그명</a:t>
            </a:r>
            <a:r>
              <a:rPr lang="en-US" altLang="ko-KR" dirty="0" smtClean="0"/>
              <a:t>&lt;/name&gt;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tagclass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 클래스 </a:t>
            </a:r>
            <a:r>
              <a:rPr lang="en-US" altLang="ko-KR" dirty="0" smtClean="0"/>
              <a:t>(full path)&lt;/</a:t>
            </a:r>
            <a:r>
              <a:rPr lang="en-US" altLang="ko-KR" dirty="0" err="1" smtClean="0"/>
              <a:t>tagclass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bodycontent</a:t>
            </a:r>
            <a:r>
              <a:rPr lang="en-US" altLang="ko-KR" dirty="0" smtClean="0"/>
              <a:t>&gt;JSP | </a:t>
            </a:r>
            <a:r>
              <a:rPr lang="en-US" altLang="ko-KR" dirty="0" err="1" smtClean="0"/>
              <a:t>tagdependent</a:t>
            </a:r>
            <a:r>
              <a:rPr lang="en-US" altLang="ko-KR" dirty="0" smtClean="0"/>
              <a:t> | empty&lt;/</a:t>
            </a:r>
            <a:r>
              <a:rPr lang="en-US" altLang="ko-KR" dirty="0" err="1" smtClean="0"/>
              <a:t>bodycontent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&lt;attribute&gt;&lt;name/&gt;&lt;required/&gt;&lt;</a:t>
            </a:r>
            <a:r>
              <a:rPr lang="en-US" altLang="ko-KR" dirty="0" err="1" smtClean="0"/>
              <a:t>rtexprvalue</a:t>
            </a:r>
            <a:r>
              <a:rPr lang="en-US" altLang="ko-KR" dirty="0" smtClean="0"/>
              <a:t>/&gt;&lt;/attribute&gt;</a:t>
            </a:r>
            <a:endParaRPr lang="en-US" altLang="ko-KR" dirty="0"/>
          </a:p>
          <a:p>
            <a:r>
              <a:rPr lang="en-US" altLang="ko-KR" dirty="0" smtClean="0"/>
              <a:t>	&lt;/tag&gt;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48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수 있는 사용자 정의 태그를 생성하고 </a:t>
            </a:r>
            <a:r>
              <a:rPr lang="en-US" altLang="ko-KR" dirty="0" err="1" smtClean="0"/>
              <a:t>taglib</a:t>
            </a:r>
            <a:r>
              <a:rPr lang="ko-KR" altLang="en-US" dirty="0" smtClean="0"/>
              <a:t>를 통해 등록 후 사용할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사용자 정의 태그 클래스와 이 클래스를 사용할 명칭을 </a:t>
            </a:r>
            <a:r>
              <a:rPr lang="en-US" altLang="ko-KR" dirty="0" err="1" smtClean="0"/>
              <a:t>tld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등록하여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속성도 함께 등록하여 클래스와 연결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12635</TotalTime>
  <Words>213</Words>
  <Application>Microsoft Office PowerPoint</Application>
  <PresentationFormat>화면 슬라이드 쇼(4:3)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Agenda</vt:lpstr>
      <vt:lpstr> 24.1 사용자 정의 태그</vt:lpstr>
      <vt:lpstr> 24.2 TLD 파일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228</cp:revision>
  <dcterms:created xsi:type="dcterms:W3CDTF">2012-05-21T16:43:44Z</dcterms:created>
  <dcterms:modified xsi:type="dcterms:W3CDTF">2013-10-08T15:09:09Z</dcterms:modified>
</cp:coreProperties>
</file>