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608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3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JSP</a:t>
            </a:r>
            <a:r>
              <a:rPr lang="ko-KR" altLang="ko-KR" sz="2400" dirty="0" smtClean="0"/>
              <a:t>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5301208"/>
            <a:ext cx="50405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25. 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JSTL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en-US" altLang="ko-KR" dirty="0" smtClean="0"/>
              <a:t>EL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작성하는 방법을 학습한다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&lt;c&gt; </a:t>
            </a:r>
            <a:r>
              <a:rPr lang="ko-KR" altLang="en-US" dirty="0" smtClean="0"/>
              <a:t>태그의 속성과 사용법을 학습한다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fmt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속성과 사용법을 학습한다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태그의 속성과 사용법을 학습한다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25.1 EL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EL (Expression Language)</a:t>
            </a:r>
          </a:p>
          <a:p>
            <a:r>
              <a:rPr lang="en-US" altLang="ko-KR" dirty="0" smtClean="0"/>
              <a:t>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데이터를 표현하기 위한 언어</a:t>
            </a:r>
            <a:endParaRPr lang="en-US" altLang="ko-KR" dirty="0" smtClean="0"/>
          </a:p>
          <a:p>
            <a:r>
              <a:rPr lang="en-US" altLang="ko-KR" dirty="0" smtClean="0"/>
              <a:t> : &lt;%@page </a:t>
            </a:r>
            <a:r>
              <a:rPr lang="en-US" altLang="ko-KR" dirty="0" err="1" smtClean="0"/>
              <a:t>isELIgnored</a:t>
            </a:r>
            <a:r>
              <a:rPr lang="en-US" altLang="ko-KR" dirty="0" smtClean="0"/>
              <a:t>=“true | false” %&gt; </a:t>
            </a:r>
            <a:r>
              <a:rPr lang="en-US" altLang="ko-KR" dirty="0" smtClean="0">
                <a:sym typeface="Wingdings" panose="05000000000000000000" pitchFamily="2" charset="2"/>
              </a:rPr>
              <a:t> EL</a:t>
            </a:r>
            <a:r>
              <a:rPr lang="ko-KR" altLang="en-US" dirty="0" smtClean="0">
                <a:sym typeface="Wingdings" panose="05000000000000000000" pitchFamily="2" charset="2"/>
              </a:rPr>
              <a:t>을 무시할 것인지 여부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형식 </a:t>
            </a:r>
            <a:r>
              <a:rPr lang="en-US" altLang="ko-KR" dirty="0" smtClean="0">
                <a:sym typeface="Wingdings" panose="05000000000000000000" pitchFamily="2" charset="2"/>
              </a:rPr>
              <a:t>- ${ EL </a:t>
            </a:r>
            <a:r>
              <a:rPr lang="ko-KR" altLang="en-US" dirty="0" err="1" smtClean="0">
                <a:sym typeface="Wingdings" panose="05000000000000000000" pitchFamily="2" charset="2"/>
              </a:rPr>
              <a:t>표현식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}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ex) ${ </a:t>
            </a:r>
            <a:r>
              <a:rPr lang="ko-KR" altLang="en-US" dirty="0" smtClean="0">
                <a:sym typeface="Wingdings" panose="05000000000000000000" pitchFamily="2" charset="2"/>
              </a:rPr>
              <a:t>변수 </a:t>
            </a:r>
            <a:r>
              <a:rPr lang="en-US" altLang="ko-KR" dirty="0" smtClean="0">
                <a:sym typeface="Wingdings" panose="05000000000000000000" pitchFamily="2" charset="2"/>
              </a:rPr>
              <a:t>}, ${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속성 </a:t>
            </a:r>
            <a:r>
              <a:rPr lang="en-US" altLang="ko-KR" dirty="0" smtClean="0">
                <a:sym typeface="Wingdings" panose="05000000000000000000" pitchFamily="2" charset="2"/>
              </a:rPr>
              <a:t>}, ${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[“</a:t>
            </a:r>
            <a:r>
              <a:rPr lang="ko-KR" altLang="en-US" dirty="0" smtClean="0">
                <a:sym typeface="Wingdings" panose="05000000000000000000" pitchFamily="2" charset="2"/>
              </a:rPr>
              <a:t>속성</a:t>
            </a:r>
            <a:r>
              <a:rPr lang="en-US" altLang="ko-KR" dirty="0" smtClean="0">
                <a:sym typeface="Wingdings" panose="05000000000000000000" pitchFamily="2" charset="2"/>
              </a:rPr>
              <a:t>”] }, ${ </a:t>
            </a:r>
            <a:r>
              <a:rPr lang="ko-KR" altLang="en-US" dirty="0" smtClean="0">
                <a:sym typeface="Wingdings" panose="05000000000000000000" pitchFamily="2" charset="2"/>
              </a:rPr>
              <a:t>배열객체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번호</a:t>
            </a:r>
            <a:r>
              <a:rPr lang="en-US" altLang="ko-KR" dirty="0" smtClean="0">
                <a:sym typeface="Wingdings" panose="05000000000000000000" pitchFamily="2" charset="2"/>
              </a:rPr>
              <a:t>] }, ${ </a:t>
            </a:r>
            <a:r>
              <a:rPr lang="ko-KR" altLang="en-US" dirty="0" smtClean="0">
                <a:sym typeface="Wingdings" panose="05000000000000000000" pitchFamily="2" charset="2"/>
              </a:rPr>
              <a:t>배열객체</a:t>
            </a:r>
            <a:r>
              <a:rPr lang="en-US" altLang="ko-KR" dirty="0" smtClean="0">
                <a:sym typeface="Wingdings" panose="05000000000000000000" pitchFamily="2" charset="2"/>
              </a:rPr>
              <a:t>[“</a:t>
            </a:r>
            <a:r>
              <a:rPr lang="ko-KR" altLang="en-US" dirty="0" smtClean="0">
                <a:sym typeface="Wingdings" panose="05000000000000000000" pitchFamily="2" charset="2"/>
              </a:rPr>
              <a:t>번호</a:t>
            </a:r>
            <a:r>
              <a:rPr lang="en-US" altLang="ko-KR" dirty="0" smtClean="0">
                <a:sym typeface="Wingdings" panose="05000000000000000000" pitchFamily="2" charset="2"/>
              </a:rPr>
              <a:t>”]}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ko-KR" altLang="en-US" dirty="0" smtClean="0">
                <a:sym typeface="Wingdings" panose="05000000000000000000" pitchFamily="2" charset="2"/>
              </a:rPr>
              <a:t>데이터 저장 영역 관련 객체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pageScope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requestScope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sessionScope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applicationScope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pageContext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매개변수 관련 객체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initParam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param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paramValue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쿠키 관련 객체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cookie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헤더 관련 객체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header, </a:t>
            </a:r>
            <a:r>
              <a:rPr lang="en-US" altLang="ko-KR" dirty="0" err="1" smtClean="0">
                <a:sym typeface="Wingdings" panose="05000000000000000000" pitchFamily="2" charset="2"/>
              </a:rPr>
              <a:t>headerValues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/>
              <a:t> - EL </a:t>
            </a:r>
            <a:r>
              <a:rPr lang="ko-KR" altLang="en-US" b="1" dirty="0" smtClean="0"/>
              <a:t>연산</a:t>
            </a:r>
            <a:r>
              <a:rPr lang="ko-KR" altLang="en-US" b="1" dirty="0"/>
              <a:t>자</a:t>
            </a:r>
            <a:endParaRPr lang="en-US" altLang="ko-KR" b="1" dirty="0"/>
          </a:p>
          <a:p>
            <a:r>
              <a:rPr lang="en-US" altLang="ko-KR" dirty="0"/>
              <a:t> : </a:t>
            </a:r>
            <a:r>
              <a:rPr lang="en-US" altLang="ko-KR" dirty="0" smtClean="0"/>
              <a:t>[], ., (), -, not, !, empty, *, /, %, div, mod, +, -, &lt;, &gt;, &lt;=, &gt;=, 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, le, </a:t>
            </a:r>
            <a:r>
              <a:rPr lang="en-US" altLang="ko-KR" dirty="0" err="1" smtClean="0"/>
              <a:t>ge</a:t>
            </a:r>
            <a:r>
              <a:rPr lang="en-US" altLang="ko-KR" dirty="0" smtClean="0"/>
              <a:t>, ==, !=,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, ne, &amp;&amp;, and, ||, or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25.2 JSTL – c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c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=“..” value=“..” scope=“..”/&gt;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c:remove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=“..” scope=“..”/&gt;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c:out</a:t>
            </a:r>
            <a:r>
              <a:rPr lang="en-US" altLang="ko-KR" dirty="0" smtClean="0"/>
              <a:t> value=“..” default=“..” </a:t>
            </a:r>
            <a:r>
              <a:rPr lang="en-US" altLang="ko-KR" dirty="0" err="1" smtClean="0"/>
              <a:t>escapeXml</a:t>
            </a:r>
            <a:r>
              <a:rPr lang="en-US" altLang="ko-KR" dirty="0" smtClean="0"/>
              <a:t>=“true | false”/&gt;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c:param</a:t>
            </a:r>
            <a:r>
              <a:rPr lang="en-US" altLang="ko-KR" dirty="0" smtClean="0"/>
              <a:t> name=“..” value=“..”/&gt;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c:import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=“..”/&gt;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c:redirect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=“..”/&gt;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c:url</a:t>
            </a:r>
            <a:r>
              <a:rPr lang="en-US" altLang="ko-KR" dirty="0"/>
              <a:t> </a:t>
            </a:r>
            <a:r>
              <a:rPr lang="en-US" altLang="ko-KR" dirty="0" smtClean="0"/>
              <a:t>value=“..”/&gt;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c:catch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=“..”&gt; ~ &lt;/</a:t>
            </a:r>
            <a:r>
              <a:rPr lang="en-US" altLang="ko-KR" dirty="0" err="1" smtClean="0"/>
              <a:t>c:catch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 test=“..”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=“..” scope=“..”&gt; ~ &lt;/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c:choose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c:when</a:t>
            </a:r>
            <a:r>
              <a:rPr lang="en-US" altLang="ko-KR" dirty="0" smtClean="0"/>
              <a:t> test=“..”&gt; ~ &lt;/</a:t>
            </a:r>
            <a:r>
              <a:rPr lang="en-US" altLang="ko-KR" dirty="0" err="1" smtClean="0"/>
              <a:t>c:when</a:t>
            </a:r>
            <a:r>
              <a:rPr lang="en-US" altLang="ko-KR" dirty="0" smtClean="0"/>
              <a:t>&gt;&lt;</a:t>
            </a:r>
            <a:r>
              <a:rPr lang="en-US" altLang="ko-KR" dirty="0" err="1" smtClean="0"/>
              <a:t>c:otherwise</a:t>
            </a:r>
            <a:r>
              <a:rPr lang="en-US" altLang="ko-KR" dirty="0" smtClean="0"/>
              <a:t>&gt; ~ &lt;/</a:t>
            </a:r>
            <a:r>
              <a:rPr lang="en-US" altLang="ko-KR" dirty="0" err="1" smtClean="0"/>
              <a:t>c:otherwise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&lt;/</a:t>
            </a:r>
            <a:r>
              <a:rPr lang="en-US" altLang="ko-KR" dirty="0" err="1" smtClean="0"/>
              <a:t>c:choose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=“..” begin=“..” end=“..” step=“..”&gt; ~ &lt;/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c:forTokens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=“..” items=“..” </a:t>
            </a:r>
            <a:r>
              <a:rPr lang="en-US" altLang="ko-KR" dirty="0" err="1" smtClean="0"/>
              <a:t>delims</a:t>
            </a:r>
            <a:r>
              <a:rPr lang="en-US" altLang="ko-KR" dirty="0" smtClean="0"/>
              <a:t>=“..” </a:t>
            </a:r>
            <a:r>
              <a:rPr lang="en-US" altLang="ko-KR" dirty="0" err="1" smtClean="0"/>
              <a:t>varStatus</a:t>
            </a:r>
            <a:r>
              <a:rPr lang="en-US" altLang="ko-KR" dirty="0" smtClean="0"/>
              <a:t>=“..”&gt; ~ &lt;/</a:t>
            </a:r>
            <a:r>
              <a:rPr lang="en-US" altLang="ko-KR" dirty="0" err="1" smtClean="0"/>
              <a:t>c:forTokens</a:t>
            </a:r>
            <a:r>
              <a:rPr lang="en-US" altLang="ko-KR" dirty="0" smtClean="0"/>
              <a:t>&gt;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58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25.2 JSTL – </a:t>
            </a:r>
            <a:r>
              <a:rPr lang="en-US" altLang="ko-KR" sz="2800" dirty="0" err="1" smtClean="0"/>
              <a:t>fmt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fmt:</a:t>
            </a:r>
            <a:r>
              <a:rPr lang="en-US" altLang="ko-KR" dirty="0" err="1" smtClean="0"/>
              <a:t>requestEncoding</a:t>
            </a:r>
            <a:r>
              <a:rPr lang="en-US" altLang="ko-KR" dirty="0" smtClean="0"/>
              <a:t> value=“</a:t>
            </a:r>
            <a:r>
              <a:rPr lang="ko-KR" altLang="en-US" dirty="0" err="1" smtClean="0"/>
              <a:t>문자셋</a:t>
            </a:r>
            <a:r>
              <a:rPr lang="en-US" altLang="ko-KR" dirty="0" smtClean="0"/>
              <a:t>”/&gt;</a:t>
            </a:r>
          </a:p>
          <a:p>
            <a:r>
              <a:rPr lang="en-US" altLang="ko-KR" dirty="0"/>
              <a:t> : &lt;</a:t>
            </a:r>
            <a:r>
              <a:rPr lang="en-US" altLang="ko-KR" dirty="0" err="1" smtClean="0"/>
              <a:t>fmt:setLocale</a:t>
            </a:r>
            <a:r>
              <a:rPr lang="en-US" altLang="ko-KR" dirty="0" smtClean="0"/>
              <a:t> value=“</a:t>
            </a:r>
            <a:r>
              <a:rPr lang="ko-KR" altLang="en-US" dirty="0" err="1" smtClean="0"/>
              <a:t>지역셋</a:t>
            </a:r>
            <a:r>
              <a:rPr lang="en-US" altLang="ko-KR" dirty="0" smtClean="0"/>
              <a:t>” scope=“..”/&gt;</a:t>
            </a:r>
          </a:p>
          <a:p>
            <a:r>
              <a:rPr lang="en-US" altLang="ko-KR" dirty="0"/>
              <a:t> : &lt;</a:t>
            </a:r>
            <a:r>
              <a:rPr lang="en-US" altLang="ko-KR" dirty="0" err="1" smtClean="0"/>
              <a:t>fmt:timeZone</a:t>
            </a:r>
            <a:r>
              <a:rPr lang="en-US" altLang="ko-KR" dirty="0" smtClean="0"/>
              <a:t> value=“</a:t>
            </a:r>
            <a:r>
              <a:rPr lang="ko-KR" altLang="en-US" dirty="0" err="1" smtClean="0"/>
              <a:t>시간대셋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fmt:formatDate</a:t>
            </a:r>
            <a:r>
              <a:rPr lang="en-US" altLang="ko-KR" dirty="0" smtClean="0"/>
              <a:t> value=“..”/&gt;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&lt;/</a:t>
            </a:r>
            <a:r>
              <a:rPr lang="en-US" altLang="ko-KR" dirty="0" err="1" smtClean="0"/>
              <a:t>fmt:timeZone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/>
              <a:t> : &lt;</a:t>
            </a:r>
            <a:r>
              <a:rPr lang="en-US" altLang="ko-KR" dirty="0" err="1" smtClean="0"/>
              <a:t>fmt:setTimeZone</a:t>
            </a:r>
            <a:r>
              <a:rPr lang="en-US" altLang="ko-KR" dirty="0" smtClean="0"/>
              <a:t> value=“</a:t>
            </a:r>
            <a:r>
              <a:rPr lang="ko-KR" altLang="en-US" dirty="0" err="1" smtClean="0"/>
              <a:t>시간대셋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=“..” scope=“..”/&gt;</a:t>
            </a:r>
          </a:p>
          <a:p>
            <a:r>
              <a:rPr lang="en-US" altLang="ko-KR" dirty="0"/>
              <a:t> : &lt;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basename</a:t>
            </a:r>
            <a:r>
              <a:rPr lang="en-US" altLang="ko-KR" dirty="0" smtClean="0"/>
              <a:t>=“..”&gt;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fmt:message</a:t>
            </a:r>
            <a:r>
              <a:rPr lang="en-US" altLang="ko-KR" dirty="0" smtClean="0"/>
              <a:t> key=“..”/&gt;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&lt;/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: &lt;</a:t>
            </a:r>
            <a:r>
              <a:rPr lang="en-US" altLang="ko-KR" dirty="0" err="1" smtClean="0"/>
              <a:t>fmt:setBundle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basename</a:t>
            </a:r>
            <a:r>
              <a:rPr lang="en-US" altLang="ko-KR" dirty="0" smtClean="0"/>
              <a:t>=“..”/&gt;</a:t>
            </a:r>
          </a:p>
          <a:p>
            <a:r>
              <a:rPr lang="en-US" altLang="ko-KR" dirty="0"/>
              <a:t> : &lt;</a:t>
            </a:r>
            <a:r>
              <a:rPr lang="en-US" altLang="ko-KR" dirty="0" err="1" smtClean="0"/>
              <a:t>fmt:message</a:t>
            </a:r>
            <a:r>
              <a:rPr lang="en-US" altLang="ko-KR" dirty="0" smtClean="0"/>
              <a:t> key=“..”/&gt;</a:t>
            </a:r>
          </a:p>
          <a:p>
            <a:r>
              <a:rPr lang="en-US" altLang="ko-KR" dirty="0"/>
              <a:t> : &lt;</a:t>
            </a:r>
            <a:r>
              <a:rPr lang="en-US" altLang="ko-KR" dirty="0" err="1" smtClean="0"/>
              <a:t>fmt:param</a:t>
            </a:r>
            <a:r>
              <a:rPr lang="en-US" altLang="ko-KR" dirty="0" smtClean="0"/>
              <a:t> value=“..”/&gt;</a:t>
            </a:r>
          </a:p>
          <a:p>
            <a:r>
              <a:rPr lang="en-US" altLang="ko-KR" dirty="0"/>
              <a:t> : &lt;</a:t>
            </a:r>
            <a:r>
              <a:rPr lang="en-US" altLang="ko-KR" dirty="0" err="1" smtClean="0"/>
              <a:t>fmt:formatNumber</a:t>
            </a:r>
            <a:r>
              <a:rPr lang="en-US" altLang="ko-KR" dirty="0" smtClean="0"/>
              <a:t> value=“..” type=“..”/&gt;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pattern, </a:t>
            </a:r>
            <a:r>
              <a:rPr lang="en-US" altLang="ko-KR" dirty="0" err="1" smtClean="0">
                <a:sym typeface="Wingdings" panose="05000000000000000000" pitchFamily="2" charset="2"/>
              </a:rPr>
              <a:t>maxIntegerDigits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maxFractionDigits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/>
              <a:t> : &lt;</a:t>
            </a:r>
            <a:r>
              <a:rPr lang="en-US" altLang="ko-KR" dirty="0" err="1" smtClean="0"/>
              <a:t>fmt:parseNumber</a:t>
            </a:r>
            <a:r>
              <a:rPr lang="en-US" altLang="ko-KR" dirty="0" smtClean="0"/>
              <a:t> value=“..” </a:t>
            </a:r>
            <a:r>
              <a:rPr lang="en-US" altLang="ko-KR" dirty="0" err="1" smtClean="0"/>
              <a:t>integerOnly</a:t>
            </a:r>
            <a:r>
              <a:rPr lang="en-US" altLang="ko-KR" dirty="0" smtClean="0"/>
              <a:t>=“true | false”/&gt;</a:t>
            </a:r>
          </a:p>
          <a:p>
            <a:r>
              <a:rPr lang="en-US" altLang="ko-KR" dirty="0"/>
              <a:t> : &lt;</a:t>
            </a:r>
            <a:r>
              <a:rPr lang="en-US" altLang="ko-KR" dirty="0" err="1" smtClean="0"/>
              <a:t>fmt:formatDate</a:t>
            </a:r>
            <a:r>
              <a:rPr lang="en-US" altLang="ko-KR" dirty="0" smtClean="0"/>
              <a:t> value=“..” type=“time | date | both”/&gt; </a:t>
            </a:r>
            <a:r>
              <a:rPr lang="en-US" altLang="ko-KR" dirty="0" smtClean="0">
                <a:sym typeface="Wingdings" panose="05000000000000000000" pitchFamily="2" charset="2"/>
              </a:rPr>
              <a:t> type or pattern</a:t>
            </a:r>
            <a:endParaRPr lang="en-US" altLang="ko-KR" dirty="0" smtClean="0"/>
          </a:p>
          <a:p>
            <a:r>
              <a:rPr lang="en-US" altLang="ko-KR" dirty="0"/>
              <a:t> : &lt;</a:t>
            </a:r>
            <a:r>
              <a:rPr lang="en-US" altLang="ko-KR" dirty="0" err="1" smtClean="0"/>
              <a:t>fmt:parseDate</a:t>
            </a:r>
            <a:r>
              <a:rPr lang="en-US" altLang="ko-KR" dirty="0" smtClean="0"/>
              <a:t> value=“..” pattern=“..”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=“..”/&gt;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52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25.2 JSTL – </a:t>
            </a:r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sql:setDataSource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=“..” scope=“..” driver=“..”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=“..” user=“..” password=“..”/&gt;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sql:query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=“..”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=“..” scope=“..”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=“..”&gt;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sql:param</a:t>
            </a:r>
            <a:r>
              <a:rPr lang="en-US" altLang="ko-KR" dirty="0" smtClean="0"/>
              <a:t> value=“..”/&gt;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&lt;/</a:t>
            </a:r>
            <a:r>
              <a:rPr lang="en-US" altLang="ko-KR" dirty="0" err="1" smtClean="0"/>
              <a:t>sql:query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sql:update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=“..”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=“..”&gt;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sql:param</a:t>
            </a:r>
            <a:r>
              <a:rPr lang="en-US" altLang="ko-KR" dirty="0" smtClean="0"/>
              <a:t> value=“..”/&gt;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&lt;/</a:t>
            </a:r>
            <a:r>
              <a:rPr lang="en-US" altLang="ko-KR" dirty="0" err="1" smtClean="0"/>
              <a:t>sql:update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sql:transaction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=“..” isolation=“..”&gt;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sql:update</a:t>
            </a:r>
            <a:r>
              <a:rPr lang="en-US" altLang="ko-KR" dirty="0" smtClean="0"/>
              <a:t> /&gt;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sql:query</a:t>
            </a:r>
            <a:r>
              <a:rPr lang="en-US" altLang="ko-KR" dirty="0" smtClean="0"/>
              <a:t> /&gt;</a:t>
            </a:r>
            <a:endParaRPr lang="en-US" altLang="ko-KR" dirty="0"/>
          </a:p>
          <a:p>
            <a:r>
              <a:rPr lang="en-US" altLang="ko-KR" dirty="0" smtClean="0"/>
              <a:t>   &lt;/</a:t>
            </a:r>
            <a:r>
              <a:rPr lang="en-US" altLang="ko-KR" dirty="0" err="1" smtClean="0"/>
              <a:t>sql:transaction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70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데이터를 표현할 수 있는 하나의 방법으로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을 사용할 수 있다</a:t>
            </a:r>
            <a:r>
              <a:rPr lang="en-US" altLang="ko-KR" dirty="0" smtClean="0"/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 smtClean="0"/>
              <a:t>jstl</a:t>
            </a:r>
            <a:r>
              <a:rPr lang="ko-KR" altLang="en-US" dirty="0" smtClean="0"/>
              <a:t>은 사용자 정의 태그 처럼 만들어진 태그들인데 개발자들이 자주 사용하는 것들을 모아 </a:t>
            </a:r>
            <a:r>
              <a:rPr lang="en-US" altLang="ko-KR" dirty="0" smtClean="0"/>
              <a:t>apache </a:t>
            </a:r>
            <a:r>
              <a:rPr lang="ko-KR" altLang="en-US" dirty="0" smtClean="0"/>
              <a:t>그룹에서 관리하는 태그들이다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 smtClean="0"/>
              <a:t>jstl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중에서는 </a:t>
            </a:r>
            <a:r>
              <a:rPr lang="en-US" altLang="ko-KR" dirty="0" smtClean="0"/>
              <a:t>c, </a:t>
            </a:r>
            <a:r>
              <a:rPr lang="en-US" altLang="ko-KR" dirty="0" err="1" smtClean="0"/>
              <a:t>fmt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태그가 많이 사용된다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12655</TotalTime>
  <Words>425</Words>
  <Application>Microsoft Office PowerPoint</Application>
  <PresentationFormat>화면 슬라이드 쇼(4:3)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Agenda</vt:lpstr>
      <vt:lpstr> 25.1 EL</vt:lpstr>
      <vt:lpstr> 25.2 JSTL – c 태그</vt:lpstr>
      <vt:lpstr> 25.2 JSTL – fmt 태그</vt:lpstr>
      <vt:lpstr> 25.2 JSTL – sql 태그</vt:lpstr>
      <vt:lpstr>Summary</vt:lpstr>
    </vt:vector>
  </TitlesOfParts>
  <Company>UENGINE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SEUNG HYEON KIM</cp:lastModifiedBy>
  <cp:revision>230</cp:revision>
  <dcterms:created xsi:type="dcterms:W3CDTF">2012-05-21T16:43:44Z</dcterms:created>
  <dcterms:modified xsi:type="dcterms:W3CDTF">2013-10-08T17:28:22Z</dcterms:modified>
</cp:coreProperties>
</file>