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9" r:id="rId6"/>
    <p:sldId id="270" r:id="rId7"/>
    <p:sldId id="271" r:id="rId8"/>
    <p:sldId id="272" r:id="rId9"/>
    <p:sldId id="273" r:id="rId10"/>
    <p:sldId id="274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6FFE-6A3D-4616-BE5E-8DF7F1A73E4A}" type="datetimeFigureOut">
              <a:rPr lang="ko-KR" altLang="en-US" smtClean="0"/>
              <a:pPr/>
              <a:t>2012-08-20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32048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Part 1 </a:t>
            </a:r>
            <a:r>
              <a:rPr lang="ko-KR" altLang="ko-KR" sz="2400" dirty="0" smtClean="0"/>
              <a:t>웹 프로그래밍</a:t>
            </a:r>
            <a:r>
              <a:rPr lang="en-US" altLang="ko-KR" sz="2400" dirty="0" smtClean="0"/>
              <a:t> : </a:t>
            </a:r>
            <a:r>
              <a:rPr lang="ko-KR" altLang="ko-KR" sz="2400" dirty="0" err="1" smtClean="0"/>
              <a:t>기초편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07904" y="5301208"/>
            <a:ext cx="51125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ko-KR" dirty="0" smtClean="0"/>
              <a:t>라운드</a:t>
            </a:r>
            <a:r>
              <a:rPr lang="en-US" altLang="ko-KR" dirty="0" smtClean="0"/>
              <a:t> </a:t>
            </a:r>
            <a:r>
              <a:rPr lang="en-US" altLang="ko-KR" dirty="0" smtClean="0"/>
              <a:t>4. </a:t>
            </a:r>
            <a:r>
              <a:rPr lang="ko-KR" altLang="ko-KR" dirty="0" smtClean="0"/>
              <a:t>웹 프로그래밍</a:t>
            </a:r>
            <a:r>
              <a:rPr lang="ko-KR" altLang="en-US" dirty="0" smtClean="0"/>
              <a:t>과 </a:t>
            </a:r>
            <a:r>
              <a:rPr lang="ko-KR" altLang="en-US" dirty="0" smtClean="0"/>
              <a:t>자바 스크립트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4.6 </a:t>
            </a:r>
            <a:r>
              <a:rPr lang="ko-KR" altLang="en-US" sz="2800" dirty="0" smtClean="0"/>
              <a:t>사용자 정의 객체와 내장 객체 </a:t>
            </a:r>
            <a:r>
              <a:rPr lang="en-US" altLang="ko-KR" sz="2800" dirty="0" smtClean="0"/>
              <a:t>- III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en-US" altLang="ko-KR" b="1" dirty="0" smtClean="0"/>
              <a:t>- </a:t>
            </a:r>
            <a:r>
              <a:rPr lang="en-US" altLang="ko-KR" b="1" dirty="0" smtClean="0"/>
              <a:t>Window </a:t>
            </a:r>
            <a:r>
              <a:rPr lang="ko-KR" altLang="en-US" b="1" dirty="0" smtClean="0"/>
              <a:t>객체</a:t>
            </a:r>
            <a:endParaRPr lang="en-US" altLang="ko-KR" b="1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함수</a:t>
            </a:r>
            <a:r>
              <a:rPr lang="ko-KR" altLang="en-US" dirty="0" smtClean="0"/>
              <a:t> 및 </a:t>
            </a:r>
            <a:r>
              <a:rPr lang="ko-KR" altLang="en-US" dirty="0" smtClean="0"/>
              <a:t>속</a:t>
            </a:r>
            <a:r>
              <a:rPr lang="ko-KR" altLang="en-US" dirty="0" smtClean="0"/>
              <a:t>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- status, self, parent, top, frames, opener, </a:t>
            </a:r>
            <a:r>
              <a:rPr lang="en-US" altLang="ko-KR" dirty="0" err="1" smtClean="0"/>
              <a:t>locationbar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menubar</a:t>
            </a:r>
            <a:r>
              <a:rPr lang="en-US" altLang="ko-KR" dirty="0" smtClean="0"/>
              <a:t>, scrollbars, </a:t>
            </a:r>
            <a:r>
              <a:rPr lang="en-US" altLang="ko-KR" dirty="0" err="1" smtClean="0"/>
              <a:t>statusbar</a:t>
            </a:r>
            <a:r>
              <a:rPr lang="en-US" altLang="ko-KR" dirty="0" smtClean="0"/>
              <a:t>, toolbar, tags, open( ), close( ), </a:t>
            </a:r>
            <a:r>
              <a:rPr lang="en-US" altLang="ko-KR" dirty="0" err="1" smtClean="0"/>
              <a:t>setTimeout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clearTimeout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setInterval</a:t>
            </a:r>
            <a:r>
              <a:rPr lang="en-US" altLang="ko-KR" dirty="0" smtClean="0"/>
              <a:t>( ), back( ), forward( ), home( ), stop( ), print( ), find( ), </a:t>
            </a:r>
            <a:r>
              <a:rPr lang="en-US" altLang="ko-KR" dirty="0" err="1" smtClean="0"/>
              <a:t>moveBy</a:t>
            </a:r>
            <a:r>
              <a:rPr lang="en-US" altLang="ko-KR" dirty="0" smtClean="0"/>
              <a:t>(x, y), </a:t>
            </a:r>
            <a:r>
              <a:rPr lang="en-US" altLang="ko-KR" dirty="0" err="1" smtClean="0"/>
              <a:t>moveTo</a:t>
            </a:r>
            <a:r>
              <a:rPr lang="en-US" altLang="ko-KR" dirty="0" smtClean="0"/>
              <a:t>(x, y), </a:t>
            </a:r>
            <a:r>
              <a:rPr lang="en-US" altLang="ko-KR" dirty="0" err="1" smtClean="0"/>
              <a:t>resizeBy</a:t>
            </a:r>
            <a:r>
              <a:rPr lang="en-US" altLang="ko-KR" dirty="0" smtClean="0"/>
              <a:t>(x, y), </a:t>
            </a:r>
            <a:r>
              <a:rPr lang="en-US" altLang="ko-KR" dirty="0" err="1" smtClean="0"/>
              <a:t>resizeTo</a:t>
            </a:r>
            <a:r>
              <a:rPr lang="en-US" altLang="ko-KR" dirty="0" smtClean="0"/>
              <a:t>(x, y), </a:t>
            </a:r>
            <a:r>
              <a:rPr lang="en-US" altLang="ko-KR" dirty="0" err="1" smtClean="0"/>
              <a:t>scrollBy</a:t>
            </a:r>
            <a:r>
              <a:rPr lang="en-US" altLang="ko-KR" dirty="0" smtClean="0"/>
              <a:t>(x, y), </a:t>
            </a:r>
            <a:r>
              <a:rPr lang="en-US" altLang="ko-KR" dirty="0" err="1" smtClean="0"/>
              <a:t>scrollTo</a:t>
            </a:r>
            <a:r>
              <a:rPr lang="en-US" altLang="ko-KR" dirty="0" smtClean="0"/>
              <a:t>(x, y)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Document </a:t>
            </a:r>
            <a:r>
              <a:rPr lang="ko-KR" altLang="en-US" b="1" dirty="0" smtClean="0"/>
              <a:t>객체</a:t>
            </a:r>
            <a:endParaRPr lang="en-US" altLang="ko-KR" b="1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함수</a:t>
            </a:r>
            <a:r>
              <a:rPr lang="ko-KR" altLang="en-US" dirty="0" smtClean="0"/>
              <a:t> 및 </a:t>
            </a:r>
            <a:r>
              <a:rPr lang="ko-KR" altLang="en-US" dirty="0" smtClean="0"/>
              <a:t>속</a:t>
            </a:r>
            <a:r>
              <a:rPr lang="ko-KR" altLang="en-US" dirty="0" smtClean="0"/>
              <a:t>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- title, location, </a:t>
            </a:r>
            <a:r>
              <a:rPr lang="en-US" altLang="ko-KR" dirty="0" err="1" smtClean="0"/>
              <a:t>lastModified</a:t>
            </a:r>
            <a:r>
              <a:rPr lang="en-US" altLang="ko-KR" dirty="0" smtClean="0"/>
              <a:t>, referrer, </a:t>
            </a:r>
            <a:r>
              <a:rPr lang="en-US" altLang="ko-KR" dirty="0" err="1" smtClean="0"/>
              <a:t>bgColor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fgColor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linkColor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alinkColor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vlinkColor</a:t>
            </a:r>
            <a:r>
              <a:rPr lang="en-US" altLang="ko-KR" dirty="0" smtClean="0"/>
              <a:t>, anchors, links, forms, cookie, images, applets, embeds, layer, open( ), close( ), clear( ), write, </a:t>
            </a:r>
            <a:r>
              <a:rPr lang="en-US" altLang="ko-KR" dirty="0" err="1" smtClean="0"/>
              <a:t>writeln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setSelection</a:t>
            </a:r>
            <a:r>
              <a:rPr lang="en-US" altLang="ko-KR" dirty="0" smtClean="0"/>
              <a:t>( 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History </a:t>
            </a:r>
            <a:r>
              <a:rPr lang="ko-KR" altLang="en-US" b="1" dirty="0" smtClean="0"/>
              <a:t>객체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함수</a:t>
            </a:r>
            <a:r>
              <a:rPr lang="ko-KR" altLang="en-US" dirty="0" smtClean="0"/>
              <a:t> 및 </a:t>
            </a:r>
            <a:r>
              <a:rPr lang="ko-KR" altLang="en-US" dirty="0" smtClean="0"/>
              <a:t>속</a:t>
            </a:r>
            <a:r>
              <a:rPr lang="ko-KR" altLang="en-US" dirty="0" smtClean="0"/>
              <a:t>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- length, back( ), forward( ), go(n)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Location </a:t>
            </a:r>
            <a:r>
              <a:rPr lang="ko-KR" altLang="en-US" b="1" dirty="0" smtClean="0"/>
              <a:t>객체</a:t>
            </a:r>
            <a:endParaRPr lang="en-US" altLang="ko-KR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함수 및 속성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, host, hostname, pathname, port, protocol, </a:t>
            </a:r>
            <a:r>
              <a:rPr lang="en-US" altLang="ko-KR" dirty="0" err="1" smtClean="0"/>
              <a:t>eval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(), reload(), replace(), </a:t>
            </a:r>
            <a:r>
              <a:rPr lang="en-US" altLang="ko-KR" dirty="0" err="1" smtClean="0"/>
              <a:t>valueOf</a:t>
            </a:r>
            <a:r>
              <a:rPr lang="en-US" altLang="ko-KR" dirty="0" smtClean="0"/>
              <a:t>()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자바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스크립트는 클라이언트 측의 독립 실행 프로그램 작성을 위한 언어이다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자바 스크립트는 자바와 동일하게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정의 등이 가능하다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자바 스크립트를 통해 이벤트와 이벤트 </a:t>
            </a:r>
            <a:r>
              <a:rPr lang="ko-KR" altLang="en-US" dirty="0" err="1" smtClean="0"/>
              <a:t>핸들러를</a:t>
            </a:r>
            <a:r>
              <a:rPr lang="ko-KR" altLang="en-US" dirty="0" smtClean="0"/>
              <a:t> 다룰 수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자바 스크립트에 이미 선언되어 있는 내장 객체와 사용자가 직접 정의하는 사용자 정의 객체를 사용할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>
                <a:sym typeface="Wingdings" pitchFamily="2" charset="2"/>
              </a:rPr>
              <a:t>Agenda</a:t>
            </a:r>
            <a:endParaRPr lang="ko-KR" altLang="en-US" dirty="0"/>
          </a:p>
        </p:txBody>
      </p:sp>
      <p:sp>
        <p:nvSpPr>
          <p:cNvPr id="11268" name="AutoShape 4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70" name="AutoShape 6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81869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charset="0"/>
              <a:buChar char="•"/>
            </a:pPr>
            <a:r>
              <a:rPr lang="ko-KR" altLang="en-US" dirty="0" smtClean="0"/>
              <a:t>자바 스크립트에 대하여 안다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ko-KR" altLang="ko-KR" dirty="0" smtClean="0"/>
          </a:p>
          <a:p>
            <a:pPr latinLnBrk="0">
              <a:buFont typeface="Arial" charset="0"/>
              <a:buChar char="•"/>
            </a:pPr>
            <a:r>
              <a:rPr lang="ko-KR" altLang="en-US" dirty="0" smtClean="0"/>
              <a:t>자바 스크립트를 활용할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atinLnBrk="0">
              <a:buFont typeface="Arial" charset="0"/>
              <a:buChar char="•"/>
            </a:pPr>
            <a:endParaRPr lang="ko-KR" altLang="ko-KR" dirty="0" smtClean="0"/>
          </a:p>
          <a:p>
            <a:pPr latinLnBrk="0">
              <a:buFont typeface="Arial" charset="0"/>
              <a:buChar char="•"/>
            </a:pP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등을 이해한다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4.1 </a:t>
            </a:r>
            <a:r>
              <a:rPr lang="ko-KR" altLang="en-US" sz="2800" dirty="0" smtClean="0"/>
              <a:t>자바 스크립트의 기본 구문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자바 스크립트란</a:t>
            </a:r>
            <a:r>
              <a:rPr lang="en-US" altLang="ko-KR" b="1" dirty="0" smtClean="0"/>
              <a:t>?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웹 상에서 사용자</a:t>
            </a:r>
            <a:r>
              <a:rPr lang="en-US" altLang="ko-KR" dirty="0" smtClean="0"/>
              <a:t> 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 컴퓨터로 다운로드 되어 독립적으로 실행되는 프로그래밍 언어로 컴파일 하지 않고 바로 실행할 수 있는 언어를 이야기 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스크립트 언어로는 액션스크립트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자바스크립트</a:t>
            </a:r>
            <a:r>
              <a:rPr lang="en-US" altLang="ko-KR" dirty="0" smtClean="0"/>
              <a:t>, VB</a:t>
            </a:r>
            <a:r>
              <a:rPr lang="ko-KR" altLang="en-US" dirty="0" smtClean="0"/>
              <a:t>스크립트</a:t>
            </a:r>
            <a:r>
              <a:rPr lang="en-US" altLang="ko-KR" dirty="0" smtClean="0"/>
              <a:t>, Perl, PHP, Python, Ruby</a:t>
            </a:r>
            <a:r>
              <a:rPr lang="ko-KR" altLang="en-US" dirty="0" smtClean="0"/>
              <a:t>등 여러 가지가 존재한다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6024" y="3933056"/>
            <a:ext cx="8676456" cy="25202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자바스크립트는 내부 스크립트와 외부 스크립트로 나뉜다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&lt;html&gt; </a:t>
            </a:r>
            <a:r>
              <a:rPr lang="ko-KR" altLang="en-US" dirty="0" smtClean="0"/>
              <a:t>태그 내의 </a:t>
            </a:r>
            <a:r>
              <a:rPr lang="en-US" altLang="ko-KR" dirty="0" smtClean="0"/>
              <a:t>&lt;head&gt;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&lt;</a:t>
            </a:r>
            <a:r>
              <a:rPr lang="en-US" altLang="ko-KR" dirty="0" smtClean="0"/>
              <a:t>body&gt; </a:t>
            </a:r>
            <a:r>
              <a:rPr lang="ko-KR" altLang="en-US" dirty="0" smtClean="0"/>
              <a:t>어디든 작성될 수 있으나 인터프리터 방식으로 해석되어 실행되기 때문에 일반적으로 </a:t>
            </a:r>
            <a:r>
              <a:rPr lang="en-US" altLang="ko-KR" dirty="0" smtClean="0"/>
              <a:t>&lt;head&gt; </a:t>
            </a:r>
            <a:r>
              <a:rPr lang="ko-KR" altLang="en-US" dirty="0" smtClean="0"/>
              <a:t>태그에 작성한다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내부 스크립트는 </a:t>
            </a:r>
            <a:r>
              <a:rPr lang="en-US" altLang="ko-KR" dirty="0" smtClean="0"/>
              <a:t>&lt;script language=‘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’&gt; &lt;!-- … //--&gt;&lt;/script&gt;</a:t>
            </a:r>
            <a:r>
              <a:rPr lang="ko-KR" altLang="en-US" dirty="0" smtClean="0"/>
              <a:t>의 형식으로 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 스크립트는 </a:t>
            </a:r>
            <a:r>
              <a:rPr lang="en-US" altLang="ko-KR" dirty="0" smtClean="0"/>
              <a:t>&lt;script language=‘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’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=‘</a:t>
            </a:r>
            <a:r>
              <a:rPr lang="ko-KR" altLang="en-US" dirty="0" smtClean="0"/>
              <a:t>자바스크립트파일명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’&gt;&lt;/script&gt;</a:t>
            </a:r>
            <a:r>
              <a:rPr lang="ko-KR" altLang="en-US" dirty="0" smtClean="0"/>
              <a:t>의 형식으로 작성한다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내부 스크립트 작성 시 웹 브라우저가 해석을 못하는 경우를 대비해 주석처리를 함께 기재한다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39552" y="3140968"/>
            <a:ext cx="273630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자바스크립트 작성 규칙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4.2 </a:t>
            </a:r>
            <a:r>
              <a:rPr lang="ko-KR" altLang="en-US" sz="2800" dirty="0" smtClean="0"/>
              <a:t>자바 스크립트의 변수와 연산자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자바 스크립트의 변수 선언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;</a:t>
            </a:r>
            <a:endParaRPr lang="en-US" altLang="ko-KR" dirty="0" smtClean="0"/>
          </a:p>
          <a:p>
            <a:r>
              <a:rPr lang="en-US" altLang="ko-KR" dirty="0" smtClean="0"/>
              <a:t> :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;</a:t>
            </a:r>
            <a:endParaRPr lang="en-US" altLang="ko-KR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변수명의 명명규칙은 자바의 규칙에 일반적으로 준한다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자바 스크립트는 자바를 근간으로 만들어진 스크립트 언어이다</a:t>
            </a:r>
            <a:r>
              <a:rPr lang="en-US" altLang="ko-KR" dirty="0" smtClean="0"/>
              <a:t>.)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1520" y="2894032"/>
          <a:ext cx="8496945" cy="3703320"/>
        </p:xfrm>
        <a:graphic>
          <a:graphicData uri="http://schemas.openxmlformats.org/drawingml/2006/table">
            <a:tbl>
              <a:tblPr/>
              <a:tblGrid>
                <a:gridCol w="2016224"/>
                <a:gridCol w="6480721"/>
              </a:tblGrid>
              <a:tr h="2880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연산자종류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연산자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61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최우선 연산자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altLang="ko-KR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. [] ()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88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단항</a:t>
                      </a: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연산자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   !   +/-   ++/--(</a:t>
                      </a:r>
                      <a:r>
                        <a:rPr lang="ko-KR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전위형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typeof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762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산술 연산자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  /   %   +   -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34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쉬프트</a:t>
                      </a:r>
                      <a:r>
                        <a:rPr lang="ko-KR" altLang="en-US" sz="18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연산자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  &gt;&gt;   &gt;&gt;&gt;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93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관계 연산자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  &lt;   &gt;=   &lt;=   ==   !=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15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비트</a:t>
                      </a:r>
                      <a:r>
                        <a:rPr lang="en-US" altLang="ko-KR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논리 연산자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  ^   |  &amp;&amp;   ||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66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삼항</a:t>
                      </a:r>
                      <a:r>
                        <a:rPr lang="en-US" altLang="ko-KR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배정 연산자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 :  =  *=   /=   %=   +=   -=   &gt;&gt;=   &lt;&lt;=   &gt;&gt;&gt;=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51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후위</a:t>
                      </a:r>
                      <a:r>
                        <a:rPr lang="en-US" altLang="ko-KR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증감 연산자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++/--  ,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4.3 </a:t>
            </a:r>
            <a:r>
              <a:rPr lang="ko-KR" altLang="en-US" sz="2800" dirty="0" smtClean="0"/>
              <a:t>자바 스크립트의 대화상자와 함수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err="1" smtClean="0"/>
              <a:t>경고창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en-US" altLang="ko-KR" dirty="0" err="1" smtClean="0"/>
              <a:t>window.</a:t>
            </a:r>
            <a:r>
              <a:rPr lang="en-US" altLang="ko-KR" dirty="0" err="1" smtClean="0"/>
              <a:t>alert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경고메시지</a:t>
            </a:r>
            <a:r>
              <a:rPr lang="en-US" altLang="ko-KR" dirty="0" smtClean="0"/>
              <a:t>);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ko-KR" altLang="en-US" b="1" dirty="0" err="1" smtClean="0"/>
              <a:t>확인</a:t>
            </a:r>
            <a:r>
              <a:rPr lang="ko-KR" altLang="en-US" b="1" dirty="0" err="1" smtClean="0"/>
              <a:t>창</a:t>
            </a:r>
            <a:r>
              <a:rPr lang="en-US" altLang="ko-KR" b="1" dirty="0" smtClean="0"/>
              <a:t> 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result = </a:t>
            </a:r>
            <a:r>
              <a:rPr lang="en-US" altLang="ko-KR" dirty="0" err="1" smtClean="0"/>
              <a:t>window.confirm</a:t>
            </a:r>
            <a:r>
              <a:rPr lang="en-US" altLang="ko-KR" dirty="0" smtClean="0"/>
              <a:t>(</a:t>
            </a:r>
            <a:r>
              <a:rPr lang="ko-KR" altLang="en-US" dirty="0" smtClean="0"/>
              <a:t>확인메시지</a:t>
            </a:r>
            <a:r>
              <a:rPr lang="en-US" altLang="ko-KR" dirty="0" smtClean="0"/>
              <a:t>);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ko-KR" altLang="en-US" b="1" dirty="0" err="1" smtClean="0"/>
              <a:t>입</a:t>
            </a:r>
            <a:r>
              <a:rPr lang="ko-KR" altLang="en-US" b="1" dirty="0" err="1" smtClean="0"/>
              <a:t>력</a:t>
            </a:r>
            <a:r>
              <a:rPr lang="ko-KR" altLang="en-US" b="1" dirty="0" err="1" smtClean="0"/>
              <a:t>창</a:t>
            </a:r>
            <a:r>
              <a:rPr lang="en-US" altLang="ko-KR" b="1" dirty="0" smtClean="0"/>
              <a:t> 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result = </a:t>
            </a:r>
            <a:r>
              <a:rPr lang="en-US" altLang="ko-KR" dirty="0" err="1" smtClean="0"/>
              <a:t>window.prompt</a:t>
            </a:r>
            <a:r>
              <a:rPr lang="en-US" altLang="ko-KR" dirty="0" smtClean="0"/>
              <a:t>(</a:t>
            </a:r>
            <a:r>
              <a:rPr lang="ko-KR" altLang="en-US" dirty="0" smtClean="0"/>
              <a:t>질문메시지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result = </a:t>
            </a:r>
            <a:r>
              <a:rPr lang="en-US" altLang="ko-KR" dirty="0" err="1" smtClean="0"/>
              <a:t>window.prompt</a:t>
            </a:r>
            <a:r>
              <a:rPr lang="en-US" altLang="ko-KR" dirty="0" smtClean="0"/>
              <a:t>(</a:t>
            </a:r>
            <a:r>
              <a:rPr lang="ko-KR" altLang="en-US" dirty="0" smtClean="0"/>
              <a:t>질문메시지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);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사용자 정의 함수</a:t>
            </a:r>
            <a:r>
              <a:rPr lang="en-US" altLang="ko-KR" b="1" dirty="0" smtClean="0"/>
              <a:t> 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자바 스크립트가 제공하는 함수 이외에 사용자가 임의의 함수를 정의하고 사용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function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매개변수들</a:t>
            </a:r>
            <a:r>
              <a:rPr lang="en-US" altLang="ko-KR" dirty="0" smtClean="0"/>
              <a:t>) { 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실행할 내용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return </a:t>
            </a:r>
            <a:r>
              <a:rPr lang="ko-KR" altLang="en-US" dirty="0" err="1" smtClean="0"/>
              <a:t>반환값</a:t>
            </a:r>
            <a:r>
              <a:rPr lang="en-US" altLang="ko-KR" dirty="0" smtClean="0"/>
              <a:t>;</a:t>
            </a:r>
            <a:endParaRPr lang="en-US" altLang="ko-KR" dirty="0" smtClean="0"/>
          </a:p>
          <a:p>
            <a:r>
              <a:rPr lang="en-US" altLang="ko-KR" dirty="0" smtClean="0"/>
              <a:t>  }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함수의 호출은 스크립트 내부나 각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태그의 이벤트 </a:t>
            </a:r>
            <a:r>
              <a:rPr lang="ko-KR" altLang="en-US" dirty="0" err="1" smtClean="0"/>
              <a:t>핸들러를</a:t>
            </a:r>
            <a:r>
              <a:rPr lang="ko-KR" altLang="en-US" dirty="0" smtClean="0"/>
              <a:t> 지정하는 곳에서 사용할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4.4 </a:t>
            </a:r>
            <a:r>
              <a:rPr lang="ko-KR" altLang="en-US" sz="2800" dirty="0" smtClean="0"/>
              <a:t>자바 스크립트의 </a:t>
            </a:r>
            <a:r>
              <a:rPr lang="ko-KR" altLang="en-US" sz="2800" dirty="0" err="1" smtClean="0"/>
              <a:t>제어문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if </a:t>
            </a:r>
            <a:r>
              <a:rPr lang="ko-KR" altLang="en-US" b="1" dirty="0" err="1" smtClean="0"/>
              <a:t>제어문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자바의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문과 동일하다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차이점은 변수에 값이 있는 경우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인식한다는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en-US" altLang="ko-KR" b="1" dirty="0" err="1" smtClean="0"/>
              <a:t>switch~case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제어문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역</a:t>
            </a:r>
            <a:r>
              <a:rPr lang="ko-KR" altLang="en-US" dirty="0" smtClean="0"/>
              <a:t>시</a:t>
            </a:r>
            <a:r>
              <a:rPr lang="ko-KR" altLang="en-US" dirty="0" smtClean="0"/>
              <a:t> 자바와 동일하다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차이점은 </a:t>
            </a:r>
            <a:r>
              <a:rPr lang="ko-KR" altLang="en-US" dirty="0" smtClean="0"/>
              <a:t>문자열도 비교 값으로 사용가능 하다는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for </a:t>
            </a:r>
            <a:r>
              <a:rPr lang="ko-KR" altLang="en-US" b="1" dirty="0" err="1" smtClean="0"/>
              <a:t>제어문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자바의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문과 </a:t>
            </a:r>
            <a:r>
              <a:rPr lang="ko-KR" altLang="en-US" dirty="0" smtClean="0"/>
              <a:t>동일하다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일반적으로 객체의 포함 개체들을 확인할 때 유용하다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‘’;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for(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in window) 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+=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+ ‘, ‘;</a:t>
            </a:r>
            <a:endParaRPr lang="en-US" altLang="ko-KR" dirty="0" smtClean="0"/>
          </a:p>
          <a:p>
            <a:r>
              <a:rPr lang="en-US" altLang="ko-KR" dirty="0" smtClean="0"/>
              <a:t> }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while</a:t>
            </a:r>
            <a:r>
              <a:rPr lang="ko-KR" altLang="en-US" b="1" dirty="0" smtClean="0"/>
              <a:t>과 </a:t>
            </a:r>
            <a:r>
              <a:rPr lang="en-US" altLang="ko-KR" b="1" dirty="0" err="1" smtClean="0"/>
              <a:t>do~while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제어문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자바와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동일하다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b="1" dirty="0" smtClean="0"/>
              <a:t> - </a:t>
            </a:r>
            <a:r>
              <a:rPr lang="en-US" altLang="ko-KR" b="1" dirty="0" smtClean="0"/>
              <a:t>continue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break </a:t>
            </a:r>
            <a:r>
              <a:rPr lang="ko-KR" altLang="en-US" b="1" dirty="0" err="1" smtClean="0"/>
              <a:t>제어문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자바와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동일하다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Label </a:t>
            </a:r>
            <a:r>
              <a:rPr lang="ko-KR" altLang="en-US" dirty="0" smtClean="0"/>
              <a:t>사용은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1.2 </a:t>
            </a:r>
            <a:r>
              <a:rPr lang="ko-KR" altLang="en-US" dirty="0" smtClean="0"/>
              <a:t>부터 가능하다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4.5 </a:t>
            </a:r>
            <a:r>
              <a:rPr lang="ko-KR" altLang="en-US" sz="2800" dirty="0" smtClean="0"/>
              <a:t>자바 스크립트의 이벤트와 이벤트 </a:t>
            </a:r>
            <a:r>
              <a:rPr lang="ko-KR" altLang="en-US" sz="2800" dirty="0" err="1" smtClean="0"/>
              <a:t>핸들러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이벤트와 이벤트 </a:t>
            </a:r>
            <a:r>
              <a:rPr lang="ko-KR" altLang="en-US" b="1" dirty="0" err="1" smtClean="0"/>
              <a:t>핸들러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이벤트의 처리는 자바 스크립트를 통해 만들고 이벤트 </a:t>
            </a:r>
            <a:r>
              <a:rPr lang="ko-KR" altLang="en-US" dirty="0" err="1" smtClean="0"/>
              <a:t>핸들러는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태그에서 </a:t>
            </a:r>
            <a:r>
              <a:rPr lang="en-US" altLang="ko-KR" dirty="0" smtClean="0"/>
              <a:t>on </a:t>
            </a:r>
            <a:r>
              <a:rPr lang="ko-KR" altLang="en-US" dirty="0" err="1" smtClean="0"/>
              <a:t>예약어를</a:t>
            </a:r>
            <a:r>
              <a:rPr lang="ko-KR" altLang="en-US" dirty="0" smtClean="0"/>
              <a:t> 사용하여 지정한다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1520" y="2770779"/>
          <a:ext cx="8496945" cy="3466533"/>
        </p:xfrm>
        <a:graphic>
          <a:graphicData uri="http://schemas.openxmlformats.org/drawingml/2006/table">
            <a:tbl>
              <a:tblPr/>
              <a:tblGrid>
                <a:gridCol w="2016224"/>
                <a:gridCol w="6480721"/>
              </a:tblGrid>
              <a:tr h="2880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필수 이벤트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61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altLang="ko-KR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Blur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4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텍스트 필드와 같은 영역에서 포커스</a:t>
                      </a:r>
                      <a:r>
                        <a:rPr lang="en-US" altLang="ko-KR" sz="14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(Focus)</a:t>
                      </a:r>
                      <a:r>
                        <a:rPr lang="ko-KR" altLang="en-US" sz="14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가 빠져나갈 때를 인식하는 이벤트이다</a:t>
                      </a:r>
                      <a:r>
                        <a:rPr lang="en-US" altLang="ko-KR" sz="14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88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altLang="ko-KR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Focus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 필드와 같은 영역에 포커스가 주어질 때를 인식하는 이벤트이다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762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altLang="ko-KR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Click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마우스의 클릭을 인식하는 이벤트이다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34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altLang="ko-KR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Change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&lt;select&gt;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태그와 같은 영역의 데이터 변화를 인식하는 이벤트이다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93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altLang="ko-KR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Select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 필드와 같은 영역 내 문자가 블록 선택되는 것을 인식하는 이벤트이다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15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altLang="ko-KR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Load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&lt;body&gt;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태그에 많이 쓰며 페이지가 로딩될 때를 인식하는 이벤트이다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66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altLang="ko-KR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Unload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&lt;body&gt;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태그에 많이 쓰며 해당 페이지를 빠져나갈 때를 인식하는 이벤트이다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51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altLang="ko-KR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Submit/Reset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Submit/Reset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단추를 누르는 것을 인식하는 이벤트이다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4.6 </a:t>
            </a:r>
            <a:r>
              <a:rPr lang="ko-KR" altLang="en-US" sz="2800" dirty="0" smtClean="0"/>
              <a:t>사용자 정의 객체와 내장 객체 </a:t>
            </a:r>
            <a:r>
              <a:rPr lang="en-US" altLang="ko-KR" sz="2800" dirty="0" smtClean="0"/>
              <a:t>- 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사용자 정의 객체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자바의 클래스와 유사한 기능을 제공한다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OOP</a:t>
            </a:r>
            <a:r>
              <a:rPr lang="ko-KR" altLang="en-US" dirty="0" smtClean="0"/>
              <a:t>의 개념은 아니고 재사용성 등을 고려한 객체의 방식을 제공한다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사용자 정의 </a:t>
            </a:r>
            <a:r>
              <a:rPr lang="ko-KR" altLang="en-US" b="1" dirty="0" smtClean="0"/>
              <a:t>객체 형식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function </a:t>
            </a:r>
            <a:r>
              <a:rPr lang="ko-KR" altLang="en-US" dirty="0" smtClean="0"/>
              <a:t>객체이름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this</a:t>
            </a:r>
            <a:r>
              <a:rPr lang="ko-KR" altLang="en-US" dirty="0" smtClean="0"/>
              <a:t>를 이용한 멤버 변수 및 함수 지정</a:t>
            </a:r>
            <a:endParaRPr lang="en-US" altLang="ko-KR" dirty="0" smtClean="0"/>
          </a:p>
          <a:p>
            <a:r>
              <a:rPr lang="en-US" altLang="ko-KR" dirty="0" smtClean="0"/>
              <a:t> }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Date </a:t>
            </a:r>
            <a:r>
              <a:rPr lang="ko-KR" altLang="en-US" b="1" dirty="0" smtClean="0"/>
              <a:t>객체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new Date(), new Date(year, month, day)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</a:t>
            </a:r>
            <a:r>
              <a:rPr lang="ko-KR" altLang="en-US" dirty="0" smtClean="0"/>
              <a:t> 및 </a:t>
            </a:r>
            <a:r>
              <a:rPr lang="ko-KR" altLang="en-US" dirty="0" smtClean="0"/>
              <a:t>속</a:t>
            </a:r>
            <a:r>
              <a:rPr lang="ko-KR" altLang="en-US" dirty="0" smtClean="0"/>
              <a:t>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getYear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getMonth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getDate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getDay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getHours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getMinutes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getSeconds</a:t>
            </a:r>
            <a:r>
              <a:rPr lang="en-US" altLang="ko-KR" dirty="0" smtClean="0"/>
              <a:t>( 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String </a:t>
            </a:r>
            <a:r>
              <a:rPr lang="ko-KR" altLang="en-US" b="1" dirty="0" smtClean="0"/>
              <a:t>객체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new String(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직접 문자열 지정도 가능</a:t>
            </a:r>
            <a:endParaRPr lang="en-US" altLang="ko-KR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함수</a:t>
            </a:r>
            <a:r>
              <a:rPr lang="ko-KR" altLang="en-US" dirty="0" smtClean="0"/>
              <a:t> 및 </a:t>
            </a:r>
            <a:r>
              <a:rPr lang="ko-KR" altLang="en-US" dirty="0" smtClean="0"/>
              <a:t>속</a:t>
            </a:r>
            <a:r>
              <a:rPr lang="ko-KR" altLang="en-US" dirty="0" smtClean="0"/>
              <a:t>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- length, bold( ), big( ), small( ), strike( ), sub( ), sup( ), </a:t>
            </a:r>
            <a:r>
              <a:rPr lang="en-US" altLang="ko-KR" dirty="0" err="1" smtClean="0"/>
              <a:t>fontcolor</a:t>
            </a:r>
            <a:r>
              <a:rPr lang="en-US" altLang="ko-KR" dirty="0" smtClean="0"/>
              <a:t>("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"), </a:t>
            </a:r>
            <a:r>
              <a:rPr lang="en-US" altLang="ko-KR" dirty="0" err="1" smtClean="0"/>
              <a:t>fontsize</a:t>
            </a:r>
            <a:r>
              <a:rPr lang="en-US" altLang="ko-KR" dirty="0" smtClean="0"/>
              <a:t>(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4.6 </a:t>
            </a:r>
            <a:r>
              <a:rPr lang="ko-KR" altLang="en-US" sz="2800" dirty="0" smtClean="0"/>
              <a:t>사용자 정의 객체와 내장 객체 </a:t>
            </a:r>
            <a:r>
              <a:rPr lang="en-US" altLang="ko-KR" sz="2800" dirty="0" smtClean="0"/>
              <a:t>- 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en-US" altLang="ko-KR" b="1" dirty="0" smtClean="0"/>
              <a:t>- </a:t>
            </a:r>
            <a:r>
              <a:rPr lang="en-US" altLang="ko-KR" b="1" dirty="0" smtClean="0"/>
              <a:t>Math </a:t>
            </a:r>
            <a:r>
              <a:rPr lang="ko-KR" altLang="en-US" b="1" dirty="0" smtClean="0"/>
              <a:t>객체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함수</a:t>
            </a:r>
            <a:r>
              <a:rPr lang="ko-KR" altLang="en-US" dirty="0" smtClean="0"/>
              <a:t> 및 </a:t>
            </a:r>
            <a:r>
              <a:rPr lang="ko-KR" altLang="en-US" dirty="0" smtClean="0"/>
              <a:t>속</a:t>
            </a:r>
            <a:r>
              <a:rPr lang="ko-KR" altLang="en-US" dirty="0" smtClean="0"/>
              <a:t>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- E, PI, sin(x), </a:t>
            </a:r>
            <a:r>
              <a:rPr lang="en-US" altLang="ko-KR" dirty="0" err="1" smtClean="0"/>
              <a:t>cos</a:t>
            </a:r>
            <a:r>
              <a:rPr lang="en-US" altLang="ko-KR" dirty="0" smtClean="0"/>
              <a:t>(x), tan(x), abs(x), log(x), </a:t>
            </a:r>
            <a:r>
              <a:rPr lang="en-US" altLang="ko-KR" dirty="0" err="1" smtClean="0"/>
              <a:t>pow</a:t>
            </a:r>
            <a:r>
              <a:rPr lang="en-US" altLang="ko-KR" dirty="0" smtClean="0"/>
              <a:t>(x, y), 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(x), random( ), round(x), floor(x), ceil(x), max(x, y), min(x, y)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Array </a:t>
            </a:r>
            <a:r>
              <a:rPr lang="ko-KR" altLang="en-US" b="1" dirty="0" smtClean="0"/>
              <a:t>객체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new Array(), new Array(n)</a:t>
            </a:r>
            <a:endParaRPr lang="en-US" altLang="ko-KR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함수</a:t>
            </a:r>
            <a:r>
              <a:rPr lang="ko-KR" altLang="en-US" dirty="0" smtClean="0"/>
              <a:t> 및 </a:t>
            </a:r>
            <a:r>
              <a:rPr lang="ko-KR" altLang="en-US" dirty="0" smtClean="0"/>
              <a:t>속</a:t>
            </a:r>
            <a:r>
              <a:rPr lang="ko-KR" altLang="en-US" dirty="0" smtClean="0"/>
              <a:t>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- length, join([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]), sort(f), reverse( ), </a:t>
            </a:r>
            <a:r>
              <a:rPr lang="en-US" altLang="ko-KR" dirty="0" err="1" smtClean="0"/>
              <a:t>concat</a:t>
            </a:r>
            <a:r>
              <a:rPr lang="en-US" altLang="ko-KR" dirty="0" smtClean="0"/>
              <a:t>([ ]), slice(start, end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Function </a:t>
            </a:r>
            <a:r>
              <a:rPr lang="ko-KR" altLang="en-US" b="1" dirty="0" smtClean="0"/>
              <a:t>객체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new Function([</a:t>
            </a:r>
            <a:r>
              <a:rPr lang="ko-KR" altLang="en-US" dirty="0" smtClean="0"/>
              <a:t>매개</a:t>
            </a:r>
            <a:r>
              <a:rPr lang="en-US" altLang="ko-KR" dirty="0" smtClean="0"/>
              <a:t>_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1, </a:t>
            </a:r>
            <a:r>
              <a:rPr lang="ko-KR" altLang="en-US" dirty="0" smtClean="0"/>
              <a:t>매개</a:t>
            </a:r>
            <a:r>
              <a:rPr lang="en-US" altLang="ko-KR" dirty="0" smtClean="0"/>
              <a:t>_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2…],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내용부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함수</a:t>
            </a:r>
            <a:r>
              <a:rPr lang="ko-KR" altLang="en-US" dirty="0" smtClean="0"/>
              <a:t> 및 </a:t>
            </a:r>
            <a:r>
              <a:rPr lang="ko-KR" altLang="en-US" dirty="0" smtClean="0"/>
              <a:t>속</a:t>
            </a:r>
            <a:r>
              <a:rPr lang="ko-KR" altLang="en-US" dirty="0" smtClean="0"/>
              <a:t>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- arguments, </a:t>
            </a:r>
            <a:r>
              <a:rPr lang="en-US" altLang="ko-KR" dirty="0" smtClean="0"/>
              <a:t>prototype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Screen </a:t>
            </a:r>
            <a:r>
              <a:rPr lang="ko-KR" altLang="en-US" b="1" dirty="0" smtClean="0"/>
              <a:t>객체</a:t>
            </a:r>
            <a:endParaRPr lang="en-US" altLang="ko-KR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함수 및 속성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Screen.width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Screen.height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8810</TotalTime>
  <Words>1031</Words>
  <Application>Microsoft Office PowerPoint</Application>
  <PresentationFormat>화면 슬라이드 쇼(4:3)</PresentationFormat>
  <Paragraphs>148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Agenda</vt:lpstr>
      <vt:lpstr> 4.1 자바 스크립트의 기본 구문</vt:lpstr>
      <vt:lpstr> 4.2 자바 스크립트의 변수와 연산자</vt:lpstr>
      <vt:lpstr> 4.3 자바 스크립트의 대화상자와 함수</vt:lpstr>
      <vt:lpstr> 4.4 자바 스크립트의 제어문</vt:lpstr>
      <vt:lpstr> 4.5 자바 스크립트의 이벤트와 이벤트 핸들러</vt:lpstr>
      <vt:lpstr> 4.6 사용자 정의 객체와 내장 객체 - I</vt:lpstr>
      <vt:lpstr> 4.6 사용자 정의 객체와 내장 객체 - II</vt:lpstr>
      <vt:lpstr> 4.6 사용자 정의 객체와 내장 객체 - III</vt:lpstr>
      <vt:lpstr>Summary</vt:lpstr>
    </vt:vector>
  </TitlesOfParts>
  <Company>UENGINE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KIMSH</dc:creator>
  <cp:lastModifiedBy>KIMSH</cp:lastModifiedBy>
  <cp:revision>130</cp:revision>
  <dcterms:created xsi:type="dcterms:W3CDTF">2012-05-21T16:43:44Z</dcterms:created>
  <dcterms:modified xsi:type="dcterms:W3CDTF">2012-08-19T17:10:49Z</dcterms:modified>
</cp:coreProperties>
</file>