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3" r:id="rId5"/>
    <p:sldId id="294" r:id="rId6"/>
    <p:sldId id="265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64704"/>
            <a:ext cx="432048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/>
              <a:t>Part 1 </a:t>
            </a:r>
            <a:r>
              <a:rPr lang="ko-KR" altLang="ko-KR" sz="2400" dirty="0" smtClean="0"/>
              <a:t>웹 프로그래밍</a:t>
            </a:r>
            <a:r>
              <a:rPr lang="en-US" altLang="ko-KR" sz="2400" dirty="0" smtClean="0"/>
              <a:t> : </a:t>
            </a:r>
            <a:r>
              <a:rPr lang="ko-KR" altLang="ko-KR" sz="2400" dirty="0" err="1" smtClean="0"/>
              <a:t>기초편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707904" y="5301208"/>
            <a:ext cx="51125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ko-KR" dirty="0" smtClean="0"/>
              <a:t>라운드</a:t>
            </a:r>
            <a:r>
              <a:rPr lang="en-US" altLang="ko-KR" dirty="0" smtClean="0"/>
              <a:t> </a:t>
            </a:r>
            <a:r>
              <a:rPr lang="en-US" altLang="ko-KR" dirty="0" smtClean="0"/>
              <a:t>7. </a:t>
            </a:r>
            <a:r>
              <a:rPr lang="ko-KR" altLang="en-US" dirty="0" smtClean="0"/>
              <a:t>프로젝트 관리와 </a:t>
            </a:r>
            <a:r>
              <a:rPr lang="en-US" altLang="ko-KR" dirty="0" smtClean="0"/>
              <a:t>CVS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>
                <a:sym typeface="Wingdings" pitchFamily="2" charset="2"/>
              </a:rPr>
              <a:t>Agenda</a:t>
            </a:r>
            <a:endParaRPr lang="ko-KR" altLang="en-US" dirty="0"/>
          </a:p>
        </p:txBody>
      </p:sp>
      <p:sp>
        <p:nvSpPr>
          <p:cNvPr id="11268" name="AutoShape 4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270" name="AutoShape 6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81869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charset="0"/>
              <a:buChar char="•"/>
            </a:pPr>
            <a:r>
              <a:rPr lang="en-US" altLang="ko-KR" dirty="0" smtClean="0"/>
              <a:t>CVS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SVN</a:t>
            </a:r>
            <a:r>
              <a:rPr lang="ko-KR" altLang="en-US" dirty="0" smtClean="0"/>
              <a:t>에 대해서 안다</a:t>
            </a:r>
            <a:r>
              <a:rPr lang="en-US" altLang="ko-KR" dirty="0" smtClean="0"/>
              <a:t>.</a:t>
            </a:r>
          </a:p>
          <a:p>
            <a:pPr latinLnBrk="0">
              <a:buFont typeface="Arial" charset="0"/>
              <a:buChar char="•"/>
            </a:pPr>
            <a:endParaRPr lang="en-US" altLang="ko-KR" dirty="0" smtClean="0"/>
          </a:p>
          <a:p>
            <a:pPr latinLnBrk="0">
              <a:buFont typeface="Arial" charset="0"/>
              <a:buChar char="•"/>
            </a:pPr>
            <a:r>
              <a:rPr lang="en-US" altLang="ko-KR" dirty="0" smtClean="0"/>
              <a:t>CVS</a:t>
            </a:r>
            <a:r>
              <a:rPr lang="ko-KR" altLang="en-US" dirty="0" smtClean="0"/>
              <a:t>를 통해 프로젝트를 관리할 수 있다</a:t>
            </a:r>
            <a:r>
              <a:rPr lang="en-US" altLang="ko-KR" dirty="0" smtClean="0"/>
              <a:t>.</a:t>
            </a:r>
          </a:p>
          <a:p>
            <a:pPr latinLnBrk="0">
              <a:buFont typeface="Arial" charset="0"/>
              <a:buChar char="•"/>
            </a:pPr>
            <a:endParaRPr lang="en-US" altLang="ko-KR" dirty="0" smtClean="0"/>
          </a:p>
          <a:p>
            <a:pPr latinLnBrk="0">
              <a:buFont typeface="Arial" charset="0"/>
              <a:buChar char="•"/>
            </a:pPr>
            <a:r>
              <a:rPr lang="en-US" altLang="ko-KR" dirty="0" smtClean="0"/>
              <a:t>CVS</a:t>
            </a:r>
            <a:r>
              <a:rPr lang="ko-KR" altLang="en-US" dirty="0" smtClean="0"/>
              <a:t>에서 버전 관리와 충돌 관리를 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atinLnBrk="0">
              <a:buFont typeface="Arial" charset="0"/>
              <a:buChar char="•"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7.1 CVS </a:t>
            </a:r>
            <a:r>
              <a:rPr lang="ko-KR" altLang="en-US" sz="2800" dirty="0" smtClean="0"/>
              <a:t>환경설정 </a:t>
            </a:r>
            <a:r>
              <a:rPr lang="en-US" altLang="ko-KR" sz="2800" dirty="0" smtClean="0"/>
              <a:t>- 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CVS(</a:t>
            </a:r>
            <a:r>
              <a:rPr lang="en-US" altLang="ko-KR" b="1" dirty="0" smtClean="0"/>
              <a:t>Concurrent Versions </a:t>
            </a:r>
            <a:r>
              <a:rPr lang="en-US" altLang="ko-KR" b="1" dirty="0" smtClean="0"/>
              <a:t>System)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이란</a:t>
            </a:r>
            <a:r>
              <a:rPr lang="en-US" altLang="ko-KR" b="1" dirty="0" smtClean="0"/>
              <a:t>?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ko-KR" dirty="0" smtClean="0"/>
              <a:t>파일이나 프로젝트를 </a:t>
            </a:r>
            <a:r>
              <a:rPr lang="ko-KR" altLang="ko-KR" dirty="0" err="1" smtClean="0"/>
              <a:t>버전별로</a:t>
            </a:r>
            <a:r>
              <a:rPr lang="ko-KR" altLang="ko-KR" dirty="0" smtClean="0"/>
              <a:t> 관리해 주는 서버</a:t>
            </a:r>
            <a:r>
              <a:rPr lang="en-US" altLang="ko-KR" dirty="0" smtClean="0"/>
              <a:t>/</a:t>
            </a:r>
            <a:r>
              <a:rPr lang="ko-KR" altLang="ko-KR" dirty="0" smtClean="0"/>
              <a:t>클라이언트 통합 프로그램이다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/>
              <a:t>'Delta Compression'</a:t>
            </a:r>
            <a:r>
              <a:rPr lang="ko-KR" altLang="ko-KR" dirty="0" smtClean="0"/>
              <a:t>이라는 압축 방식을 하나의 알고리즘으로 </a:t>
            </a:r>
            <a:r>
              <a:rPr lang="ko-KR" altLang="ko-KR" dirty="0" smtClean="0"/>
              <a:t>도입</a:t>
            </a:r>
            <a:r>
              <a:rPr lang="ko-KR" altLang="en-US" dirty="0" smtClean="0"/>
              <a:t>하여 </a:t>
            </a:r>
            <a:r>
              <a:rPr lang="ko-KR" altLang="ko-KR" dirty="0" smtClean="0"/>
              <a:t>원본 파일은 하나만 있고 차이점만을 압축하여 </a:t>
            </a:r>
            <a:r>
              <a:rPr lang="ko-KR" altLang="ko-KR" dirty="0" smtClean="0"/>
              <a:t>저장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16024" y="3573016"/>
            <a:ext cx="8676456" cy="28803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en-US" altLang="ko-KR" dirty="0" smtClean="0"/>
              <a:t>History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: CVS </a:t>
            </a:r>
            <a:r>
              <a:rPr lang="ko-KR" altLang="en-US" dirty="0" smtClean="0"/>
              <a:t>클라이언트를 통해 서버로 전송한 시점 </a:t>
            </a:r>
            <a:r>
              <a:rPr lang="ko-KR" altLang="en-US" dirty="0" err="1" smtClean="0"/>
              <a:t>마다의</a:t>
            </a:r>
            <a:r>
              <a:rPr lang="ko-KR" altLang="en-US" dirty="0" smtClean="0"/>
              <a:t> 기록을 </a:t>
            </a:r>
            <a:r>
              <a:rPr lang="en-US" altLang="ko-KR" dirty="0" smtClean="0"/>
              <a:t>History</a:t>
            </a:r>
            <a:r>
              <a:rPr lang="ko-KR" altLang="en-US" dirty="0" smtClean="0"/>
              <a:t>로 남길 수 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en-US" altLang="ko-KR" dirty="0" smtClean="0"/>
              <a:t>Delta Compression</a:t>
            </a:r>
            <a:r>
              <a:rPr lang="ko-KR" altLang="en-US" dirty="0" smtClean="0"/>
              <a:t> 기능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원본 파일 대비 저장되는 각 파일 별 차이점만을 저장하여 용량을 줄일 수 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병합 기능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공동 프로젝트 진행 시 </a:t>
            </a:r>
            <a:r>
              <a:rPr lang="ko-KR" altLang="en-US" dirty="0" smtClean="0"/>
              <a:t>각 개발자의 개발 내용을 병합시켜 줄 수 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en-US" altLang="ko-KR" dirty="0" smtClean="0"/>
              <a:t>branch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프로젝트가 서로 다른 이슈로 분기되어 진행 될 때 상호간에 별도의 소스로 관리될 수 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en-US" altLang="ko-KR" dirty="0" smtClean="0"/>
              <a:t>tag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프로젝트의 특정 시점에 대한 </a:t>
            </a:r>
            <a:r>
              <a:rPr lang="en-US" altLang="ko-KR" dirty="0" smtClean="0"/>
              <a:t>versioning</a:t>
            </a:r>
            <a:r>
              <a:rPr lang="ko-KR" altLang="en-US" dirty="0" smtClean="0"/>
              <a:t>을 할 수 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en-US" altLang="ko-KR" dirty="0" smtClean="0"/>
              <a:t>diff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버전 상호간이나 </a:t>
            </a:r>
            <a:r>
              <a:rPr lang="ko-KR" altLang="en-US" dirty="0" err="1" smtClean="0"/>
              <a:t>태그된</a:t>
            </a:r>
            <a:r>
              <a:rPr lang="ko-KR" altLang="en-US" dirty="0" smtClean="0"/>
              <a:t> 소스 상호간에 차이점을 비교할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39552" y="2780928"/>
            <a:ext cx="2736304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CVS</a:t>
            </a:r>
            <a:r>
              <a:rPr lang="ko-KR" altLang="en-US" dirty="0" smtClean="0"/>
              <a:t>의 기능 요약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7.1 CVS </a:t>
            </a:r>
            <a:r>
              <a:rPr lang="ko-KR" altLang="en-US" sz="2800" dirty="0" smtClean="0"/>
              <a:t>환경설정 </a:t>
            </a:r>
            <a:r>
              <a:rPr lang="en-US" altLang="ko-KR" sz="2800" dirty="0" smtClean="0"/>
              <a:t>- II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CVS </a:t>
            </a:r>
            <a:r>
              <a:rPr lang="ko-KR" altLang="en-US" b="1" dirty="0" smtClean="0"/>
              <a:t>환경 설정</a:t>
            </a:r>
            <a:endParaRPr lang="en-US" altLang="ko-KR" b="1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서버는 </a:t>
            </a:r>
            <a:r>
              <a:rPr lang="en-US" altLang="ko-KR" dirty="0" smtClean="0"/>
              <a:t>CVSNT </a:t>
            </a:r>
            <a:r>
              <a:rPr lang="ko-KR" altLang="en-US" dirty="0" smtClean="0"/>
              <a:t>라는 서버 프로그램을 사용한다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클라이언트는 </a:t>
            </a:r>
            <a:r>
              <a:rPr lang="en-US" altLang="ko-KR" dirty="0" smtClean="0"/>
              <a:t>Eclipse</a:t>
            </a:r>
            <a:r>
              <a:rPr lang="ko-KR" altLang="en-US" dirty="0" smtClean="0"/>
              <a:t>에 기본으로 설치되어 있는 플러그인을 사용한다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: </a:t>
            </a:r>
            <a:r>
              <a:rPr lang="en-US" altLang="ko-KR" dirty="0" smtClean="0"/>
              <a:t>http://</a:t>
            </a:r>
            <a:r>
              <a:rPr lang="en-US" altLang="ko-KR" dirty="0" smtClean="0"/>
              <a:t>www.march-hare.com/cvsnt 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default </a:t>
            </a:r>
            <a:r>
              <a:rPr lang="ko-KR" altLang="en-US" dirty="0" smtClean="0"/>
              <a:t>설치 후 </a:t>
            </a:r>
            <a:r>
              <a:rPr lang="ko-KR" altLang="en-US" dirty="0" err="1" smtClean="0"/>
              <a:t>재부팅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/>
              <a:t>[</a:t>
            </a:r>
            <a:r>
              <a:rPr lang="ko-KR" altLang="ko-KR" dirty="0" smtClean="0"/>
              <a:t>시작</a:t>
            </a:r>
            <a:r>
              <a:rPr lang="en-US" altLang="ko-KR" dirty="0" smtClean="0"/>
              <a:t> &gt; </a:t>
            </a:r>
            <a:r>
              <a:rPr lang="ko-KR" altLang="ko-KR" dirty="0" smtClean="0"/>
              <a:t>프로그램</a:t>
            </a:r>
            <a:r>
              <a:rPr lang="en-US" altLang="ko-KR" dirty="0" smtClean="0"/>
              <a:t> &gt; CVSNT &gt; CVSNT Control Panel]</a:t>
            </a:r>
            <a:r>
              <a:rPr lang="ko-KR" altLang="ko-KR" dirty="0" smtClean="0"/>
              <a:t>을 </a:t>
            </a:r>
            <a:r>
              <a:rPr lang="ko-KR" altLang="ko-KR" dirty="0" smtClean="0"/>
              <a:t>선택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실행 중인 서비스 중지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Repository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Server Setting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중지한 서비스 재 실행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 - CVS </a:t>
            </a:r>
            <a:r>
              <a:rPr lang="ko-KR" altLang="en-US" b="1" dirty="0" smtClean="0"/>
              <a:t>사용자 등록</a:t>
            </a:r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en-US" altLang="ko-KR" dirty="0" smtClean="0"/>
              <a:t>CVS root </a:t>
            </a:r>
            <a:r>
              <a:rPr lang="ko-KR" altLang="en-US" dirty="0" smtClean="0"/>
              <a:t>설정 </a:t>
            </a:r>
            <a:endParaRPr lang="en-US" altLang="ko-KR" dirty="0" smtClean="0"/>
          </a:p>
          <a:p>
            <a:r>
              <a:rPr lang="en-US" altLang="ko-KR" dirty="0" smtClean="0"/>
              <a:t>   set </a:t>
            </a:r>
            <a:r>
              <a:rPr lang="en-US" altLang="ko-KR" dirty="0" smtClean="0"/>
              <a:t>CVSROOT=:</a:t>
            </a:r>
            <a:r>
              <a:rPr lang="en-US" altLang="ko-KR" dirty="0" err="1" smtClean="0"/>
              <a:t>pserver</a:t>
            </a:r>
            <a:r>
              <a:rPr lang="en-US" altLang="ko-KR" dirty="0" smtClean="0"/>
              <a:t>:</a:t>
            </a:r>
            <a:r>
              <a:rPr lang="ko-KR" altLang="ko-KR" dirty="0" smtClean="0"/>
              <a:t>본인</a:t>
            </a:r>
            <a:r>
              <a:rPr lang="en-US" altLang="ko-KR" dirty="0" smtClean="0"/>
              <a:t>_</a:t>
            </a:r>
            <a:r>
              <a:rPr lang="ko-KR" altLang="ko-KR" dirty="0" smtClean="0"/>
              <a:t>컴퓨터</a:t>
            </a:r>
            <a:r>
              <a:rPr lang="en-US" altLang="ko-KR" dirty="0" smtClean="0"/>
              <a:t>_</a:t>
            </a:r>
            <a:r>
              <a:rPr lang="ko-KR" altLang="ko-KR" dirty="0" smtClean="0"/>
              <a:t>계정</a:t>
            </a:r>
            <a:r>
              <a:rPr lang="en-US" altLang="ko-KR" dirty="0" smtClean="0"/>
              <a:t>@CVS_</a:t>
            </a:r>
            <a:r>
              <a:rPr lang="ko-KR" altLang="ko-KR" dirty="0" smtClean="0"/>
              <a:t>서버</a:t>
            </a:r>
            <a:r>
              <a:rPr lang="en-US" altLang="ko-KR" dirty="0" smtClean="0"/>
              <a:t>_</a:t>
            </a:r>
            <a:r>
              <a:rPr lang="ko-KR" altLang="ko-KR" dirty="0" smtClean="0"/>
              <a:t>컴퓨터</a:t>
            </a:r>
            <a:r>
              <a:rPr lang="en-US" altLang="ko-KR" dirty="0" smtClean="0"/>
              <a:t>_IP:</a:t>
            </a:r>
            <a:r>
              <a:rPr lang="ko-KR" altLang="ko-KR" dirty="0" smtClean="0"/>
              <a:t>등록한</a:t>
            </a:r>
            <a:r>
              <a:rPr lang="en-US" altLang="ko-KR" dirty="0" smtClean="0"/>
              <a:t>_</a:t>
            </a:r>
            <a:r>
              <a:rPr lang="ko-KR" altLang="ko-KR" dirty="0" smtClean="0"/>
              <a:t>저장소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CVS 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cvs</a:t>
            </a:r>
            <a:r>
              <a:rPr lang="en-US" altLang="ko-KR" dirty="0" smtClean="0"/>
              <a:t> </a:t>
            </a:r>
            <a:r>
              <a:rPr lang="en-US" altLang="ko-KR" dirty="0" smtClean="0"/>
              <a:t>login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컴퓨터 계정 비밀번호 입력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: CVS </a:t>
            </a:r>
            <a:r>
              <a:rPr lang="ko-KR" altLang="en-US" dirty="0" smtClean="0">
                <a:sym typeface="Wingdings" pitchFamily="2" charset="2"/>
              </a:rPr>
              <a:t>클라이언트 계정 생성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</a:t>
            </a:r>
            <a:r>
              <a:rPr lang="en-US" altLang="ko-KR" dirty="0" err="1" smtClean="0"/>
              <a:t>cvs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 –r </a:t>
            </a:r>
            <a:r>
              <a:rPr lang="ko-KR" altLang="ko-KR" dirty="0" smtClean="0"/>
              <a:t>본인</a:t>
            </a:r>
            <a:r>
              <a:rPr lang="en-US" altLang="ko-KR" dirty="0" smtClean="0"/>
              <a:t>_</a:t>
            </a:r>
            <a:r>
              <a:rPr lang="ko-KR" altLang="ko-KR" dirty="0" smtClean="0"/>
              <a:t>컴퓨터</a:t>
            </a:r>
            <a:r>
              <a:rPr lang="en-US" altLang="ko-KR" dirty="0" smtClean="0"/>
              <a:t>_</a:t>
            </a:r>
            <a:r>
              <a:rPr lang="ko-KR" altLang="ko-KR" dirty="0" smtClean="0"/>
              <a:t>계정 </a:t>
            </a:r>
            <a:r>
              <a:rPr lang="en-US" altLang="ko-KR" dirty="0" smtClean="0"/>
              <a:t>–a </a:t>
            </a:r>
            <a:r>
              <a:rPr lang="ko-KR" altLang="ko-KR" dirty="0" smtClean="0"/>
              <a:t>클라이언트</a:t>
            </a:r>
            <a:r>
              <a:rPr lang="en-US" altLang="ko-KR" dirty="0" smtClean="0"/>
              <a:t>_</a:t>
            </a:r>
            <a:r>
              <a:rPr lang="ko-KR" altLang="ko-KR" dirty="0" smtClean="0"/>
              <a:t>계정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비밀번호 생성 </a:t>
            </a:r>
            <a:r>
              <a:rPr lang="en-US" altLang="ko-KR" dirty="0" smtClean="0">
                <a:sym typeface="Wingdings" pitchFamily="2" charset="2"/>
              </a:rPr>
              <a:t>(2</a:t>
            </a:r>
            <a:r>
              <a:rPr lang="ko-KR" altLang="en-US" dirty="0" smtClean="0">
                <a:sym typeface="Wingdings" pitchFamily="2" charset="2"/>
              </a:rPr>
              <a:t>번</a:t>
            </a:r>
            <a:r>
              <a:rPr lang="en-US" altLang="ko-KR" dirty="0" smtClean="0">
                <a:sym typeface="Wingdings" pitchFamily="2" charset="2"/>
              </a:rPr>
              <a:t>)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7.2 CVS </a:t>
            </a:r>
            <a:r>
              <a:rPr lang="ko-KR" altLang="en-US" sz="2800" dirty="0" smtClean="0"/>
              <a:t>사용법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CVS </a:t>
            </a:r>
            <a:r>
              <a:rPr lang="ko-KR" altLang="en-US" b="1" dirty="0" smtClean="0"/>
              <a:t>활용 내용</a:t>
            </a:r>
            <a:endParaRPr lang="en-US" altLang="ko-KR" b="1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en-US" altLang="ko-KR" dirty="0" smtClean="0"/>
              <a:t>* </a:t>
            </a:r>
            <a:r>
              <a:rPr lang="ko-KR" altLang="ko-KR" dirty="0" smtClean="0"/>
              <a:t>프로젝트의 공유와 체크 아웃</a:t>
            </a:r>
            <a:r>
              <a:rPr lang="en-US" altLang="ko-KR" dirty="0" smtClean="0"/>
              <a:t> : </a:t>
            </a:r>
            <a:r>
              <a:rPr lang="ko-KR" altLang="ko-KR" dirty="0" smtClean="0"/>
              <a:t>프로젝트를</a:t>
            </a:r>
            <a:r>
              <a:rPr lang="en-US" altLang="ko-KR" dirty="0" smtClean="0"/>
              <a:t> CVSNT </a:t>
            </a:r>
            <a:r>
              <a:rPr lang="ko-KR" altLang="ko-KR" dirty="0" smtClean="0"/>
              <a:t>서버에 등록하거나 클라이언트 작업 영역으로 복사하는 작업이다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ko-KR" altLang="ko-KR" dirty="0" smtClean="0"/>
              <a:t>파일의 버전 관리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업데이트와 </a:t>
            </a:r>
            <a:r>
              <a:rPr lang="ko-KR" altLang="ko-KR" dirty="0" err="1" smtClean="0"/>
              <a:t>커밋</a:t>
            </a:r>
            <a:r>
              <a:rPr lang="en-US" altLang="ko-KR" dirty="0" smtClean="0"/>
              <a:t>(Commit)</a:t>
            </a:r>
            <a:r>
              <a:rPr lang="ko-KR" altLang="ko-KR" dirty="0" smtClean="0"/>
              <a:t>을 통해 파일을 수정하고 </a:t>
            </a:r>
            <a:r>
              <a:rPr lang="ko-KR" altLang="ko-KR" dirty="0" smtClean="0"/>
              <a:t>히스토리</a:t>
            </a:r>
            <a:r>
              <a:rPr lang="en-US" altLang="ko-KR" dirty="0" smtClean="0"/>
              <a:t>(History)</a:t>
            </a:r>
            <a:r>
              <a:rPr lang="ko-KR" altLang="ko-KR" dirty="0" smtClean="0"/>
              <a:t>를 관리하는 작업이다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ko-KR" altLang="ko-KR" dirty="0" smtClean="0"/>
              <a:t>파일의 동기화 관리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업데이트와 </a:t>
            </a:r>
            <a:r>
              <a:rPr lang="ko-KR" altLang="ko-KR" dirty="0" err="1" smtClean="0"/>
              <a:t>커밋</a:t>
            </a:r>
            <a:r>
              <a:rPr lang="ko-KR" altLang="ko-KR" dirty="0" smtClean="0"/>
              <a:t> 중에 발생하는 버전 충돌을 해결하는 작업이다</a:t>
            </a:r>
            <a:r>
              <a:rPr lang="en-US" altLang="ko-KR" dirty="0" smtClean="0"/>
              <a:t>.</a:t>
            </a:r>
          </a:p>
          <a:p>
            <a:pPr latinLnBrk="0"/>
            <a:endParaRPr lang="en-US" altLang="ko-KR" dirty="0" smtClean="0"/>
          </a:p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예시를 통한 사용법 학습</a:t>
            </a:r>
            <a:endParaRPr lang="en-US" altLang="ko-K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CVS</a:t>
            </a:r>
            <a:r>
              <a:rPr lang="ko-KR" altLang="en-US" dirty="0" smtClean="0"/>
              <a:t>는 </a:t>
            </a:r>
            <a:r>
              <a:rPr lang="ko-KR" altLang="ko-KR" dirty="0" smtClean="0"/>
              <a:t>파일이나 프로젝트를 버전별로 관리해 주는 서버</a:t>
            </a:r>
            <a:r>
              <a:rPr lang="en-US" altLang="ko-KR" dirty="0" smtClean="0"/>
              <a:t>/</a:t>
            </a:r>
            <a:r>
              <a:rPr lang="ko-KR" altLang="ko-KR" dirty="0" smtClean="0"/>
              <a:t>클라이언트 통합 프로그램이다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CVS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en-US" altLang="ko-KR" dirty="0" smtClean="0"/>
              <a:t>'Delta Compression'</a:t>
            </a:r>
            <a:r>
              <a:rPr lang="ko-KR" altLang="ko-KR" dirty="0" smtClean="0"/>
              <a:t>이라는 압축 방식을 하나의 알고리즘으로 도입</a:t>
            </a:r>
            <a:r>
              <a:rPr lang="ko-KR" altLang="en-US" dirty="0" smtClean="0"/>
              <a:t>하여 </a:t>
            </a:r>
            <a:r>
              <a:rPr lang="ko-KR" altLang="ko-KR" dirty="0" smtClean="0"/>
              <a:t>원본 파일은 하나만 있고 차이점만을 압축하여 저장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CVS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History, </a:t>
            </a:r>
            <a:r>
              <a:rPr lang="en-US" altLang="ko-KR" dirty="0" smtClean="0"/>
              <a:t>Delta </a:t>
            </a:r>
            <a:r>
              <a:rPr lang="en-US" altLang="ko-KR" dirty="0" smtClean="0"/>
              <a:t>Compression, </a:t>
            </a:r>
            <a:r>
              <a:rPr lang="ko-KR" altLang="en-US" dirty="0" smtClean="0"/>
              <a:t>병합</a:t>
            </a:r>
            <a:r>
              <a:rPr lang="en-US" altLang="ko-KR" dirty="0" smtClean="0"/>
              <a:t>, branch, tag, diff</a:t>
            </a:r>
            <a:r>
              <a:rPr lang="ko-KR" altLang="en-US" dirty="0" smtClean="0"/>
              <a:t> 등의 기능을 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CVS</a:t>
            </a:r>
            <a:r>
              <a:rPr lang="ko-KR" altLang="en-US" dirty="0" smtClean="0"/>
              <a:t>를 통해 </a:t>
            </a:r>
            <a:r>
              <a:rPr lang="ko-KR" altLang="ko-KR" dirty="0" smtClean="0"/>
              <a:t>프로젝트의 공유와 체크 </a:t>
            </a:r>
            <a:r>
              <a:rPr lang="ko-KR" altLang="ko-KR" dirty="0" smtClean="0"/>
              <a:t>아웃</a:t>
            </a:r>
            <a:r>
              <a:rPr lang="en-US" altLang="ko-KR" dirty="0" smtClean="0"/>
              <a:t>, </a:t>
            </a:r>
            <a:r>
              <a:rPr lang="ko-KR" altLang="ko-KR" dirty="0" smtClean="0"/>
              <a:t>파일의 </a:t>
            </a:r>
            <a:r>
              <a:rPr lang="ko-KR" altLang="ko-KR" dirty="0" smtClean="0"/>
              <a:t>버전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동기화</a:t>
            </a:r>
            <a:r>
              <a:rPr lang="ko-KR" altLang="ko-KR" dirty="0" smtClean="0"/>
              <a:t> 관리</a:t>
            </a:r>
            <a:r>
              <a:rPr lang="ko-KR" altLang="en-US" dirty="0" smtClean="0"/>
              <a:t>를 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9100</TotalTime>
  <Words>478</Words>
  <Application>Microsoft Office PowerPoint</Application>
  <PresentationFormat>화면 슬라이드 쇼(4:3)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Agenda</vt:lpstr>
      <vt:lpstr> 7.1 CVS 환경설정 - I</vt:lpstr>
      <vt:lpstr> 7.1 CVS 환경설정 - II</vt:lpstr>
      <vt:lpstr> 7.2 CVS 사용법</vt:lpstr>
      <vt:lpstr>Summary</vt:lpstr>
    </vt:vector>
  </TitlesOfParts>
  <Company>UENGINE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KIMSH</dc:creator>
  <cp:lastModifiedBy>KIMSH</cp:lastModifiedBy>
  <cp:revision>191</cp:revision>
  <dcterms:created xsi:type="dcterms:W3CDTF">2012-05-21T16:43:44Z</dcterms:created>
  <dcterms:modified xsi:type="dcterms:W3CDTF">2012-08-21T06:40:11Z</dcterms:modified>
</cp:coreProperties>
</file>