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98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8.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자동화와 </a:t>
            </a:r>
            <a:r>
              <a:rPr lang="en-US" altLang="ko-KR" dirty="0" smtClean="0"/>
              <a:t>Ant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ANT </a:t>
            </a:r>
            <a:r>
              <a:rPr lang="ko-KR" altLang="ko-KR" dirty="0" smtClean="0"/>
              <a:t>환경 설정에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ANT</a:t>
            </a:r>
            <a:r>
              <a:rPr lang="ko-KR" altLang="ko-KR" dirty="0" smtClean="0"/>
              <a:t>의 기본 구문을 작성할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ANT</a:t>
            </a:r>
            <a:r>
              <a:rPr lang="ko-KR" altLang="ko-KR" dirty="0" smtClean="0"/>
              <a:t>의 명령어들을 사용할 수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8.1 Ant</a:t>
            </a:r>
            <a:r>
              <a:rPr lang="ko-KR" altLang="en-US" sz="2800" dirty="0" smtClean="0"/>
              <a:t>의 환경설정과 매뉴얼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Ant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Ant</a:t>
            </a:r>
            <a:r>
              <a:rPr lang="ko-KR" altLang="ko-KR" dirty="0" smtClean="0"/>
              <a:t>는 </a:t>
            </a:r>
            <a:r>
              <a:rPr lang="ko-KR" altLang="ko-KR" dirty="0" smtClean="0"/>
              <a:t>아파치</a:t>
            </a:r>
            <a:r>
              <a:rPr lang="en-US" altLang="ko-KR" dirty="0" smtClean="0"/>
              <a:t>(Apache) </a:t>
            </a:r>
            <a:r>
              <a:rPr lang="ko-KR" altLang="ko-KR" dirty="0" smtClean="0"/>
              <a:t>그룹의 프로젝트로 자바 기반의 </a:t>
            </a:r>
            <a:r>
              <a:rPr lang="ko-KR" altLang="ko-KR" dirty="0" err="1" smtClean="0"/>
              <a:t>빌드</a:t>
            </a:r>
            <a:r>
              <a:rPr lang="en-US" altLang="ko-KR" dirty="0" smtClean="0"/>
              <a:t>(Build) </a:t>
            </a:r>
            <a:r>
              <a:rPr lang="ko-KR" altLang="ko-KR" dirty="0" smtClean="0"/>
              <a:t>도구이다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에 기본 플러그 인으로 설치되어 있으므로 별도의 환경설정이 필요 없으나 직접 설치하고자 한다면 </a:t>
            </a:r>
            <a:r>
              <a:rPr lang="en-US" altLang="ko-KR" dirty="0" smtClean="0"/>
              <a:t>http://ant.apache.org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받아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실행하면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Ant</a:t>
            </a:r>
            <a:r>
              <a:rPr lang="ko-KR" altLang="en-US" dirty="0" smtClean="0"/>
              <a:t>의 매뉴얼은 </a:t>
            </a:r>
            <a:r>
              <a:rPr lang="en-US" altLang="ko-KR" dirty="0" smtClean="0"/>
              <a:t>http://</a:t>
            </a:r>
            <a:r>
              <a:rPr lang="en-US" altLang="ko-KR" dirty="0" smtClean="0"/>
              <a:t>ant.apache.org </a:t>
            </a:r>
            <a:r>
              <a:rPr lang="ko-KR" altLang="en-US" dirty="0" smtClean="0"/>
              <a:t>사이트의 좌측메뉴인 </a:t>
            </a:r>
            <a:r>
              <a:rPr lang="en-US" altLang="ko-KR" dirty="0" smtClean="0"/>
              <a:t>“Documentation”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클릭하면 확인할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3016"/>
            <a:ext cx="3539877" cy="285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539877" cy="285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8.2 Ant</a:t>
            </a:r>
            <a:r>
              <a:rPr lang="ko-KR" altLang="en-US" sz="2800" dirty="0" smtClean="0"/>
              <a:t>의 기본구문과 실행방법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Ant</a:t>
            </a:r>
            <a:r>
              <a:rPr lang="ko-KR" altLang="en-US" b="1" dirty="0" smtClean="0"/>
              <a:t>의 기초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– build.xml [ default ]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>
                <a:sym typeface="Wingdings" pitchFamily="2" charset="2"/>
              </a:rPr>
              <a:t>파일명 변경 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Root </a:t>
            </a:r>
            <a:r>
              <a:rPr lang="ko-KR" altLang="en-US" dirty="0" smtClean="0">
                <a:sym typeface="Wingdings" pitchFamily="2" charset="2"/>
              </a:rPr>
              <a:t>태그 </a:t>
            </a:r>
            <a:r>
              <a:rPr lang="en-US" altLang="ko-KR" dirty="0" smtClean="0">
                <a:sym typeface="Wingdings" pitchFamily="2" charset="2"/>
              </a:rPr>
              <a:t>- &lt;project&gt;</a:t>
            </a: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영역 태그 </a:t>
            </a:r>
            <a:r>
              <a:rPr lang="en-US" altLang="ko-KR" dirty="0" smtClean="0">
                <a:sym typeface="Wingdings" pitchFamily="2" charset="2"/>
              </a:rPr>
              <a:t>- &lt;target&gt;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Project </a:t>
            </a:r>
            <a:r>
              <a:rPr lang="ko-KR" altLang="en-US" b="1" dirty="0" smtClean="0"/>
              <a:t>태그</a:t>
            </a:r>
            <a:endParaRPr lang="en-US" altLang="ko-KR" dirty="0" smtClean="0">
              <a:sym typeface="Wingdings" pitchFamily="2" charset="2"/>
            </a:endParaRPr>
          </a:p>
          <a:p>
            <a:pPr latinLnBrk="0"/>
            <a:r>
              <a:rPr lang="en-US" altLang="ko-KR" dirty="0" smtClean="0"/>
              <a:t>&lt;project name="</a:t>
            </a:r>
            <a:r>
              <a:rPr lang="ko-KR" altLang="ko-KR" dirty="0" smtClean="0"/>
              <a:t>프로젝트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default="</a:t>
            </a:r>
            <a:r>
              <a:rPr lang="ko-KR" altLang="ko-KR" dirty="0" smtClean="0"/>
              <a:t>기본</a:t>
            </a:r>
            <a:r>
              <a:rPr lang="en-US" altLang="ko-KR" dirty="0" smtClean="0"/>
              <a:t>_</a:t>
            </a:r>
            <a:r>
              <a:rPr lang="ko-KR" altLang="ko-KR" dirty="0" smtClean="0"/>
              <a:t>실행</a:t>
            </a:r>
            <a:r>
              <a:rPr lang="en-US" altLang="ko-KR" dirty="0" smtClean="0"/>
              <a:t> target 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basedir</a:t>
            </a:r>
            <a:r>
              <a:rPr lang="en-US" altLang="ko-KR" dirty="0" smtClean="0"/>
              <a:t>="</a:t>
            </a:r>
            <a:r>
              <a:rPr lang="ko-KR" altLang="ko-KR" dirty="0" smtClean="0"/>
              <a:t>기본</a:t>
            </a:r>
            <a:r>
              <a:rPr lang="en-US" altLang="ko-KR" dirty="0" smtClean="0"/>
              <a:t>_</a:t>
            </a:r>
            <a:r>
              <a:rPr lang="ko-KR" altLang="ko-KR" dirty="0" smtClean="0"/>
              <a:t>경로</a:t>
            </a:r>
            <a:r>
              <a:rPr lang="en-US" altLang="ko-KR" dirty="0" smtClean="0"/>
              <a:t>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&lt;description 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&lt;property … 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&lt;target … 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&lt;TASK … 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&lt;/target&gt;</a:t>
            </a:r>
            <a:endParaRPr lang="ko-KR" altLang="ko-KR" dirty="0" smtClean="0"/>
          </a:p>
          <a:p>
            <a:r>
              <a:rPr lang="en-US" altLang="ko-KR" dirty="0" smtClean="0"/>
              <a:t>&lt;/project&gt;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8.2 Ant</a:t>
            </a:r>
            <a:r>
              <a:rPr lang="ko-KR" altLang="en-US" sz="2800" dirty="0" smtClean="0"/>
              <a:t>의 기본구문과 실행방법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628800"/>
          <a:ext cx="8496945" cy="1645920"/>
        </p:xfrm>
        <a:graphic>
          <a:graphicData uri="http://schemas.openxmlformats.org/drawingml/2006/table">
            <a:tbl>
              <a:tblPr/>
              <a:tblGrid>
                <a:gridCol w="2016224"/>
                <a:gridCol w="648072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latin typeface="굴림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프로젝트를 구분해 주는 이름이다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8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latin typeface="굴림"/>
                          <a:ea typeface="맑은 고딕"/>
                          <a:cs typeface="Times New Roman"/>
                        </a:rPr>
                        <a:t>default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&lt;target&gt; </a:t>
                      </a:r>
                      <a:r>
                        <a:rPr lang="ko-KR" sz="18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태그들 중 어떤 것이 기본값인지를 지정한다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8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62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 dirty="0" err="1">
                          <a:latin typeface="굴림"/>
                          <a:ea typeface="맑은 고딕"/>
                          <a:cs typeface="Times New Roman"/>
                        </a:rPr>
                        <a:t>basedir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build.xml 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파일에서 사용하는 모든 경로의 기본 경로이다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57301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Project </a:t>
            </a:r>
            <a:r>
              <a:rPr lang="ko-KR" altLang="en-US" b="1" dirty="0" smtClean="0"/>
              <a:t>태그 사용 예시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atinLnBrk="0"/>
            <a:r>
              <a:rPr lang="en-US" altLang="ko-KR" dirty="0" smtClean="0"/>
              <a:t>&lt;project name="Round08" default="init" </a:t>
            </a:r>
            <a:r>
              <a:rPr lang="en-US" altLang="ko-KR" dirty="0" err="1" smtClean="0"/>
              <a:t>basedir</a:t>
            </a:r>
            <a:r>
              <a:rPr lang="en-US" altLang="ko-KR" dirty="0" smtClean="0"/>
              <a:t>="."&gt;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&lt;description&gt; build.xml </a:t>
            </a:r>
            <a:r>
              <a:rPr lang="ko-KR" altLang="ko-KR" dirty="0" smtClean="0"/>
              <a:t>사용 예시</a:t>
            </a:r>
            <a:r>
              <a:rPr lang="en-US" altLang="ko-KR" dirty="0" smtClean="0"/>
              <a:t>!! &lt;/description&gt;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&lt;target name="init"&gt; … &lt;/target&gt;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&lt;/project&gt;</a:t>
            </a:r>
            <a:endParaRPr lang="ko-KR" altLang="ko-KR" dirty="0" smtClean="0"/>
          </a:p>
          <a:p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8.2 Ant</a:t>
            </a:r>
            <a:r>
              <a:rPr lang="ko-KR" altLang="en-US" sz="2800" dirty="0" smtClean="0"/>
              <a:t>의 기본구문과 실행방법 </a:t>
            </a:r>
            <a:r>
              <a:rPr lang="en-US" altLang="ko-KR" sz="2800" dirty="0" smtClean="0"/>
              <a:t>- 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내장 </a:t>
            </a:r>
            <a:r>
              <a:rPr lang="en-US" altLang="ko-KR" b="1" dirty="0" smtClean="0"/>
              <a:t>property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ant.file</a:t>
            </a:r>
            <a:r>
              <a:rPr lang="en-US" altLang="ko-KR" dirty="0" smtClean="0"/>
              <a:t> : build.xml </a:t>
            </a:r>
            <a:r>
              <a:rPr lang="ko-KR" altLang="ko-KR" dirty="0" smtClean="0"/>
              <a:t>파일의 절대 경로</a:t>
            </a:r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ant.version</a:t>
            </a:r>
            <a:r>
              <a:rPr lang="en-US" altLang="ko-KR" dirty="0" smtClean="0"/>
              <a:t> : ANT</a:t>
            </a:r>
            <a:r>
              <a:rPr lang="ko-KR" altLang="ko-KR" dirty="0" smtClean="0"/>
              <a:t>의 버전 정보</a:t>
            </a:r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ant.project.name : </a:t>
            </a:r>
            <a:r>
              <a:rPr lang="ko-KR" altLang="ko-KR" dirty="0" smtClean="0"/>
              <a:t>현재 실행 중인</a:t>
            </a:r>
            <a:r>
              <a:rPr lang="en-US" altLang="ko-KR" dirty="0" smtClean="0"/>
              <a:t> ANT</a:t>
            </a:r>
            <a:r>
              <a:rPr lang="ko-KR" altLang="ko-KR" dirty="0" smtClean="0"/>
              <a:t>의 프로젝트 이름</a:t>
            </a:r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ant.java.version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ANT</a:t>
            </a:r>
            <a:r>
              <a:rPr lang="ko-KR" altLang="ko-KR" dirty="0" smtClean="0"/>
              <a:t>를 실행해 주는</a:t>
            </a:r>
            <a:r>
              <a:rPr lang="en-US" altLang="ko-KR" dirty="0" smtClean="0"/>
              <a:t> JVM</a:t>
            </a:r>
            <a:r>
              <a:rPr lang="ko-KR" altLang="ko-KR" dirty="0" smtClean="0"/>
              <a:t>의 버전</a:t>
            </a:r>
            <a:r>
              <a:rPr lang="en-US" altLang="ko-KR" dirty="0" smtClean="0"/>
              <a:t>(1.2, 1.3, 1.4, 1.5, 1.6 </a:t>
            </a:r>
            <a:r>
              <a:rPr lang="ko-KR" altLang="ko-KR" dirty="0" smtClean="0"/>
              <a:t>등</a:t>
            </a:r>
            <a:r>
              <a:rPr lang="en-US" altLang="ko-KR" dirty="0" smtClean="0"/>
              <a:t>)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property </a:t>
            </a:r>
            <a:r>
              <a:rPr lang="ko-KR" altLang="en-US" b="1" dirty="0" smtClean="0"/>
              <a:t>태그</a:t>
            </a:r>
            <a:endParaRPr lang="en-US" altLang="ko-KR" dirty="0" smtClean="0">
              <a:sym typeface="Wingdings" pitchFamily="2" charset="2"/>
            </a:endParaRP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&lt;property name="</a:t>
            </a:r>
            <a:r>
              <a:rPr lang="ko-KR" altLang="ko-KR" dirty="0" smtClean="0"/>
              <a:t>변수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value="</a:t>
            </a:r>
            <a:r>
              <a:rPr lang="ko-KR" altLang="ko-KR" dirty="0" smtClean="0"/>
              <a:t>값</a:t>
            </a:r>
            <a:r>
              <a:rPr lang="en-US" altLang="ko-KR" dirty="0" smtClean="0"/>
              <a:t>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&lt;property name="</a:t>
            </a:r>
            <a:r>
              <a:rPr lang="ko-KR" altLang="ko-KR" dirty="0" smtClean="0"/>
              <a:t>변수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location="</a:t>
            </a:r>
            <a:r>
              <a:rPr lang="ko-KR" altLang="ko-KR" dirty="0" smtClean="0"/>
              <a:t>경로</a:t>
            </a:r>
            <a:r>
              <a:rPr lang="en-US" altLang="ko-KR" dirty="0" smtClean="0"/>
              <a:t>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&lt;property file="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&lt;property resource="property 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&lt;property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="</a:t>
            </a:r>
            <a:r>
              <a:rPr lang="ko-KR" altLang="ko-KR" dirty="0" smtClean="0"/>
              <a:t>웹</a:t>
            </a:r>
            <a:r>
              <a:rPr lang="en-US" altLang="ko-KR" dirty="0" smtClean="0"/>
              <a:t>_</a:t>
            </a:r>
            <a:r>
              <a:rPr lang="ko-KR" altLang="ko-KR" dirty="0" smtClean="0"/>
              <a:t>경로</a:t>
            </a:r>
            <a:r>
              <a:rPr lang="en-US" altLang="ko-KR" dirty="0" smtClean="0"/>
              <a:t>_</a:t>
            </a:r>
            <a:r>
              <a:rPr lang="ko-KR" altLang="ko-KR" dirty="0" smtClean="0"/>
              <a:t>및</a:t>
            </a:r>
            <a:r>
              <a:rPr lang="en-US" altLang="ko-KR" dirty="0" smtClean="0"/>
              <a:t>_</a:t>
            </a:r>
            <a:r>
              <a:rPr lang="ko-KR" altLang="ko-KR" dirty="0" smtClean="0"/>
              <a:t>웹</a:t>
            </a:r>
            <a:r>
              <a:rPr lang="en-US" altLang="ko-KR" dirty="0" smtClean="0"/>
              <a:t>_</a:t>
            </a:r>
            <a:r>
              <a:rPr lang="ko-KR" altLang="ko-KR" dirty="0" smtClean="0"/>
              <a:t>경로</a:t>
            </a:r>
            <a:r>
              <a:rPr lang="en-US" altLang="ko-KR" dirty="0" smtClean="0"/>
              <a:t>_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"/&gt;</a:t>
            </a:r>
          </a:p>
          <a:p>
            <a:pPr latinLnBrk="0"/>
            <a:endParaRPr lang="en-US" altLang="ko-KR" dirty="0" smtClean="0"/>
          </a:p>
          <a:p>
            <a:r>
              <a:rPr lang="en-US" altLang="ko-KR" dirty="0" smtClean="0"/>
              <a:t>* &lt;property name="ext" value="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\lib\ext"/&gt;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&lt;property name="</a:t>
            </a:r>
            <a:r>
              <a:rPr lang="en-US" altLang="ko-KR" dirty="0" err="1" smtClean="0"/>
              <a:t>jar.path</a:t>
            </a:r>
            <a:r>
              <a:rPr lang="en-US" altLang="ko-KR" dirty="0" smtClean="0"/>
              <a:t>" location="C:\Web_Java\jdk1.6\${ ext }"/&gt;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&lt;property file="${ </a:t>
            </a:r>
            <a:r>
              <a:rPr lang="en-US" altLang="ko-KR" dirty="0" err="1" smtClean="0"/>
              <a:t>jar.path</a:t>
            </a:r>
            <a:r>
              <a:rPr lang="en-US" altLang="ko-KR" dirty="0" smtClean="0"/>
              <a:t> }\</a:t>
            </a:r>
            <a:r>
              <a:rPr lang="en-US" altLang="ko-KR" dirty="0" err="1" smtClean="0"/>
              <a:t>sub.properties</a:t>
            </a:r>
            <a:r>
              <a:rPr lang="en-US" altLang="ko-KR" dirty="0" smtClean="0"/>
              <a:t>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&lt;property resource="${ </a:t>
            </a:r>
            <a:r>
              <a:rPr lang="en-US" altLang="ko-KR" dirty="0" err="1" smtClean="0"/>
              <a:t>jar.path</a:t>
            </a:r>
            <a:r>
              <a:rPr lang="en-US" altLang="ko-KR" dirty="0" smtClean="0"/>
              <a:t> }\</a:t>
            </a:r>
            <a:r>
              <a:rPr lang="en-US" altLang="ko-KR" dirty="0" err="1" smtClean="0"/>
              <a:t>sub.properties</a:t>
            </a:r>
            <a:r>
              <a:rPr lang="en-US" altLang="ko-KR" dirty="0" smtClean="0"/>
              <a:t>"/&gt;</a:t>
            </a:r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&lt;property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="http://122.36.151.129:8080/Round08/sub.properties"/&gt;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 </a:t>
            </a:r>
            <a:r>
              <a:rPr lang="en-US" altLang="ko-KR" dirty="0" err="1" smtClean="0"/>
              <a:t>sub.properties</a:t>
            </a:r>
            <a:r>
              <a:rPr lang="en-US" altLang="ko-KR" dirty="0" smtClean="0"/>
              <a:t> </a:t>
            </a:r>
            <a:r>
              <a:rPr lang="ko-KR" altLang="ko-KR" dirty="0" smtClean="0"/>
              <a:t>파일을 현재 위치로 읽어 온다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8.2 Ant</a:t>
            </a:r>
            <a:r>
              <a:rPr lang="ko-KR" altLang="en-US" sz="2800" dirty="0" smtClean="0"/>
              <a:t>의 기본구문과 실행방법 </a:t>
            </a:r>
            <a:r>
              <a:rPr lang="en-US" altLang="ko-KR" sz="2800" dirty="0" smtClean="0"/>
              <a:t>- IV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target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&lt;</a:t>
            </a:r>
            <a:r>
              <a:rPr lang="en-US" altLang="ko-KR" dirty="0" smtClean="0"/>
              <a:t>target name="target_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"&gt; &lt;TASK … /&gt; &lt;/target&gt;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</a:t>
            </a:r>
            <a:r>
              <a:rPr lang="en-US" altLang="ko-KR" dirty="0" smtClean="0"/>
              <a:t>target name="target_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depends="</a:t>
            </a:r>
            <a:r>
              <a:rPr lang="ko-KR" altLang="ko-KR" dirty="0" smtClean="0"/>
              <a:t>선</a:t>
            </a:r>
            <a:r>
              <a:rPr lang="en-US" altLang="ko-KR" dirty="0" smtClean="0"/>
              <a:t>_</a:t>
            </a:r>
            <a:r>
              <a:rPr lang="ko-KR" altLang="ko-KR" dirty="0" smtClean="0"/>
              <a:t>실행</a:t>
            </a:r>
            <a:r>
              <a:rPr lang="en-US" altLang="ko-KR" dirty="0" smtClean="0"/>
              <a:t>_target_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&lt;TASK … /&gt;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&lt;/</a:t>
            </a:r>
            <a:r>
              <a:rPr lang="en-US" altLang="ko-KR" dirty="0" smtClean="0"/>
              <a:t>target</a:t>
            </a:r>
            <a:r>
              <a:rPr lang="en-US" altLang="ko-KR" dirty="0" smtClean="0"/>
              <a:t>&gt;</a:t>
            </a:r>
          </a:p>
          <a:p>
            <a:pPr latinLnBrk="0"/>
            <a:endParaRPr lang="ko-KR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Ant </a:t>
            </a:r>
            <a:r>
              <a:rPr lang="ko-KR" altLang="en-US" b="1" dirty="0" smtClean="0"/>
              <a:t>예시 작성 및 실행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①</a:t>
            </a:r>
            <a:r>
              <a:rPr lang="en-US" altLang="ko-KR" dirty="0" smtClean="0"/>
              <a:t> </a:t>
            </a:r>
            <a:r>
              <a:rPr lang="en-US" altLang="ko-KR" dirty="0" smtClean="0"/>
              <a:t>C:\my_ant</a:t>
            </a:r>
            <a:r>
              <a:rPr lang="ko-KR" altLang="ko-KR" dirty="0" smtClean="0"/>
              <a:t>라는 폴더를 생성</a:t>
            </a:r>
            <a:r>
              <a:rPr lang="en-US" altLang="ko-KR" dirty="0" smtClean="0"/>
              <a:t> : TASK(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②</a:t>
            </a:r>
            <a:r>
              <a:rPr lang="en-US" altLang="ko-KR" dirty="0" smtClean="0"/>
              <a:t> </a:t>
            </a:r>
            <a:r>
              <a:rPr lang="en-US" altLang="ko-KR" dirty="0" smtClean="0"/>
              <a:t>Round08 </a:t>
            </a:r>
            <a:r>
              <a:rPr lang="ko-KR" altLang="ko-KR" dirty="0" smtClean="0"/>
              <a:t>폴더의</a:t>
            </a:r>
            <a:r>
              <a:rPr lang="en-US" altLang="ko-KR" dirty="0" smtClean="0"/>
              <a:t> Ant_Test_01.java 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, Ant_Test_02.java </a:t>
            </a:r>
            <a:r>
              <a:rPr lang="ko-KR" altLang="ko-KR" dirty="0" smtClean="0"/>
              <a:t>파일을</a:t>
            </a:r>
            <a:r>
              <a:rPr lang="en-US" altLang="ko-KR" dirty="0" smtClean="0"/>
              <a:t> C:\my_ant </a:t>
            </a:r>
            <a:r>
              <a:rPr lang="ko-KR" altLang="ko-KR" dirty="0" smtClean="0"/>
              <a:t>폴더로 복사</a:t>
            </a:r>
            <a:r>
              <a:rPr lang="en-US" altLang="ko-KR" dirty="0" smtClean="0"/>
              <a:t> : TASK(copy)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③ </a:t>
            </a:r>
            <a:r>
              <a:rPr lang="ko-KR" altLang="ko-KR" dirty="0" smtClean="0"/>
              <a:t>②번의 두 개 자바 파일 컴파일</a:t>
            </a:r>
            <a:r>
              <a:rPr lang="en-US" altLang="ko-KR" dirty="0" smtClean="0"/>
              <a:t> : TASK(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④ </a:t>
            </a:r>
            <a:r>
              <a:rPr lang="ko-KR" altLang="ko-KR" dirty="0" smtClean="0"/>
              <a:t>자바 파일 삭제</a:t>
            </a:r>
            <a:r>
              <a:rPr lang="en-US" altLang="ko-KR" dirty="0" smtClean="0"/>
              <a:t> : TASK(delete)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⑤</a:t>
            </a:r>
            <a:r>
              <a:rPr lang="en-US" altLang="ko-KR" dirty="0" smtClean="0"/>
              <a:t> </a:t>
            </a:r>
            <a:r>
              <a:rPr lang="en-US" altLang="ko-KR" dirty="0" smtClean="0"/>
              <a:t>Round08.jar </a:t>
            </a:r>
            <a:r>
              <a:rPr lang="ko-KR" altLang="ko-KR" dirty="0" smtClean="0"/>
              <a:t>파일로 압축</a:t>
            </a:r>
            <a:r>
              <a:rPr lang="en-US" altLang="ko-KR" dirty="0" smtClean="0"/>
              <a:t> : TASK(JAR)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⑥ </a:t>
            </a:r>
            <a:r>
              <a:rPr lang="ko-KR" altLang="ko-KR" dirty="0" smtClean="0"/>
              <a:t>클래스 파일 삭제</a:t>
            </a:r>
            <a:r>
              <a:rPr lang="en-US" altLang="ko-KR" dirty="0" smtClean="0"/>
              <a:t> : TASK(delete)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8.2 Ant</a:t>
            </a:r>
            <a:r>
              <a:rPr lang="ko-KR" altLang="en-US" sz="2800" dirty="0" smtClean="0"/>
              <a:t>의 기본구문과 실행방법 </a:t>
            </a:r>
            <a:r>
              <a:rPr lang="en-US" altLang="ko-KR" sz="2800" dirty="0" smtClean="0"/>
              <a:t>- 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Ant </a:t>
            </a:r>
            <a:r>
              <a:rPr lang="ko-KR" altLang="en-US" b="1" dirty="0" smtClean="0"/>
              <a:t>활용 예시 </a:t>
            </a:r>
            <a:r>
              <a:rPr lang="en-US" altLang="ko-KR" b="1" dirty="0" smtClean="0"/>
              <a:t>[ war </a:t>
            </a:r>
            <a:r>
              <a:rPr lang="ko-KR" altLang="en-US" b="1" dirty="0" smtClean="0"/>
              <a:t>배포 </a:t>
            </a:r>
            <a:r>
              <a:rPr lang="en-US" altLang="ko-KR" b="1" dirty="0" smtClean="0"/>
              <a:t>]</a:t>
            </a:r>
          </a:p>
          <a:p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① </a:t>
            </a:r>
            <a:r>
              <a:rPr lang="en-US" altLang="ko-KR" dirty="0" smtClean="0"/>
              <a:t>&lt;project&gt; </a:t>
            </a:r>
            <a:r>
              <a:rPr lang="ko-KR" altLang="ko-KR" dirty="0" smtClean="0"/>
              <a:t>태그를 선언하고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basedir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속성을 현재 프로젝트로 지정한다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② </a:t>
            </a:r>
            <a:r>
              <a:rPr lang="ko-KR" altLang="ko-KR" dirty="0" smtClean="0"/>
              <a:t>경로에 관련된 변수를 선언한다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③ </a:t>
            </a:r>
            <a:r>
              <a:rPr lang="ko-KR" altLang="ko-KR" dirty="0" smtClean="0"/>
              <a:t>가상 폴더 </a:t>
            </a:r>
            <a:r>
              <a:rPr lang="en-US" altLang="ko-KR" dirty="0" smtClean="0"/>
              <a:t>war</a:t>
            </a:r>
            <a:r>
              <a:rPr lang="ko-KR" altLang="ko-KR" dirty="0" smtClean="0"/>
              <a:t>를 생성한다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④ </a:t>
            </a:r>
            <a:r>
              <a:rPr lang="en-US" altLang="ko-KR" dirty="0" smtClean="0"/>
              <a:t>war </a:t>
            </a:r>
            <a:r>
              <a:rPr lang="ko-KR" altLang="ko-KR" dirty="0" smtClean="0"/>
              <a:t>폴더에 </a:t>
            </a:r>
            <a:r>
              <a:rPr lang="ko-KR" altLang="ko-KR" dirty="0" err="1" smtClean="0"/>
              <a:t>이클립스</a:t>
            </a:r>
            <a:r>
              <a:rPr lang="ko-KR" altLang="ko-KR" dirty="0" smtClean="0"/>
              <a:t> 프로젝트의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 </a:t>
            </a:r>
            <a:r>
              <a:rPr lang="ko-KR" altLang="ko-KR" dirty="0" smtClean="0"/>
              <a:t>폴더 내에 있는 모든 내용을 하위 </a:t>
            </a:r>
            <a:r>
              <a:rPr lang="en-US" altLang="ko-KR" dirty="0" smtClean="0"/>
              <a:t> </a:t>
            </a:r>
            <a:r>
              <a:rPr lang="ko-KR" altLang="ko-KR" dirty="0" smtClean="0"/>
              <a:t>폴더까지 </a:t>
            </a:r>
            <a:r>
              <a:rPr lang="ko-KR" altLang="ko-KR" dirty="0" smtClean="0"/>
              <a:t>복사해 넣는다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⑤ </a:t>
            </a:r>
            <a:r>
              <a:rPr lang="en-US" altLang="ko-KR" dirty="0" smtClean="0"/>
              <a:t>war </a:t>
            </a:r>
            <a:r>
              <a:rPr lang="ko-KR" altLang="ko-KR" dirty="0" smtClean="0"/>
              <a:t>폴더에 복사한 내용 중</a:t>
            </a:r>
            <a:r>
              <a:rPr lang="en-US" altLang="ko-KR" dirty="0" smtClean="0"/>
              <a:t> WEB-INF </a:t>
            </a:r>
            <a:r>
              <a:rPr lang="ko-KR" altLang="ko-KR" dirty="0" smtClean="0"/>
              <a:t>폴더 내에 </a:t>
            </a:r>
            <a:r>
              <a:rPr lang="ko-KR" altLang="ko-KR" dirty="0" err="1" smtClean="0"/>
              <a:t>이클립스</a:t>
            </a:r>
            <a:r>
              <a:rPr lang="ko-KR" altLang="ko-KR" dirty="0" smtClean="0"/>
              <a:t> 프로젝트의</a:t>
            </a:r>
            <a:r>
              <a:rPr lang="en-US" altLang="ko-KR" dirty="0" smtClean="0"/>
              <a:t> build </a:t>
            </a:r>
            <a:r>
              <a:rPr lang="ko-KR" altLang="ko-KR" dirty="0" smtClean="0"/>
              <a:t>폴더에 </a:t>
            </a:r>
            <a:r>
              <a:rPr lang="en-US" altLang="ko-KR" dirty="0" smtClean="0"/>
              <a:t> </a:t>
            </a:r>
            <a:r>
              <a:rPr lang="ko-KR" altLang="ko-KR" dirty="0" smtClean="0"/>
              <a:t>있는</a:t>
            </a:r>
            <a:r>
              <a:rPr lang="en-US" altLang="ko-KR" dirty="0" smtClean="0"/>
              <a:t> </a:t>
            </a:r>
            <a:r>
              <a:rPr lang="en-US" altLang="ko-KR" dirty="0" smtClean="0"/>
              <a:t>classes </a:t>
            </a:r>
            <a:r>
              <a:rPr lang="ko-KR" altLang="ko-KR" dirty="0" smtClean="0"/>
              <a:t>폴더를 통째로 복사해 넣는다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여기까지가 파일 구조를 완성한 것이다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⑥ </a:t>
            </a:r>
            <a:r>
              <a:rPr lang="ko-KR" altLang="ko-KR" dirty="0" smtClean="0"/>
              <a:t>혹시나 있을지 모를 웹 서버의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ko-KR" dirty="0" smtClean="0"/>
              <a:t>폴더에 있는 과거 파일과 폴더를 삭제한다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⑦ </a:t>
            </a:r>
            <a:r>
              <a:rPr lang="en-US" altLang="ko-KR" dirty="0" smtClean="0"/>
              <a:t>war </a:t>
            </a:r>
            <a:r>
              <a:rPr lang="ko-KR" altLang="ko-KR" dirty="0" smtClean="0"/>
              <a:t>폴더 내부에 있는 모든 내용을 프로젝트</a:t>
            </a:r>
            <a:r>
              <a:rPr lang="en-US" altLang="ko-KR" dirty="0" smtClean="0"/>
              <a:t>.war </a:t>
            </a:r>
            <a:r>
              <a:rPr lang="ko-KR" altLang="ko-KR" dirty="0" smtClean="0"/>
              <a:t>파일로 압축하여 웹 서버의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ko-KR" dirty="0" smtClean="0"/>
              <a:t>폴더로 옮긴다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⑧ </a:t>
            </a:r>
            <a:r>
              <a:rPr lang="ko-KR" altLang="ko-KR" dirty="0" smtClean="0"/>
              <a:t>가상 폴더 </a:t>
            </a:r>
            <a:r>
              <a:rPr lang="en-US" altLang="ko-KR" dirty="0" smtClean="0"/>
              <a:t>war</a:t>
            </a:r>
            <a:r>
              <a:rPr lang="ko-KR" altLang="ko-KR" dirty="0" smtClean="0"/>
              <a:t>를 삭제한다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Ant</a:t>
            </a:r>
            <a:r>
              <a:rPr lang="ko-KR" altLang="ko-KR" dirty="0" smtClean="0"/>
              <a:t>는 아파치</a:t>
            </a:r>
            <a:r>
              <a:rPr lang="en-US" altLang="ko-KR" dirty="0" smtClean="0"/>
              <a:t>(Apache) </a:t>
            </a:r>
            <a:r>
              <a:rPr lang="ko-KR" altLang="ko-KR" dirty="0" smtClean="0"/>
              <a:t>그룹의 프로젝트로 자바 기반의 </a:t>
            </a:r>
            <a:r>
              <a:rPr lang="ko-KR" altLang="ko-KR" dirty="0" err="1" smtClean="0"/>
              <a:t>빌드</a:t>
            </a:r>
            <a:r>
              <a:rPr lang="en-US" altLang="ko-KR" dirty="0" smtClean="0"/>
              <a:t>(Build) </a:t>
            </a:r>
            <a:r>
              <a:rPr lang="ko-KR" altLang="ko-KR" dirty="0" smtClean="0"/>
              <a:t>도구이다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기반으로 만들어져 있으며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태그로 </a:t>
            </a:r>
            <a:r>
              <a:rPr lang="en-US" altLang="ko-KR" dirty="0" smtClean="0"/>
              <a:t>&lt;Project&gt;</a:t>
            </a:r>
            <a:r>
              <a:rPr lang="ko-KR" altLang="en-US" dirty="0" smtClean="0"/>
              <a:t>를 사용하고 각 영역을 구분하는 태그로 </a:t>
            </a:r>
            <a:r>
              <a:rPr lang="en-US" altLang="ko-KR" dirty="0" smtClean="0"/>
              <a:t>&lt;target&gt; </a:t>
            </a:r>
            <a:r>
              <a:rPr lang="ko-KR" altLang="en-US" dirty="0" smtClean="0"/>
              <a:t>태그를 사용한다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Ant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&lt;property … /&gt; </a:t>
            </a:r>
            <a:r>
              <a:rPr lang="ko-KR" altLang="en-US" dirty="0" smtClean="0"/>
              <a:t>태그를 통해 변수를 지정할 수 있고</a:t>
            </a:r>
            <a:r>
              <a:rPr lang="en-US" altLang="ko-KR" dirty="0" smtClean="0"/>
              <a:t>, ${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사용할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9081</TotalTime>
  <Words>652</Words>
  <Application>Microsoft Office PowerPoint</Application>
  <PresentationFormat>화면 슬라이드 쇼(4:3)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Agenda</vt:lpstr>
      <vt:lpstr> 8.1 Ant의 환경설정과 매뉴얼</vt:lpstr>
      <vt:lpstr> 8.2 Ant의 기본구문과 실행방법 - I</vt:lpstr>
      <vt:lpstr> 8.2 Ant의 기본구문과 실행방법 - II</vt:lpstr>
      <vt:lpstr> 8.2 Ant의 기본구문과 실행방법 - III</vt:lpstr>
      <vt:lpstr> 8.2 Ant의 기본구문과 실행방법 - IV</vt:lpstr>
      <vt:lpstr> 8.2 Ant의 기본구문과 실행방법 - V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195</cp:revision>
  <dcterms:created xsi:type="dcterms:W3CDTF">2012-05-21T16:43:44Z</dcterms:created>
  <dcterms:modified xsi:type="dcterms:W3CDTF">2012-08-21T07:08:38Z</dcterms:modified>
</cp:coreProperties>
</file>