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432048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Part 1 </a:t>
            </a:r>
            <a:r>
              <a:rPr lang="ko-KR" altLang="ko-KR" sz="2400" dirty="0" smtClean="0"/>
              <a:t>웹 프로그래밍</a:t>
            </a:r>
            <a:r>
              <a:rPr lang="en-US" altLang="ko-KR" sz="2400" dirty="0" smtClean="0"/>
              <a:t> : </a:t>
            </a:r>
            <a:r>
              <a:rPr lang="ko-KR" altLang="ko-KR" sz="2400" dirty="0" err="1" smtClean="0"/>
              <a:t>기초편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707904" y="5301208"/>
            <a:ext cx="51845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ko-KR" dirty="0" smtClean="0"/>
              <a:t>라운드</a:t>
            </a:r>
            <a:r>
              <a:rPr lang="en-US" altLang="ko-KR" dirty="0" smtClean="0"/>
              <a:t> </a:t>
            </a:r>
            <a:r>
              <a:rPr lang="en-US" altLang="ko-KR" dirty="0" smtClean="0"/>
              <a:t>9. </a:t>
            </a:r>
            <a:r>
              <a:rPr lang="ko-KR" altLang="ko-KR" dirty="0" smtClean="0"/>
              <a:t>웹 프로그래밍</a:t>
            </a:r>
            <a:r>
              <a:rPr lang="ko-KR" altLang="en-US" dirty="0" smtClean="0"/>
              <a:t>과 </a:t>
            </a:r>
            <a:r>
              <a:rPr lang="ko-KR" altLang="en-US" dirty="0" smtClean="0"/>
              <a:t>입출력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, JDBC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9.5 JDBC(Java </a:t>
            </a:r>
            <a:r>
              <a:rPr lang="en-US" altLang="ko-KR" sz="2800" dirty="0" err="1" smtClean="0"/>
              <a:t>DataBase</a:t>
            </a:r>
            <a:r>
              <a:rPr lang="en-US" altLang="ko-KR" sz="2800" dirty="0" smtClean="0"/>
              <a:t> Connectivity)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JDBC </a:t>
            </a:r>
            <a:r>
              <a:rPr lang="ko-KR" altLang="en-US" b="1" dirty="0" smtClean="0"/>
              <a:t>프로그램 작성 순서</a:t>
            </a:r>
            <a:endParaRPr lang="en-US" altLang="ko-KR" b="1" dirty="0" smtClean="0"/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en-US" altLang="ko-KR" dirty="0" smtClean="0"/>
              <a:t>1</a:t>
            </a:r>
            <a:r>
              <a:rPr lang="ko-KR" altLang="ko-KR" dirty="0" smtClean="0"/>
              <a:t>단계</a:t>
            </a:r>
            <a:r>
              <a:rPr lang="en-US" altLang="ko-KR" dirty="0" smtClean="0"/>
              <a:t> : </a:t>
            </a:r>
            <a:r>
              <a:rPr lang="ko-KR" altLang="ko-KR" dirty="0" smtClean="0"/>
              <a:t>데이터베이스와 연결하는 드라이버 클래스를 찾아 </a:t>
            </a:r>
            <a:r>
              <a:rPr lang="ko-KR" altLang="ko-KR" dirty="0" err="1" smtClean="0"/>
              <a:t>인스턴스를</a:t>
            </a:r>
            <a:r>
              <a:rPr lang="ko-KR" altLang="ko-KR" dirty="0" smtClean="0"/>
              <a:t> 생성한다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en-US" altLang="ko-KR" dirty="0" smtClean="0"/>
              <a:t>2</a:t>
            </a:r>
            <a:r>
              <a:rPr lang="ko-KR" altLang="ko-KR" dirty="0" smtClean="0"/>
              <a:t>단계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연결을 관리하는</a:t>
            </a:r>
            <a:r>
              <a:rPr lang="en-US" altLang="ko-KR" dirty="0" smtClean="0"/>
              <a:t> Connection </a:t>
            </a:r>
            <a:r>
              <a:rPr lang="ko-KR" altLang="ko-KR" dirty="0" smtClean="0"/>
              <a:t>객체를 생성한다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en-US" altLang="ko-KR" dirty="0" smtClean="0"/>
              <a:t>3</a:t>
            </a:r>
            <a:r>
              <a:rPr lang="ko-KR" altLang="ko-KR" dirty="0" smtClean="0"/>
              <a:t>단계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작업을 처리할</a:t>
            </a:r>
            <a:r>
              <a:rPr lang="en-US" altLang="ko-KR" dirty="0" smtClean="0"/>
              <a:t> Statement, </a:t>
            </a:r>
            <a:r>
              <a:rPr lang="en-US" altLang="ko-KR" dirty="0" err="1" smtClean="0"/>
              <a:t>PreparedStatement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CallableStatement</a:t>
            </a:r>
            <a:r>
              <a:rPr lang="en-US" altLang="ko-KR" dirty="0" smtClean="0"/>
              <a:t> </a:t>
            </a:r>
            <a:r>
              <a:rPr lang="ko-KR" altLang="ko-KR" dirty="0" smtClean="0"/>
              <a:t>객체를 생성한다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en-US" altLang="ko-KR" dirty="0" smtClean="0"/>
              <a:t>4</a:t>
            </a:r>
            <a:r>
              <a:rPr lang="ko-KR" altLang="ko-KR" dirty="0" smtClean="0"/>
              <a:t>단계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ko-KR" dirty="0" smtClean="0"/>
              <a:t>객체를 통한 질의</a:t>
            </a:r>
            <a:r>
              <a:rPr lang="en-US" altLang="ko-KR" dirty="0" smtClean="0"/>
              <a:t>(Query) </a:t>
            </a:r>
            <a:r>
              <a:rPr lang="ko-KR" altLang="ko-KR" dirty="0" smtClean="0"/>
              <a:t>결과를 처리한다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데이터베이스의 구조는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ResultSetMetaData</a:t>
            </a:r>
            <a:r>
              <a:rPr lang="ko-KR" altLang="ko-KR" dirty="0" smtClean="0"/>
              <a:t>라는 클래스를 사용하면 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en-US" altLang="ko-KR" dirty="0" smtClean="0"/>
              <a:t> * </a:t>
            </a:r>
            <a:r>
              <a:rPr lang="en-US" altLang="ko-KR" dirty="0" smtClean="0"/>
              <a:t>5</a:t>
            </a:r>
            <a:r>
              <a:rPr lang="ko-KR" altLang="ko-KR" dirty="0" smtClean="0"/>
              <a:t>단계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생성된 모든 객체를 닫는다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- JDBC </a:t>
            </a:r>
            <a:r>
              <a:rPr lang="ko-KR" altLang="en-US" b="1" dirty="0" smtClean="0"/>
              <a:t>단계별 프로그램 예시 작성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자바의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Stream,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단위의 입출력 방식을 가진다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각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는 모두 </a:t>
            </a:r>
            <a:r>
              <a:rPr lang="en-US" altLang="ko-KR" dirty="0" smtClean="0"/>
              <a:t>Stream</a:t>
            </a:r>
            <a:r>
              <a:rPr lang="ko-KR" altLang="en-US" dirty="0" smtClean="0"/>
              <a:t>을 기반으로 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DBMS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와는 다른 방식으로 데이터를 관리하지만 그 기반은 파일이다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DBMS</a:t>
            </a:r>
            <a:r>
              <a:rPr lang="ko-KR" altLang="en-US" dirty="0" smtClean="0"/>
              <a:t>와 자바 프로그램의 연계를 위해서는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프로그램을 익혀야 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JDBC </a:t>
            </a:r>
            <a:r>
              <a:rPr lang="ko-KR" altLang="en-US" dirty="0" smtClean="0"/>
              <a:t>프로그램은 드라이버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연결객체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작업객체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및 결과 획득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소멸의 </a:t>
            </a:r>
            <a:r>
              <a:rPr lang="en-US" altLang="ko-KR" dirty="0" smtClean="0"/>
              <a:t>5</a:t>
            </a:r>
            <a:r>
              <a:rPr lang="ko-KR" altLang="en-US" dirty="0" smtClean="0"/>
              <a:t>단계로 구성되어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>
                <a:sym typeface="Wingdings" pitchFamily="2" charset="2"/>
              </a:rPr>
              <a:t>Agenda</a:t>
            </a:r>
            <a:endParaRPr lang="ko-KR" altLang="en-US" dirty="0"/>
          </a:p>
        </p:txBody>
      </p:sp>
      <p:sp>
        <p:nvSpPr>
          <p:cNvPr id="11268" name="AutoShape 4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70" name="AutoShape 6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81869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charset="0"/>
              <a:buChar char="•"/>
            </a:pPr>
            <a:r>
              <a:rPr lang="ko-KR" altLang="ko-KR" dirty="0" err="1" smtClean="0"/>
              <a:t>스트림</a:t>
            </a:r>
            <a:r>
              <a:rPr lang="en-US" altLang="ko-KR" dirty="0" smtClean="0"/>
              <a:t>, </a:t>
            </a:r>
            <a:r>
              <a:rPr lang="ko-KR" altLang="ko-KR" dirty="0" smtClean="0"/>
              <a:t>텍스트</a:t>
            </a:r>
            <a:r>
              <a:rPr lang="en-US" altLang="ko-KR" dirty="0" smtClean="0"/>
              <a:t>, </a:t>
            </a:r>
            <a:r>
              <a:rPr lang="ko-KR" altLang="ko-KR" dirty="0" err="1" smtClean="0"/>
              <a:t>객체별</a:t>
            </a:r>
            <a:r>
              <a:rPr lang="ko-KR" altLang="ko-KR" dirty="0" smtClean="0"/>
              <a:t> 입출력 형식을 암기한다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ko-KR" altLang="ko-KR" dirty="0" smtClean="0"/>
              <a:t>웹에서</a:t>
            </a:r>
            <a:r>
              <a:rPr lang="en-US" altLang="ko-KR" dirty="0" smtClean="0"/>
              <a:t> JDBC</a:t>
            </a:r>
            <a:r>
              <a:rPr lang="ko-KR" altLang="ko-KR" dirty="0" smtClean="0"/>
              <a:t>를 사용하기 위한 환경을 설정할 수 있다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ko-KR" altLang="ko-KR" dirty="0" smtClean="0"/>
              <a:t>데이터베이스 프로그램에 대하여 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9.1 Stream</a:t>
            </a:r>
            <a:r>
              <a:rPr lang="ko-KR" altLang="en-US" sz="2800" dirty="0" smtClean="0"/>
              <a:t> 입출력 </a:t>
            </a:r>
            <a:r>
              <a:rPr lang="en-US" altLang="ko-KR" sz="2800" dirty="0" smtClean="0"/>
              <a:t>- 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Stream </a:t>
            </a:r>
            <a:r>
              <a:rPr lang="ko-KR" altLang="en-US" b="1" dirty="0" smtClean="0"/>
              <a:t>출력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latinLnBrk="0"/>
            <a:r>
              <a:rPr lang="en-US" altLang="ko-KR" sz="1600" dirty="0" smtClean="0"/>
              <a:t>(</a:t>
            </a:r>
            <a:r>
              <a:rPr lang="ko-KR" altLang="ko-KR" sz="1600" dirty="0" smtClean="0"/>
              <a:t>콘솔</a:t>
            </a:r>
            <a:r>
              <a:rPr lang="en-US" altLang="ko-KR" sz="1600" dirty="0" smtClean="0"/>
              <a:t>)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FileOutputStrema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fos</a:t>
            </a:r>
            <a:r>
              <a:rPr lang="en-US" altLang="ko-KR" sz="1600" dirty="0" smtClean="0"/>
              <a:t> = new </a:t>
            </a:r>
            <a:r>
              <a:rPr lang="en-US" altLang="ko-KR" sz="1600" dirty="0" err="1" smtClean="0"/>
              <a:t>FileOutputStream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FileDescriptor.out</a:t>
            </a:r>
            <a:r>
              <a:rPr lang="en-US" altLang="ko-KR" sz="1600" dirty="0" smtClean="0"/>
              <a:t>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BufferedOutputStream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bos</a:t>
            </a:r>
            <a:r>
              <a:rPr lang="en-US" altLang="ko-KR" sz="1600" dirty="0" smtClean="0"/>
              <a:t> = new </a:t>
            </a:r>
            <a:r>
              <a:rPr lang="en-US" altLang="ko-KR" sz="1600" dirty="0" err="1" smtClean="0"/>
              <a:t>BufferedOutputStream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fos</a:t>
            </a:r>
            <a:r>
              <a:rPr lang="en-US" altLang="ko-KR" sz="1600" dirty="0" smtClean="0"/>
              <a:t>, 1024);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DataOutputStream</a:t>
            </a:r>
            <a:r>
              <a:rPr lang="en-US" altLang="ko-KR" sz="1600" dirty="0" smtClean="0"/>
              <a:t> dos = new </a:t>
            </a:r>
            <a:r>
              <a:rPr lang="en-US" altLang="ko-KR" sz="1600" dirty="0" err="1" smtClean="0"/>
              <a:t>DataOutputStream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bos</a:t>
            </a:r>
            <a:r>
              <a:rPr lang="en-US" altLang="ko-KR" sz="1600" dirty="0" smtClean="0"/>
              <a:t>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dos.write</a:t>
            </a:r>
            <a:r>
              <a:rPr lang="en-US" altLang="ko-KR" sz="1600" dirty="0" smtClean="0"/>
              <a:t>…</a:t>
            </a:r>
          </a:p>
          <a:p>
            <a:pPr latinLnBrk="0"/>
            <a:endParaRPr lang="en-US" altLang="ko-KR" sz="1600" dirty="0" smtClean="0"/>
          </a:p>
          <a:p>
            <a:pPr latinLnBrk="0"/>
            <a:r>
              <a:rPr lang="en-US" altLang="ko-KR" sz="1600" dirty="0" smtClean="0"/>
              <a:t>(</a:t>
            </a:r>
            <a:r>
              <a:rPr lang="ko-KR" altLang="ko-KR" sz="1600" dirty="0" smtClean="0"/>
              <a:t>파일</a:t>
            </a:r>
            <a:r>
              <a:rPr lang="en-US" altLang="ko-KR" sz="1600" dirty="0" smtClean="0"/>
              <a:t>)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File </a:t>
            </a:r>
            <a:r>
              <a:rPr lang="en-US" altLang="ko-KR" sz="1600" dirty="0" err="1" smtClean="0"/>
              <a:t>file</a:t>
            </a:r>
            <a:r>
              <a:rPr lang="en-US" altLang="ko-KR" sz="1600" dirty="0" smtClean="0"/>
              <a:t> = new File("</a:t>
            </a:r>
            <a:r>
              <a:rPr lang="ko-KR" altLang="ko-KR" sz="1600" dirty="0" smtClean="0"/>
              <a:t>파일</a:t>
            </a:r>
            <a:r>
              <a:rPr lang="en-US" altLang="ko-KR" sz="1600" dirty="0" smtClean="0"/>
              <a:t>_</a:t>
            </a:r>
            <a:r>
              <a:rPr lang="ko-KR" altLang="ko-KR" sz="1600" dirty="0" smtClean="0"/>
              <a:t>이름</a:t>
            </a:r>
            <a:r>
              <a:rPr lang="en-US" altLang="ko-KR" sz="1600" dirty="0" smtClean="0"/>
              <a:t>");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FileOutputStream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fos</a:t>
            </a:r>
            <a:r>
              <a:rPr lang="en-US" altLang="ko-KR" sz="1600" dirty="0" smtClean="0"/>
              <a:t> = new </a:t>
            </a:r>
            <a:r>
              <a:rPr lang="en-US" altLang="ko-KR" sz="1600" dirty="0" err="1" smtClean="0"/>
              <a:t>FileOutputStream</a:t>
            </a:r>
            <a:r>
              <a:rPr lang="en-US" altLang="ko-KR" sz="1600" dirty="0" smtClean="0"/>
              <a:t>(file, false);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BufferedOutputStream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bos</a:t>
            </a:r>
            <a:r>
              <a:rPr lang="en-US" altLang="ko-KR" sz="1600" dirty="0" smtClean="0"/>
              <a:t> = new </a:t>
            </a:r>
            <a:r>
              <a:rPr lang="en-US" altLang="ko-KR" sz="1600" dirty="0" err="1" smtClean="0"/>
              <a:t>BufferedOutputStream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fos</a:t>
            </a:r>
            <a:r>
              <a:rPr lang="en-US" altLang="ko-KR" sz="1600" dirty="0" smtClean="0"/>
              <a:t>, 1024);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DataOutputStream</a:t>
            </a:r>
            <a:r>
              <a:rPr lang="en-US" altLang="ko-KR" sz="1600" dirty="0" smtClean="0"/>
              <a:t> dos = new </a:t>
            </a:r>
            <a:r>
              <a:rPr lang="en-US" altLang="ko-KR" sz="1600" dirty="0" err="1" smtClean="0"/>
              <a:t>DataOutputStream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bos</a:t>
            </a:r>
            <a:r>
              <a:rPr lang="en-US" altLang="ko-KR" sz="1600" dirty="0" smtClean="0"/>
              <a:t>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dos.write</a:t>
            </a:r>
            <a:r>
              <a:rPr lang="en-US" altLang="ko-KR" sz="1600" dirty="0" smtClean="0"/>
              <a:t>…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(</a:t>
            </a:r>
            <a:r>
              <a:rPr lang="ko-KR" altLang="ko-KR" sz="1600" dirty="0" smtClean="0"/>
              <a:t>네트워크</a:t>
            </a:r>
            <a:r>
              <a:rPr lang="en-US" altLang="ko-KR" sz="1600" dirty="0" smtClean="0"/>
              <a:t>)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Socket soc = new Socket(…);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BufferedOutputStream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bos</a:t>
            </a:r>
            <a:r>
              <a:rPr lang="en-US" altLang="ko-KR" sz="1600" dirty="0" smtClean="0"/>
              <a:t> = new </a:t>
            </a:r>
            <a:r>
              <a:rPr lang="en-US" altLang="ko-KR" sz="1600" dirty="0" err="1" smtClean="0"/>
              <a:t>BufferedOutputStream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soc.getOutputStream</a:t>
            </a:r>
            <a:r>
              <a:rPr lang="en-US" altLang="ko-KR" sz="1600" dirty="0" smtClean="0"/>
              <a:t>( ), 1024);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DataOutputStream</a:t>
            </a:r>
            <a:r>
              <a:rPr lang="en-US" altLang="ko-KR" sz="1600" dirty="0" smtClean="0"/>
              <a:t> dos = new </a:t>
            </a:r>
            <a:r>
              <a:rPr lang="en-US" altLang="ko-KR" sz="1600" dirty="0" err="1" smtClean="0"/>
              <a:t>DataOutputStream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bos</a:t>
            </a:r>
            <a:r>
              <a:rPr lang="en-US" altLang="ko-KR" sz="1600" dirty="0" smtClean="0"/>
              <a:t>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dos.write</a:t>
            </a:r>
            <a:r>
              <a:rPr lang="en-US" altLang="ko-KR" sz="1600" dirty="0" smtClean="0"/>
              <a:t>…</a:t>
            </a:r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9.1 Stream</a:t>
            </a:r>
            <a:r>
              <a:rPr lang="ko-KR" altLang="en-US" sz="2800" dirty="0" smtClean="0"/>
              <a:t> 입출력 </a:t>
            </a:r>
            <a:r>
              <a:rPr lang="en-US" altLang="ko-KR" sz="2800" dirty="0" smtClean="0"/>
              <a:t>- 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Stream </a:t>
            </a:r>
            <a:r>
              <a:rPr lang="ko-KR" altLang="en-US" b="1" dirty="0" smtClean="0"/>
              <a:t>입력</a:t>
            </a:r>
            <a:endParaRPr lang="en-US" altLang="ko-KR" b="1" dirty="0" smtClean="0"/>
          </a:p>
          <a:p>
            <a:pPr latinLnBrk="0"/>
            <a:endParaRPr lang="en-US" altLang="ko-KR" sz="1600" dirty="0" smtClean="0"/>
          </a:p>
          <a:p>
            <a:pPr latinLnBrk="0"/>
            <a:r>
              <a:rPr lang="en-US" altLang="ko-KR" sz="1600" dirty="0" smtClean="0"/>
              <a:t>(</a:t>
            </a:r>
            <a:r>
              <a:rPr lang="ko-KR" altLang="ko-KR" sz="1600" dirty="0" smtClean="0"/>
              <a:t>키보드</a:t>
            </a:r>
            <a:r>
              <a:rPr lang="en-US" altLang="ko-KR" sz="1600" dirty="0" smtClean="0"/>
              <a:t>)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FileInputStream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fis</a:t>
            </a:r>
            <a:r>
              <a:rPr lang="en-US" altLang="ko-KR" sz="1600" dirty="0" smtClean="0"/>
              <a:t> = new </a:t>
            </a:r>
            <a:r>
              <a:rPr lang="en-US" altLang="ko-KR" sz="1600" dirty="0" err="1" smtClean="0"/>
              <a:t>FileInputStream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FileDescriptor.in</a:t>
            </a:r>
            <a:r>
              <a:rPr lang="en-US" altLang="ko-KR" sz="1600" dirty="0" smtClean="0"/>
              <a:t>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BufferedInputStream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bis</a:t>
            </a:r>
            <a:r>
              <a:rPr lang="en-US" altLang="ko-KR" sz="1600" dirty="0" smtClean="0"/>
              <a:t> = new </a:t>
            </a:r>
            <a:r>
              <a:rPr lang="en-US" altLang="ko-KR" sz="1600" dirty="0" err="1" smtClean="0"/>
              <a:t>BufferedInputStream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fis</a:t>
            </a:r>
            <a:r>
              <a:rPr lang="en-US" altLang="ko-KR" sz="1600" dirty="0" smtClean="0"/>
              <a:t>, 1024);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DataInputStream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dis</a:t>
            </a:r>
            <a:r>
              <a:rPr lang="en-US" altLang="ko-KR" sz="1600" dirty="0" smtClean="0"/>
              <a:t> = new </a:t>
            </a:r>
            <a:r>
              <a:rPr lang="en-US" altLang="ko-KR" sz="1600" dirty="0" err="1" smtClean="0"/>
              <a:t>DataInputStream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bis</a:t>
            </a:r>
            <a:r>
              <a:rPr lang="en-US" altLang="ko-KR" sz="1600" dirty="0" smtClean="0"/>
              <a:t>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dis.read</a:t>
            </a:r>
            <a:r>
              <a:rPr lang="en-US" altLang="ko-KR" sz="1600" dirty="0" smtClean="0"/>
              <a:t>…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(</a:t>
            </a:r>
            <a:r>
              <a:rPr lang="ko-KR" altLang="ko-KR" sz="1600" dirty="0" smtClean="0"/>
              <a:t>파일</a:t>
            </a:r>
            <a:r>
              <a:rPr lang="en-US" altLang="ko-KR" sz="1600" dirty="0" smtClean="0"/>
              <a:t>)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File </a:t>
            </a:r>
            <a:r>
              <a:rPr lang="en-US" altLang="ko-KR" sz="1600" dirty="0" err="1" smtClean="0"/>
              <a:t>file</a:t>
            </a:r>
            <a:r>
              <a:rPr lang="en-US" altLang="ko-KR" sz="1600" dirty="0" smtClean="0"/>
              <a:t> = new File("</a:t>
            </a:r>
            <a:r>
              <a:rPr lang="ko-KR" altLang="ko-KR" sz="1600" dirty="0" smtClean="0"/>
              <a:t>파일</a:t>
            </a:r>
            <a:r>
              <a:rPr lang="en-US" altLang="ko-KR" sz="1600" dirty="0" smtClean="0"/>
              <a:t>_</a:t>
            </a:r>
            <a:r>
              <a:rPr lang="ko-KR" altLang="ko-KR" sz="1600" dirty="0" smtClean="0"/>
              <a:t>이름</a:t>
            </a:r>
            <a:r>
              <a:rPr lang="en-US" altLang="ko-KR" sz="1600" dirty="0" smtClean="0"/>
              <a:t>");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FileInputStream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fis</a:t>
            </a:r>
            <a:r>
              <a:rPr lang="en-US" altLang="ko-KR" sz="1600" dirty="0" smtClean="0"/>
              <a:t> = new </a:t>
            </a:r>
            <a:r>
              <a:rPr lang="en-US" altLang="ko-KR" sz="1600" dirty="0" err="1" smtClean="0"/>
              <a:t>FileInputStream</a:t>
            </a:r>
            <a:r>
              <a:rPr lang="en-US" altLang="ko-KR" sz="1600" dirty="0" smtClean="0"/>
              <a:t>(file);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BufferedInputStream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bis</a:t>
            </a:r>
            <a:r>
              <a:rPr lang="en-US" altLang="ko-KR" sz="1600" dirty="0" smtClean="0"/>
              <a:t> = new </a:t>
            </a:r>
            <a:r>
              <a:rPr lang="en-US" altLang="ko-KR" sz="1600" dirty="0" err="1" smtClean="0"/>
              <a:t>BufferedInputStream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fis</a:t>
            </a:r>
            <a:r>
              <a:rPr lang="en-US" altLang="ko-KR" sz="1600" dirty="0" smtClean="0"/>
              <a:t>, 1024);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DataInputStream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dis</a:t>
            </a:r>
            <a:r>
              <a:rPr lang="en-US" altLang="ko-KR" sz="1600" dirty="0" smtClean="0"/>
              <a:t> = new </a:t>
            </a:r>
            <a:r>
              <a:rPr lang="en-US" altLang="ko-KR" sz="1600" dirty="0" err="1" smtClean="0"/>
              <a:t>DataInputStream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bis</a:t>
            </a:r>
            <a:r>
              <a:rPr lang="en-US" altLang="ko-KR" sz="1600" dirty="0" smtClean="0"/>
              <a:t>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dis.read</a:t>
            </a:r>
            <a:r>
              <a:rPr lang="en-US" altLang="ko-KR" sz="1600" dirty="0" smtClean="0"/>
              <a:t>…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(</a:t>
            </a:r>
            <a:r>
              <a:rPr lang="ko-KR" altLang="ko-KR" sz="1600" dirty="0" smtClean="0"/>
              <a:t>네트워크</a:t>
            </a:r>
            <a:r>
              <a:rPr lang="en-US" altLang="ko-KR" sz="1600" dirty="0" smtClean="0"/>
              <a:t>)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Socket soc = new Socket(…);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BufferedInputStream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bis</a:t>
            </a:r>
            <a:r>
              <a:rPr lang="en-US" altLang="ko-KR" sz="1600" dirty="0" smtClean="0"/>
              <a:t> = new </a:t>
            </a:r>
            <a:r>
              <a:rPr lang="en-US" altLang="ko-KR" sz="1600" dirty="0" err="1" smtClean="0"/>
              <a:t>BufferedInputStream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soc.getInputStream</a:t>
            </a:r>
            <a:r>
              <a:rPr lang="en-US" altLang="ko-KR" sz="1600" dirty="0" smtClean="0"/>
              <a:t>( ), 1024);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DataInputStream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dis</a:t>
            </a:r>
            <a:r>
              <a:rPr lang="en-US" altLang="ko-KR" sz="1600" dirty="0" smtClean="0"/>
              <a:t> = new </a:t>
            </a:r>
            <a:r>
              <a:rPr lang="en-US" altLang="ko-KR" sz="1600" dirty="0" err="1" smtClean="0"/>
              <a:t>DataInputStream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bis</a:t>
            </a:r>
            <a:r>
              <a:rPr lang="en-US" altLang="ko-KR" sz="1600" dirty="0" smtClean="0"/>
              <a:t>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dis.read</a:t>
            </a:r>
            <a:r>
              <a:rPr lang="en-US" altLang="ko-KR" sz="1600" dirty="0" smtClean="0"/>
              <a:t>…</a:t>
            </a:r>
            <a:endParaRPr lang="ko-KR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9.2 </a:t>
            </a:r>
            <a:r>
              <a:rPr lang="ko-KR" altLang="en-US" sz="2800" dirty="0" smtClean="0"/>
              <a:t>텍스트 입출력 </a:t>
            </a:r>
            <a:r>
              <a:rPr lang="en-US" altLang="ko-KR" sz="2800" dirty="0" smtClean="0"/>
              <a:t>- 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91440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텍스트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출력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latinLnBrk="0"/>
            <a:r>
              <a:rPr lang="en-US" altLang="ko-KR" sz="1600" dirty="0" smtClean="0"/>
              <a:t>(</a:t>
            </a:r>
            <a:r>
              <a:rPr lang="ko-KR" altLang="ko-KR" sz="1600" dirty="0" smtClean="0"/>
              <a:t>콘솔</a:t>
            </a:r>
            <a:r>
              <a:rPr lang="en-US" altLang="ko-KR" sz="1600" dirty="0" smtClean="0"/>
              <a:t>)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OutputStreamWriter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osw</a:t>
            </a:r>
            <a:r>
              <a:rPr lang="en-US" altLang="ko-KR" sz="1600" dirty="0" smtClean="0"/>
              <a:t> = new </a:t>
            </a:r>
            <a:r>
              <a:rPr lang="en-US" altLang="ko-KR" sz="1600" dirty="0" err="1" smtClean="0"/>
              <a:t>OutputStreamWriter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System.out</a:t>
            </a:r>
            <a:r>
              <a:rPr lang="en-US" altLang="ko-KR" sz="1600" dirty="0" smtClean="0"/>
              <a:t>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BufferedWriter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bw</a:t>
            </a:r>
            <a:r>
              <a:rPr lang="en-US" altLang="ko-KR" sz="1600" dirty="0" smtClean="0"/>
              <a:t> = new </a:t>
            </a:r>
            <a:r>
              <a:rPr lang="en-US" altLang="ko-KR" sz="1600" dirty="0" err="1" smtClean="0"/>
              <a:t>BufferedWriter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osw</a:t>
            </a:r>
            <a:r>
              <a:rPr lang="en-US" altLang="ko-KR" sz="1600" dirty="0" smtClean="0"/>
              <a:t>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PrintWriter</a:t>
            </a:r>
            <a:r>
              <a:rPr lang="en-US" altLang="ko-KR" sz="1600" dirty="0" smtClean="0"/>
              <a:t> pw = new </a:t>
            </a:r>
            <a:r>
              <a:rPr lang="en-US" altLang="ko-KR" sz="1600" dirty="0" err="1" smtClean="0"/>
              <a:t>PrintWriter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bw</a:t>
            </a:r>
            <a:r>
              <a:rPr lang="en-US" altLang="ko-KR" sz="1600" dirty="0" smtClean="0"/>
              <a:t>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pw.println</a:t>
            </a:r>
            <a:r>
              <a:rPr lang="en-US" altLang="ko-KR" sz="1600" dirty="0" smtClean="0"/>
              <a:t>(…);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(</a:t>
            </a:r>
            <a:r>
              <a:rPr lang="ko-KR" altLang="ko-KR" sz="1600" dirty="0" smtClean="0"/>
              <a:t>파일</a:t>
            </a:r>
            <a:r>
              <a:rPr lang="en-US" altLang="ko-KR" sz="1600" dirty="0" smtClean="0"/>
              <a:t>)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File </a:t>
            </a:r>
            <a:r>
              <a:rPr lang="en-US" altLang="ko-KR" sz="1600" dirty="0" err="1" smtClean="0"/>
              <a:t>file</a:t>
            </a:r>
            <a:r>
              <a:rPr lang="en-US" altLang="ko-KR" sz="1600" dirty="0" smtClean="0"/>
              <a:t> = new File("</a:t>
            </a:r>
            <a:r>
              <a:rPr lang="ko-KR" altLang="ko-KR" sz="1600" dirty="0" smtClean="0"/>
              <a:t>파일</a:t>
            </a:r>
            <a:r>
              <a:rPr lang="en-US" altLang="ko-KR" sz="1600" dirty="0" smtClean="0"/>
              <a:t>_</a:t>
            </a:r>
            <a:r>
              <a:rPr lang="ko-KR" altLang="ko-KR" sz="1600" dirty="0" smtClean="0"/>
              <a:t>이름</a:t>
            </a:r>
            <a:r>
              <a:rPr lang="en-US" altLang="ko-KR" sz="1600" dirty="0" smtClean="0"/>
              <a:t>");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FileWriter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fw</a:t>
            </a:r>
            <a:r>
              <a:rPr lang="en-US" altLang="ko-KR" sz="1600" dirty="0" smtClean="0"/>
              <a:t> = new </a:t>
            </a:r>
            <a:r>
              <a:rPr lang="en-US" altLang="ko-KR" sz="1600" dirty="0" err="1" smtClean="0"/>
              <a:t>FileWriter</a:t>
            </a:r>
            <a:r>
              <a:rPr lang="en-US" altLang="ko-KR" sz="1600" dirty="0" smtClean="0"/>
              <a:t>(file);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BufferedWriter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bw</a:t>
            </a:r>
            <a:r>
              <a:rPr lang="en-US" altLang="ko-KR" sz="1600" dirty="0" smtClean="0"/>
              <a:t> = new </a:t>
            </a:r>
            <a:r>
              <a:rPr lang="en-US" altLang="ko-KR" sz="1600" dirty="0" err="1" smtClean="0"/>
              <a:t>BufferedWriter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fw</a:t>
            </a:r>
            <a:r>
              <a:rPr lang="en-US" altLang="ko-KR" sz="1600" dirty="0" smtClean="0"/>
              <a:t>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PrintWriter</a:t>
            </a:r>
            <a:r>
              <a:rPr lang="en-US" altLang="ko-KR" sz="1600" dirty="0" smtClean="0"/>
              <a:t> pw = new </a:t>
            </a:r>
            <a:r>
              <a:rPr lang="en-US" altLang="ko-KR" sz="1600" dirty="0" err="1" smtClean="0"/>
              <a:t>PrintWriter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bw</a:t>
            </a:r>
            <a:r>
              <a:rPr lang="en-US" altLang="ko-KR" sz="1600" dirty="0" smtClean="0"/>
              <a:t>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pw.println</a:t>
            </a:r>
            <a:r>
              <a:rPr lang="en-US" altLang="ko-KR" sz="1600" dirty="0" smtClean="0"/>
              <a:t>(…);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(</a:t>
            </a:r>
            <a:r>
              <a:rPr lang="ko-KR" altLang="ko-KR" sz="1600" dirty="0" smtClean="0"/>
              <a:t>네트워크</a:t>
            </a:r>
            <a:r>
              <a:rPr lang="en-US" altLang="ko-KR" sz="1600" dirty="0" smtClean="0"/>
              <a:t>)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Socket soc = new Socket(…);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OutputStreamWriter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osw</a:t>
            </a:r>
            <a:r>
              <a:rPr lang="en-US" altLang="ko-KR" sz="1600" dirty="0" smtClean="0"/>
              <a:t> = new </a:t>
            </a:r>
            <a:r>
              <a:rPr lang="en-US" altLang="ko-KR" sz="1600" dirty="0" err="1" smtClean="0"/>
              <a:t>OutputStreamWriter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soc.getOutputStream</a:t>
            </a:r>
            <a:r>
              <a:rPr lang="en-US" altLang="ko-KR" sz="1600" dirty="0" smtClean="0"/>
              <a:t>( ));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BufferedWriter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bw</a:t>
            </a:r>
            <a:r>
              <a:rPr lang="en-US" altLang="ko-KR" sz="1600" dirty="0" smtClean="0"/>
              <a:t> = new </a:t>
            </a:r>
            <a:r>
              <a:rPr lang="en-US" altLang="ko-KR" sz="1600" dirty="0" err="1" smtClean="0"/>
              <a:t>BufferedWriter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osw</a:t>
            </a:r>
            <a:r>
              <a:rPr lang="en-US" altLang="ko-KR" sz="1600" dirty="0" smtClean="0"/>
              <a:t>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PrintWriter</a:t>
            </a:r>
            <a:r>
              <a:rPr lang="en-US" altLang="ko-KR" sz="1600" dirty="0" smtClean="0"/>
              <a:t> pw = new </a:t>
            </a:r>
            <a:r>
              <a:rPr lang="en-US" altLang="ko-KR" sz="1600" dirty="0" err="1" smtClean="0"/>
              <a:t>PrintWriter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bw</a:t>
            </a:r>
            <a:r>
              <a:rPr lang="en-US" altLang="ko-KR" sz="1600" dirty="0" smtClean="0"/>
              <a:t>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pw.println</a:t>
            </a:r>
            <a:r>
              <a:rPr lang="en-US" altLang="ko-KR" sz="1600" dirty="0" smtClean="0"/>
              <a:t>(…);</a:t>
            </a:r>
            <a:endParaRPr lang="ko-KR" altLang="ko-KR" sz="1600" dirty="0" smtClean="0"/>
          </a:p>
          <a:p>
            <a:pPr latinLnBrk="0"/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9.2 </a:t>
            </a:r>
            <a:r>
              <a:rPr lang="ko-KR" altLang="en-US" sz="2800" dirty="0" smtClean="0"/>
              <a:t>텍스트 입출력 </a:t>
            </a:r>
            <a:r>
              <a:rPr lang="en-US" altLang="ko-KR" sz="2800" dirty="0" smtClean="0"/>
              <a:t>- 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텍스트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입력</a:t>
            </a:r>
            <a:endParaRPr lang="en-US" altLang="ko-KR" b="1" dirty="0" smtClean="0"/>
          </a:p>
          <a:p>
            <a:pPr latinLnBrk="0"/>
            <a:endParaRPr lang="en-US" altLang="ko-KR" sz="1600" dirty="0" smtClean="0"/>
          </a:p>
          <a:p>
            <a:pPr latinLnBrk="0"/>
            <a:r>
              <a:rPr lang="en-US" altLang="ko-KR" sz="1600" dirty="0" smtClean="0"/>
              <a:t>(</a:t>
            </a:r>
            <a:r>
              <a:rPr lang="ko-KR" altLang="ko-KR" sz="1600" dirty="0" smtClean="0"/>
              <a:t>키보드</a:t>
            </a:r>
            <a:r>
              <a:rPr lang="en-US" altLang="ko-KR" sz="1600" dirty="0" smtClean="0"/>
              <a:t>)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InputStreamReader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isr</a:t>
            </a:r>
            <a:r>
              <a:rPr lang="en-US" altLang="ko-KR" sz="1600" dirty="0" smtClean="0"/>
              <a:t> = new </a:t>
            </a:r>
            <a:r>
              <a:rPr lang="en-US" altLang="ko-KR" sz="1600" dirty="0" err="1" smtClean="0"/>
              <a:t>InputStreamReader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System.in</a:t>
            </a:r>
            <a:r>
              <a:rPr lang="en-US" altLang="ko-KR" sz="1600" dirty="0" smtClean="0"/>
              <a:t>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BufferedReader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 = new </a:t>
            </a:r>
            <a:r>
              <a:rPr lang="en-US" altLang="ko-KR" sz="1600" dirty="0" err="1" smtClean="0"/>
              <a:t>BufferedReader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isr</a:t>
            </a:r>
            <a:r>
              <a:rPr lang="en-US" altLang="ko-KR" sz="1600" dirty="0" smtClean="0"/>
              <a:t>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br.readLine</a:t>
            </a:r>
            <a:r>
              <a:rPr lang="en-US" altLang="ko-KR" sz="1600" dirty="0" smtClean="0"/>
              <a:t>( );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(</a:t>
            </a:r>
            <a:r>
              <a:rPr lang="ko-KR" altLang="ko-KR" sz="1600" dirty="0" smtClean="0"/>
              <a:t>파일</a:t>
            </a:r>
            <a:r>
              <a:rPr lang="en-US" altLang="ko-KR" sz="1600" dirty="0" smtClean="0"/>
              <a:t>)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File </a:t>
            </a:r>
            <a:r>
              <a:rPr lang="en-US" altLang="ko-KR" sz="1600" dirty="0" err="1" smtClean="0"/>
              <a:t>file</a:t>
            </a:r>
            <a:r>
              <a:rPr lang="en-US" altLang="ko-KR" sz="1600" dirty="0" smtClean="0"/>
              <a:t> = new File("</a:t>
            </a:r>
            <a:r>
              <a:rPr lang="ko-KR" altLang="ko-KR" sz="1600" dirty="0" smtClean="0"/>
              <a:t>파일</a:t>
            </a:r>
            <a:r>
              <a:rPr lang="en-US" altLang="ko-KR" sz="1600" dirty="0" smtClean="0"/>
              <a:t>_</a:t>
            </a:r>
            <a:r>
              <a:rPr lang="ko-KR" altLang="ko-KR" sz="1600" dirty="0" smtClean="0"/>
              <a:t>이름</a:t>
            </a:r>
            <a:r>
              <a:rPr lang="en-US" altLang="ko-KR" sz="1600" dirty="0" smtClean="0"/>
              <a:t>");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FileReader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fr</a:t>
            </a:r>
            <a:r>
              <a:rPr lang="en-US" altLang="ko-KR" sz="1600" dirty="0" smtClean="0"/>
              <a:t> = new </a:t>
            </a:r>
            <a:r>
              <a:rPr lang="en-US" altLang="ko-KR" sz="1600" dirty="0" err="1" smtClean="0"/>
              <a:t>FileReader</a:t>
            </a:r>
            <a:r>
              <a:rPr lang="en-US" altLang="ko-KR" sz="1600" dirty="0" smtClean="0"/>
              <a:t>(file);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BufferedReader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 = new </a:t>
            </a:r>
            <a:r>
              <a:rPr lang="en-US" altLang="ko-KR" sz="1600" dirty="0" err="1" smtClean="0"/>
              <a:t>BufferedReader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fr</a:t>
            </a:r>
            <a:r>
              <a:rPr lang="en-US" altLang="ko-KR" sz="1600" dirty="0" smtClean="0"/>
              <a:t>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br.readLine</a:t>
            </a:r>
            <a:r>
              <a:rPr lang="en-US" altLang="ko-KR" sz="1600" dirty="0" smtClean="0"/>
              <a:t>( );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(</a:t>
            </a:r>
            <a:r>
              <a:rPr lang="ko-KR" altLang="ko-KR" sz="1600" dirty="0" smtClean="0"/>
              <a:t>네트워크</a:t>
            </a:r>
            <a:r>
              <a:rPr lang="en-US" altLang="ko-KR" sz="1600" dirty="0" smtClean="0"/>
              <a:t>)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Socket soc = new Socket(…);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InputStreamReader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isr</a:t>
            </a:r>
            <a:r>
              <a:rPr lang="en-US" altLang="ko-KR" sz="1600" dirty="0" smtClean="0"/>
              <a:t> = new </a:t>
            </a:r>
            <a:r>
              <a:rPr lang="en-US" altLang="ko-KR" sz="1600" dirty="0" err="1" smtClean="0"/>
              <a:t>InputStreamReader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soc.getInputStream</a:t>
            </a:r>
            <a:r>
              <a:rPr lang="en-US" altLang="ko-KR" sz="1600" dirty="0" smtClean="0"/>
              <a:t>( ));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BufferedReader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 = new </a:t>
            </a:r>
            <a:r>
              <a:rPr lang="en-US" altLang="ko-KR" sz="1600" dirty="0" err="1" smtClean="0"/>
              <a:t>BufferedReader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isr</a:t>
            </a:r>
            <a:r>
              <a:rPr lang="en-US" altLang="ko-KR" sz="1600" dirty="0" smtClean="0"/>
              <a:t>);</a:t>
            </a:r>
            <a:endParaRPr lang="ko-KR" altLang="ko-KR" sz="1600" dirty="0" smtClean="0"/>
          </a:p>
          <a:p>
            <a:pPr latinLnBrk="0"/>
            <a:r>
              <a:rPr lang="en-US" altLang="ko-KR" sz="1600" dirty="0" err="1" smtClean="0"/>
              <a:t>br.readLine</a:t>
            </a:r>
            <a:r>
              <a:rPr lang="en-US" altLang="ko-KR" sz="1600" dirty="0" smtClean="0"/>
              <a:t>( );</a:t>
            </a:r>
            <a:endParaRPr lang="ko-KR" altLang="ko-KR" sz="1600" dirty="0" smtClean="0"/>
          </a:p>
          <a:p>
            <a:pPr latinLnBrk="0"/>
            <a:endParaRPr lang="ko-KR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9.3 </a:t>
            </a:r>
            <a:r>
              <a:rPr lang="ko-KR" altLang="en-US" sz="2800" dirty="0" smtClean="0"/>
              <a:t>객체 입출력 </a:t>
            </a:r>
            <a:r>
              <a:rPr lang="en-US" altLang="ko-KR" sz="2800" dirty="0" smtClean="0"/>
              <a:t>- 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객체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출력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latinLnBrk="0"/>
            <a:r>
              <a:rPr lang="en-US" altLang="ko-KR" dirty="0" smtClean="0"/>
              <a:t>(</a:t>
            </a:r>
            <a:r>
              <a:rPr lang="ko-KR" altLang="ko-KR" dirty="0" smtClean="0"/>
              <a:t>파일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File </a:t>
            </a:r>
            <a:r>
              <a:rPr lang="en-US" altLang="ko-KR" dirty="0" err="1" smtClean="0"/>
              <a:t>file</a:t>
            </a:r>
            <a:r>
              <a:rPr lang="en-US" altLang="ko-KR" dirty="0" smtClean="0"/>
              <a:t> = new File("</a:t>
            </a:r>
            <a:r>
              <a:rPr lang="ko-KR" altLang="ko-KR" dirty="0" smtClean="0"/>
              <a:t>파일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");</a:t>
            </a:r>
            <a:endParaRPr lang="ko-KR" altLang="ko-KR" dirty="0" smtClean="0"/>
          </a:p>
          <a:p>
            <a:pPr latinLnBrk="0"/>
            <a:r>
              <a:rPr lang="en-US" altLang="ko-KR" dirty="0" err="1" smtClean="0"/>
              <a:t>FileOutputStream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fos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FileOutputStream</a:t>
            </a:r>
            <a:r>
              <a:rPr lang="en-US" altLang="ko-KR" dirty="0" smtClean="0"/>
              <a:t>(file);</a:t>
            </a:r>
            <a:endParaRPr lang="ko-KR" altLang="ko-KR" dirty="0" smtClean="0"/>
          </a:p>
          <a:p>
            <a:pPr latinLnBrk="0"/>
            <a:r>
              <a:rPr lang="en-US" altLang="ko-KR" dirty="0" err="1" smtClean="0"/>
              <a:t>BufferedOutputStream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bos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BufferedOutputStream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fos</a:t>
            </a:r>
            <a:r>
              <a:rPr lang="en-US" altLang="ko-KR" dirty="0" smtClean="0"/>
              <a:t>);</a:t>
            </a:r>
            <a:endParaRPr lang="ko-KR" altLang="ko-KR" dirty="0" smtClean="0"/>
          </a:p>
          <a:p>
            <a:pPr latinLnBrk="0"/>
            <a:r>
              <a:rPr lang="en-US" altLang="ko-KR" dirty="0" err="1" smtClean="0"/>
              <a:t>ObjectOutputStream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oos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ObjectOutputStream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bos</a:t>
            </a:r>
            <a:r>
              <a:rPr lang="en-US" altLang="ko-KR" dirty="0" smtClean="0"/>
              <a:t>);</a:t>
            </a:r>
            <a:endParaRPr lang="ko-KR" altLang="ko-KR" dirty="0" smtClean="0"/>
          </a:p>
          <a:p>
            <a:pPr latinLnBrk="0"/>
            <a:r>
              <a:rPr lang="en-US" altLang="ko-KR" dirty="0" err="1" smtClean="0"/>
              <a:t>oos.writeObject</a:t>
            </a:r>
            <a:r>
              <a:rPr lang="en-US" altLang="ko-KR" dirty="0" smtClean="0"/>
              <a:t>(…);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 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(</a:t>
            </a:r>
            <a:r>
              <a:rPr lang="ko-KR" altLang="ko-KR" dirty="0" smtClean="0"/>
              <a:t>네트워크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Socket soc = new Socket(…);</a:t>
            </a:r>
            <a:endParaRPr lang="ko-KR" altLang="ko-KR" dirty="0" smtClean="0"/>
          </a:p>
          <a:p>
            <a:pPr latinLnBrk="0"/>
            <a:r>
              <a:rPr lang="en-US" altLang="ko-KR" dirty="0" err="1" smtClean="0"/>
              <a:t>BufferedOutputStream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bos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BufferedOutputStream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soc.getOutputStream</a:t>
            </a:r>
            <a:r>
              <a:rPr lang="en-US" altLang="ko-KR" dirty="0" smtClean="0"/>
              <a:t>( ));</a:t>
            </a:r>
            <a:endParaRPr lang="ko-KR" altLang="ko-KR" dirty="0" smtClean="0"/>
          </a:p>
          <a:p>
            <a:pPr latinLnBrk="0"/>
            <a:r>
              <a:rPr lang="en-US" altLang="ko-KR" dirty="0" err="1" smtClean="0"/>
              <a:t>ObjectOutputStream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oos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ObjectOutputStream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bos</a:t>
            </a:r>
            <a:r>
              <a:rPr lang="en-US" altLang="ko-KR" dirty="0" smtClean="0"/>
              <a:t>);</a:t>
            </a:r>
            <a:endParaRPr lang="ko-KR" altLang="ko-KR" dirty="0" smtClean="0"/>
          </a:p>
          <a:p>
            <a:pPr latinLnBrk="0"/>
            <a:r>
              <a:rPr lang="en-US" altLang="ko-KR" dirty="0" err="1" smtClean="0"/>
              <a:t>oos.writeObject</a:t>
            </a:r>
            <a:r>
              <a:rPr lang="en-US" altLang="ko-KR" dirty="0" smtClean="0"/>
              <a:t>(…);</a:t>
            </a:r>
            <a:endParaRPr lang="ko-KR" altLang="ko-KR" dirty="0" smtClean="0"/>
          </a:p>
          <a:p>
            <a:pPr latinLnBrk="0"/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9.3 </a:t>
            </a:r>
            <a:r>
              <a:rPr lang="ko-KR" altLang="en-US" sz="2800" dirty="0" smtClean="0"/>
              <a:t>객체 입출력 </a:t>
            </a:r>
            <a:r>
              <a:rPr lang="en-US" altLang="ko-KR" sz="2800" dirty="0" smtClean="0"/>
              <a:t>- 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객체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입력</a:t>
            </a:r>
            <a:endParaRPr lang="en-US" altLang="ko-KR" b="1" dirty="0" smtClean="0"/>
          </a:p>
          <a:p>
            <a:pPr latinLnBrk="0"/>
            <a:endParaRPr lang="en-US" altLang="ko-KR" sz="1600" dirty="0" smtClean="0"/>
          </a:p>
          <a:p>
            <a:pPr latinLnBrk="0"/>
            <a:r>
              <a:rPr lang="en-US" altLang="ko-KR" dirty="0" smtClean="0"/>
              <a:t>(</a:t>
            </a:r>
            <a:r>
              <a:rPr lang="ko-KR" altLang="ko-KR" dirty="0" smtClean="0"/>
              <a:t>파일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File </a:t>
            </a:r>
            <a:r>
              <a:rPr lang="en-US" altLang="ko-KR" dirty="0" err="1" smtClean="0"/>
              <a:t>file</a:t>
            </a:r>
            <a:r>
              <a:rPr lang="en-US" altLang="ko-KR" dirty="0" smtClean="0"/>
              <a:t> = new File("</a:t>
            </a:r>
            <a:r>
              <a:rPr lang="ko-KR" altLang="ko-KR" dirty="0" smtClean="0"/>
              <a:t>파일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");</a:t>
            </a:r>
            <a:endParaRPr lang="ko-KR" altLang="ko-KR" dirty="0" smtClean="0"/>
          </a:p>
          <a:p>
            <a:pPr latinLnBrk="0"/>
            <a:r>
              <a:rPr lang="en-US" altLang="ko-KR" dirty="0" err="1" smtClean="0"/>
              <a:t>FileInputStream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fis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FileInputStream</a:t>
            </a:r>
            <a:r>
              <a:rPr lang="en-US" altLang="ko-KR" dirty="0" smtClean="0"/>
              <a:t>(file);</a:t>
            </a:r>
            <a:endParaRPr lang="ko-KR" altLang="ko-KR" dirty="0" smtClean="0"/>
          </a:p>
          <a:p>
            <a:pPr latinLnBrk="0"/>
            <a:r>
              <a:rPr lang="en-US" altLang="ko-KR" dirty="0" err="1" smtClean="0"/>
              <a:t>BufferedInputStream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bis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BufferedInputStream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fis</a:t>
            </a:r>
            <a:r>
              <a:rPr lang="en-US" altLang="ko-KR" dirty="0" smtClean="0"/>
              <a:t>);</a:t>
            </a:r>
            <a:endParaRPr lang="ko-KR" altLang="ko-KR" dirty="0" smtClean="0"/>
          </a:p>
          <a:p>
            <a:pPr latinLnBrk="0"/>
            <a:r>
              <a:rPr lang="en-US" altLang="ko-KR" dirty="0" err="1" smtClean="0"/>
              <a:t>ObjectInputStream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ois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ObjectInputStream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bis</a:t>
            </a:r>
            <a:r>
              <a:rPr lang="en-US" altLang="ko-KR" dirty="0" smtClean="0"/>
              <a:t>);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try {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Object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ois.readObject</a:t>
            </a:r>
            <a:r>
              <a:rPr lang="en-US" altLang="ko-KR" dirty="0" smtClean="0"/>
              <a:t>( );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} catch(</a:t>
            </a:r>
            <a:r>
              <a:rPr lang="en-US" altLang="ko-KR" dirty="0" err="1" smtClean="0"/>
              <a:t>ClassNotFoundException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ee</a:t>
            </a:r>
            <a:r>
              <a:rPr lang="en-US" altLang="ko-KR" dirty="0" smtClean="0"/>
              <a:t>) { }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 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(</a:t>
            </a:r>
            <a:r>
              <a:rPr lang="ko-KR" altLang="ko-KR" dirty="0" smtClean="0"/>
              <a:t>네트워크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Socket soc = new Socket(…);</a:t>
            </a:r>
            <a:endParaRPr lang="ko-KR" altLang="ko-KR" dirty="0" smtClean="0"/>
          </a:p>
          <a:p>
            <a:pPr latinLnBrk="0"/>
            <a:r>
              <a:rPr lang="en-US" altLang="ko-KR" dirty="0" err="1" smtClean="0"/>
              <a:t>BufferedInputStream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bis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BufferedInputStream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soc.getInputStream</a:t>
            </a:r>
            <a:r>
              <a:rPr lang="en-US" altLang="ko-KR" dirty="0" smtClean="0"/>
              <a:t>( ));</a:t>
            </a:r>
            <a:endParaRPr lang="ko-KR" altLang="ko-KR" dirty="0" smtClean="0"/>
          </a:p>
          <a:p>
            <a:pPr latinLnBrk="0"/>
            <a:r>
              <a:rPr lang="en-US" altLang="ko-KR" dirty="0" err="1" smtClean="0"/>
              <a:t>ObjectInputStream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ois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ObjectInputStream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bis</a:t>
            </a:r>
            <a:r>
              <a:rPr lang="en-US" altLang="ko-KR" dirty="0" smtClean="0"/>
              <a:t>);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try {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Object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ois.readObject</a:t>
            </a:r>
            <a:r>
              <a:rPr lang="en-US" altLang="ko-KR" dirty="0" smtClean="0"/>
              <a:t>( );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} catch(</a:t>
            </a:r>
            <a:r>
              <a:rPr lang="en-US" altLang="ko-KR" dirty="0" err="1" smtClean="0"/>
              <a:t>ClassNotFoundException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ee</a:t>
            </a:r>
            <a:r>
              <a:rPr lang="en-US" altLang="ko-KR" dirty="0" smtClean="0"/>
              <a:t>) { }</a:t>
            </a:r>
            <a:endParaRPr lang="ko-KR" altLang="ko-KR" dirty="0" smtClean="0"/>
          </a:p>
          <a:p>
            <a:pPr latinLnBrk="0"/>
            <a:endParaRPr lang="ko-KR" altLang="ko-KR" sz="1600" dirty="0" smtClean="0"/>
          </a:p>
          <a:p>
            <a:pPr latinLnBrk="0"/>
            <a:endParaRPr lang="ko-KR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9.4 </a:t>
            </a:r>
            <a:r>
              <a:rPr lang="en-US" altLang="ko-KR" sz="2800" dirty="0" err="1" smtClean="0"/>
              <a:t>MySQL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환경설정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err="1" smtClean="0"/>
              <a:t>MySQL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환경설정</a:t>
            </a:r>
            <a:endParaRPr lang="en-US" altLang="ko-KR" b="1" dirty="0" smtClean="0"/>
          </a:p>
          <a:p>
            <a:pPr latinLnBrk="0"/>
            <a:r>
              <a:rPr lang="en-US" altLang="ko-KR" dirty="0" smtClean="0"/>
              <a:t> : </a:t>
            </a:r>
            <a:r>
              <a:rPr lang="en-US" altLang="ko-KR" dirty="0" smtClean="0"/>
              <a:t>http://www.mysql.com </a:t>
            </a:r>
            <a:r>
              <a:rPr lang="ko-KR" altLang="en-US" dirty="0" smtClean="0"/>
              <a:t>사이트에서 다운로드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포트는 </a:t>
            </a:r>
            <a:r>
              <a:rPr lang="en-US" altLang="ko-KR" dirty="0" smtClean="0"/>
              <a:t>3306, </a:t>
            </a:r>
            <a:r>
              <a:rPr lang="en-US" altLang="ko-KR" dirty="0" err="1" smtClean="0"/>
              <a:t>charset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euc-kr</a:t>
            </a:r>
            <a:r>
              <a:rPr lang="ko-KR" altLang="en-US" dirty="0" smtClean="0"/>
              <a:t>로 설정 및 비밀번호 </a:t>
            </a:r>
            <a:r>
              <a:rPr lang="en-US" altLang="ko-KR" dirty="0" smtClean="0"/>
              <a:t>“12345678”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atinLnBrk="0"/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en-US" altLang="ko-KR" b="1" dirty="0" err="1" smtClean="0"/>
              <a:t>MySQL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연동을 위한 </a:t>
            </a:r>
            <a:r>
              <a:rPr lang="en-US" altLang="ko-KR" b="1" dirty="0" smtClean="0"/>
              <a:t>Driver </a:t>
            </a:r>
            <a:r>
              <a:rPr lang="ko-KR" altLang="en-US" b="1" dirty="0" smtClean="0"/>
              <a:t>설치</a:t>
            </a:r>
            <a:endParaRPr lang="en-US" altLang="ko-KR" b="1" dirty="0" smtClean="0"/>
          </a:p>
          <a:p>
            <a:pPr latinLnBrk="0"/>
            <a:r>
              <a:rPr lang="en-US" altLang="ko-KR" dirty="0" smtClean="0"/>
              <a:t> :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en-US" altLang="ko-KR" dirty="0" smtClean="0"/>
              <a:t>Connector/J </a:t>
            </a:r>
            <a:r>
              <a:rPr lang="ko-KR" altLang="en-US" dirty="0" smtClean="0"/>
              <a:t>영역에서 자바를 위한 </a:t>
            </a:r>
            <a:r>
              <a:rPr lang="en-US" altLang="ko-KR" dirty="0" smtClean="0"/>
              <a:t>Driver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압축 해제 후 </a:t>
            </a:r>
            <a:r>
              <a:rPr lang="en-US" altLang="ko-KR" dirty="0" smtClean="0"/>
              <a:t>mysql-connector-xxx.jar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 * %JAVA_HOME%\</a:t>
            </a:r>
            <a:r>
              <a:rPr lang="en-US" altLang="ko-KR" dirty="0" err="1" smtClean="0"/>
              <a:t>jre</a:t>
            </a:r>
            <a:r>
              <a:rPr lang="en-US" altLang="ko-KR" dirty="0" smtClean="0"/>
              <a:t>\lib\ext : </a:t>
            </a:r>
            <a:r>
              <a:rPr lang="ko-KR" altLang="ko-KR" dirty="0" smtClean="0"/>
              <a:t>로컬 </a:t>
            </a:r>
            <a:r>
              <a:rPr lang="ko-KR" altLang="ko-KR" dirty="0" smtClean="0"/>
              <a:t>응용 프로그램이 자동으로 인식하는 경로이다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en-US" altLang="ko-KR" dirty="0" smtClean="0"/>
              <a:t>C:\Program </a:t>
            </a:r>
            <a:r>
              <a:rPr lang="en-US" altLang="ko-KR" dirty="0" smtClean="0"/>
              <a:t>Files\Java\</a:t>
            </a:r>
            <a:r>
              <a:rPr lang="en-US" altLang="ko-KR" dirty="0" err="1" smtClean="0"/>
              <a:t>jrex.x.x_xx</a:t>
            </a:r>
            <a:r>
              <a:rPr lang="en-US" altLang="ko-KR" dirty="0" smtClean="0"/>
              <a:t>\lib\ext : </a:t>
            </a:r>
            <a:r>
              <a:rPr lang="ko-KR" altLang="ko-KR" dirty="0" smtClean="0"/>
              <a:t>애플릿이 </a:t>
            </a:r>
            <a:r>
              <a:rPr lang="ko-KR" altLang="ko-KR" dirty="0" smtClean="0"/>
              <a:t>자동으로 인식하는 경로이다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%WAS_HOME%\common\lib : </a:t>
            </a:r>
            <a:r>
              <a:rPr lang="ko-KR" altLang="ko-KR" dirty="0" err="1" smtClean="0"/>
              <a:t>톰캣</a:t>
            </a:r>
            <a:r>
              <a:rPr lang="ko-KR" altLang="ko-KR" dirty="0" smtClean="0"/>
              <a:t> </a:t>
            </a:r>
            <a:r>
              <a:rPr lang="ko-KR" altLang="ko-KR" dirty="0" smtClean="0"/>
              <a:t>서버를 이용하는 웹 프로그램이 자동으로 인식하는 경로이다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9072</TotalTime>
  <Words>552</Words>
  <Application>Microsoft Office PowerPoint</Application>
  <PresentationFormat>화면 슬라이드 쇼(4:3)</PresentationFormat>
  <Paragraphs>156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Agenda</vt:lpstr>
      <vt:lpstr> 9.1 Stream 입출력 - I</vt:lpstr>
      <vt:lpstr> 9.1 Stream 입출력 - II</vt:lpstr>
      <vt:lpstr> 9.2 텍스트 입출력 - I</vt:lpstr>
      <vt:lpstr> 9.2 텍스트 입출력 - II</vt:lpstr>
      <vt:lpstr> 9.3 객체 입출력 - I</vt:lpstr>
      <vt:lpstr> 9.3 객체 입출력 - II</vt:lpstr>
      <vt:lpstr> 9.4 MySQL 환경설정</vt:lpstr>
      <vt:lpstr> 9.5 JDBC(Java DataBase Connectivity)</vt:lpstr>
      <vt:lpstr>Summary</vt:lpstr>
    </vt:vector>
  </TitlesOfParts>
  <Company>UENGINE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KIMSH</dc:creator>
  <cp:lastModifiedBy>KIMSH</cp:lastModifiedBy>
  <cp:revision>196</cp:revision>
  <dcterms:created xsi:type="dcterms:W3CDTF">2012-05-21T16:43:44Z</dcterms:created>
  <dcterms:modified xsi:type="dcterms:W3CDTF">2012-08-21T07:28:22Z</dcterms:modified>
</cp:coreProperties>
</file>